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8/6/2018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AAE0-5E21-4D20-98FE-1BC9F3F2F3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Raise the Age Implementation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88B90-24BE-408A-A7C1-BA9A7E80B3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 result for Raise the Age LA">
            <a:extLst>
              <a:ext uri="{FF2B5EF4-FFF2-40B4-BE49-F238E27FC236}">
                <a16:creationId xmlns:a16="http://schemas.microsoft.com/office/drawing/2014/main" id="{314CFA12-ED91-462A-908A-CC521F26B7F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7183" y="2588455"/>
            <a:ext cx="1607820" cy="1659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251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123A7-56EB-4B32-A191-0D6D9CCF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Raise the Age (RTA)?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05E9-5D85-47E9-BCA9-27EAE4062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0368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June 2016 - </a:t>
            </a:r>
            <a:r>
              <a:rPr lang="en-US" b="1" dirty="0"/>
              <a:t>SB 324</a:t>
            </a:r>
            <a:r>
              <a:rPr lang="en-US" dirty="0"/>
              <a:t> raised the age of juvenile court jurisdiction so that 17-year-olds will not be automatically treated as adults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Two phases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March 1, 2019 - 17-year-olds charged with non-violent offenses as defined in R.S. 14:2 will enter the juvenile justice system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July 1, 2020 - 17-year-olds charged with crimes of violence will enter the system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Important to know: This law only applies to 17-year-olds arrested and charged with nonviolent offenses on or after March 1, 2019 AND 17-year-olds arrested/charged with violent offenses on or after July 1,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14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FA846-EC0C-4352-A56F-94395C21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F87A-B23C-4650-BC80-5CE779F6B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Children in the juvenile justice system are 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34% less likely </a:t>
            </a:r>
            <a:r>
              <a:rPr lang="en-US" dirty="0"/>
              <a:t>to reoffend than those prosecuted as adults because only the juvenile system provides age-appropriate services to get kids on the right track. </a:t>
            </a:r>
          </a:p>
          <a:p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Over 90% </a:t>
            </a:r>
            <a:r>
              <a:rPr lang="en-US" dirty="0"/>
              <a:t>of 17-year-olds are arrested for offenses that involve neither violence nor a weapon. </a:t>
            </a:r>
          </a:p>
          <a:p>
            <a:r>
              <a:rPr lang="en-US" dirty="0"/>
              <a:t>Youth in adult facilities face high rates of physical abuse and sexual assault, and are </a:t>
            </a: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36 times more likely </a:t>
            </a:r>
            <a:r>
              <a:rPr lang="en-US" dirty="0"/>
              <a:t>to commit suicide than children in juvenile facilities.</a:t>
            </a:r>
          </a:p>
        </p:txBody>
      </p:sp>
    </p:spTree>
    <p:extLst>
      <p:ext uri="{BB962C8B-B14F-4D97-AF65-F5344CB8AC3E}">
        <p14:creationId xmlns:p14="http://schemas.microsoft.com/office/powerpoint/2010/main" val="423905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2C5B-BFEE-4265-B6C7-35CEEE7F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raise the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A148D-4602-4988-871C-C55086D65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r>
              <a:rPr lang="en-US" dirty="0"/>
              <a:t>Address delinquency of 17-year-olds just like you have delinquency of other minors</a:t>
            </a:r>
          </a:p>
          <a:p>
            <a:r>
              <a:rPr lang="en-US" dirty="0"/>
              <a:t>Use detention as a last resort</a:t>
            </a:r>
          </a:p>
          <a:p>
            <a:r>
              <a:rPr lang="en-US" dirty="0"/>
              <a:t>Law enforcement officers have the discretion to </a:t>
            </a:r>
            <a:r>
              <a:rPr lang="en-US" b="1" cap="all" dirty="0"/>
              <a:t>counsel and release</a:t>
            </a:r>
            <a:r>
              <a:rPr lang="en-US" b="1" dirty="0"/>
              <a:t> </a:t>
            </a:r>
            <a:r>
              <a:rPr lang="en-US" dirty="0"/>
              <a:t>17-year-olds to the care of their parents with a written promise to appear in court when notified </a:t>
            </a:r>
          </a:p>
          <a:p>
            <a:pPr lvl="1"/>
            <a:r>
              <a:rPr lang="en-US" dirty="0"/>
              <a:t>Children’s Code Art. 814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1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A4402-754C-4E5F-BDE8-59FEC24DA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Counsel and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CD617-996B-498E-9472-5E625C5C1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Criminal mischief</a:t>
            </a:r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Criminal trespass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Disturbing the peace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Minor traffic violations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Misdemeanor illegal possession of stolen things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Misdemeanor obstruction of justice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Misdemeanor theft/theft of goods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Obstructing public passages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Simple assault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Simple battery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Simple possession of marijuana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Simple burglary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09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43DE2-F0E7-4976-90AC-4AAB4CBBF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ways to Raise the 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BE00A-B841-4232-A0CA-5A60A8368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241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Expand the use of</a:t>
            </a:r>
            <a:r>
              <a:rPr lang="en-US" b="1" dirty="0"/>
              <a:t> </a:t>
            </a:r>
            <a:r>
              <a:rPr lang="en-US" dirty="0"/>
              <a:t>diversion</a:t>
            </a:r>
          </a:p>
          <a:p>
            <a:pPr lvl="0"/>
            <a:r>
              <a:rPr lang="en-US" dirty="0"/>
              <a:t>Reduce the use of pre-trial detention</a:t>
            </a:r>
          </a:p>
          <a:p>
            <a:pPr lvl="0"/>
            <a:r>
              <a:rPr lang="en-US" dirty="0"/>
              <a:t>Make probation and aftercare approaches more effective</a:t>
            </a:r>
          </a:p>
          <a:p>
            <a:pPr lvl="0"/>
            <a:r>
              <a:rPr lang="en-US" dirty="0"/>
              <a:t>Address young people’s mental health needs outside of the juvenile justice system</a:t>
            </a:r>
          </a:p>
          <a:p>
            <a:pPr lvl="0"/>
            <a:r>
              <a:rPr lang="en-US" dirty="0"/>
              <a:t>Reduce reliance on facilities and focus resources on community based approaches/resources</a:t>
            </a:r>
          </a:p>
          <a:p>
            <a:pPr lvl="0"/>
            <a:r>
              <a:rPr lang="en-US" dirty="0"/>
              <a:t>Keep young people safe by complying with the Prison Rape Elimination Act (PREA)</a:t>
            </a:r>
          </a:p>
          <a:p>
            <a:pPr lvl="0"/>
            <a:r>
              <a:rPr lang="en-US" dirty="0"/>
              <a:t>Improve Juvenile Justice Systems’ management of resources and strengthen strategies to serve young people more effectively</a:t>
            </a:r>
          </a:p>
          <a:p>
            <a:pPr lvl="0"/>
            <a:r>
              <a:rPr lang="en-US" dirty="0"/>
              <a:t>YOUR THOUGHTS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28095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56</TotalTime>
  <Words>379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Raise the Age Implementation</vt:lpstr>
      <vt:lpstr>What is Raise the Age (RTA)?</vt:lpstr>
      <vt:lpstr>Why RTA?</vt:lpstr>
      <vt:lpstr>How to raise the age</vt:lpstr>
      <vt:lpstr>Consider Counsel and Release</vt:lpstr>
      <vt:lpstr>Other ways to Raise the Age?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Raise the Age Implementation</dc:title>
  <dc:creator>Sarah Omojola</dc:creator>
  <cp:lastModifiedBy>Sarah Omojola</cp:lastModifiedBy>
  <cp:revision>6</cp:revision>
  <dcterms:created xsi:type="dcterms:W3CDTF">2018-08-06T16:42:34Z</dcterms:created>
  <dcterms:modified xsi:type="dcterms:W3CDTF">2018-08-06T17:38:42Z</dcterms:modified>
</cp:coreProperties>
</file>