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2" autoAdjust="0"/>
    <p:restoredTop sz="94660"/>
  </p:normalViewPr>
  <p:slideViewPr>
    <p:cSldViewPr snapToGrid="0">
      <p:cViewPr varScale="1">
        <p:scale>
          <a:sx n="93" d="100"/>
          <a:sy n="93" d="100"/>
        </p:scale>
        <p:origin x="7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2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13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712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34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213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3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1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1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05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0198F-80AD-45BE-8912-44690678BC04}" type="datetimeFigureOut">
              <a:rPr lang="en-US" smtClean="0"/>
              <a:t>7/31/2018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A937B-23E9-4E0A-A98D-E792E6488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17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996" y="3487833"/>
            <a:ext cx="3285714" cy="175238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691" y="924968"/>
            <a:ext cx="3142857" cy="179047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" y="3449738"/>
            <a:ext cx="3152381" cy="1790476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3996" y="924968"/>
            <a:ext cx="3180952" cy="19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84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Gassert</dc:creator>
  <cp:lastModifiedBy>Rachel Gassert</cp:lastModifiedBy>
  <cp:revision>2</cp:revision>
  <cp:lastPrinted>2018-07-31T21:37:49Z</cp:lastPrinted>
  <dcterms:created xsi:type="dcterms:W3CDTF">2018-07-31T21:33:07Z</dcterms:created>
  <dcterms:modified xsi:type="dcterms:W3CDTF">2018-07-31T21:45:46Z</dcterms:modified>
</cp:coreProperties>
</file>