
<file path=[Content_Types].xml><?xml version="1.0" encoding="utf-8"?>
<Types xmlns="http://schemas.openxmlformats.org/package/2006/content-types">
  <Default Extension="emf" ContentType="image/x-emf"/>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9" r:id="rId4"/>
  </p:sldMasterIdLst>
  <p:notesMasterIdLst>
    <p:notesMasterId r:id="rId17"/>
  </p:notesMasterIdLst>
  <p:sldIdLst>
    <p:sldId id="256" r:id="rId5"/>
    <p:sldId id="257" r:id="rId6"/>
    <p:sldId id="258" r:id="rId7"/>
    <p:sldId id="259" r:id="rId8"/>
    <p:sldId id="261" r:id="rId9"/>
    <p:sldId id="262" r:id="rId10"/>
    <p:sldId id="263" r:id="rId11"/>
    <p:sldId id="264" r:id="rId12"/>
    <p:sldId id="265" r:id="rId13"/>
    <p:sldId id="268" r:id="rId14"/>
    <p:sldId id="267"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71EB"/>
    <a:srgbClr val="7983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E06408-760B-4C10-A415-6C2DC6F25F06}" v="22" dt="2026-05-21T18:11:21.2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1744" autoAdjust="0"/>
  </p:normalViewPr>
  <p:slideViewPr>
    <p:cSldViewPr snapToGrid="0">
      <p:cViewPr varScale="1">
        <p:scale>
          <a:sx n="90" d="100"/>
          <a:sy n="90" d="100"/>
        </p:scale>
        <p:origin x="34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attini, Amee" userId="df721bb1-caa7-4248-af2d-815eeee44882" providerId="ADAL" clId="{0E18E188-C6AB-4868-B697-58C23FC92073}"/>
    <pc:docChg chg="undo custSel modSld">
      <pc:chgData name="Barattini, Amee" userId="df721bb1-caa7-4248-af2d-815eeee44882" providerId="ADAL" clId="{0E18E188-C6AB-4868-B697-58C23FC92073}" dt="2026-05-21T18:15:02.562" v="386" actId="1076"/>
      <pc:docMkLst>
        <pc:docMk/>
      </pc:docMkLst>
      <pc:sldChg chg="addSp delSp modSp mod setBg">
        <pc:chgData name="Barattini, Amee" userId="df721bb1-caa7-4248-af2d-815eeee44882" providerId="ADAL" clId="{0E18E188-C6AB-4868-B697-58C23FC92073}" dt="2026-05-21T18:15:02.562" v="386" actId="1076"/>
        <pc:sldMkLst>
          <pc:docMk/>
          <pc:sldMk cId="955825101" sldId="256"/>
        </pc:sldMkLst>
        <pc:spChg chg="mod">
          <ac:chgData name="Barattini, Amee" userId="df721bb1-caa7-4248-af2d-815eeee44882" providerId="ADAL" clId="{0E18E188-C6AB-4868-B697-58C23FC92073}" dt="2026-05-21T18:15:02.562" v="386" actId="1076"/>
          <ac:spMkLst>
            <pc:docMk/>
            <pc:sldMk cId="955825101" sldId="256"/>
            <ac:spMk id="2" creationId="{00000000-0000-0000-0000-000000000000}"/>
          </ac:spMkLst>
        </pc:spChg>
        <pc:spChg chg="mod">
          <ac:chgData name="Barattini, Amee" userId="df721bb1-caa7-4248-af2d-815eeee44882" providerId="ADAL" clId="{0E18E188-C6AB-4868-B697-58C23FC92073}" dt="2026-05-21T18:01:28.244" v="26" actId="14100"/>
          <ac:spMkLst>
            <pc:docMk/>
            <pc:sldMk cId="955825101" sldId="256"/>
            <ac:spMk id="3" creationId="{00000000-0000-0000-0000-000000000000}"/>
          </ac:spMkLst>
        </pc:spChg>
        <pc:spChg chg="mod">
          <ac:chgData name="Barattini, Amee" userId="df721bb1-caa7-4248-af2d-815eeee44882" providerId="ADAL" clId="{0E18E188-C6AB-4868-B697-58C23FC92073}" dt="2026-05-21T18:01:22.669" v="24" actId="1076"/>
          <ac:spMkLst>
            <pc:docMk/>
            <pc:sldMk cId="955825101" sldId="256"/>
            <ac:spMk id="4" creationId="{00000000-0000-0000-0000-000000000000}"/>
          </ac:spMkLst>
        </pc:spChg>
        <pc:spChg chg="add del">
          <ac:chgData name="Barattini, Amee" userId="df721bb1-caa7-4248-af2d-815eeee44882" providerId="ADAL" clId="{0E18E188-C6AB-4868-B697-58C23FC92073}" dt="2026-05-21T18:01:04.806" v="21" actId="26606"/>
          <ac:spMkLst>
            <pc:docMk/>
            <pc:sldMk cId="955825101" sldId="256"/>
            <ac:spMk id="9" creationId="{8CA06CD6-90CA-4C45-856C-6771339E1E22}"/>
          </ac:spMkLst>
        </pc:spChg>
        <pc:spChg chg="add del">
          <ac:chgData name="Barattini, Amee" userId="df721bb1-caa7-4248-af2d-815eeee44882" providerId="ADAL" clId="{0E18E188-C6AB-4868-B697-58C23FC92073}" dt="2026-05-21T18:01:04.804" v="20" actId="26606"/>
          <ac:spMkLst>
            <pc:docMk/>
            <pc:sldMk cId="955825101" sldId="256"/>
            <ac:spMk id="16" creationId="{21739CA5-F0F5-48E1-8E8C-F24B71827E46}"/>
          </ac:spMkLst>
        </pc:spChg>
        <pc:spChg chg="add del">
          <ac:chgData name="Barattini, Amee" userId="df721bb1-caa7-4248-af2d-815eeee44882" providerId="ADAL" clId="{0E18E188-C6AB-4868-B697-58C23FC92073}" dt="2026-05-21T18:01:04.804" v="20" actId="26606"/>
          <ac:spMkLst>
            <pc:docMk/>
            <pc:sldMk cId="955825101" sldId="256"/>
            <ac:spMk id="18" creationId="{3EAD2937-F230-41D4-B9C5-975B129BFC20}"/>
          </ac:spMkLst>
        </pc:spChg>
        <pc:spChg chg="add del">
          <ac:chgData name="Barattini, Amee" userId="df721bb1-caa7-4248-af2d-815eeee44882" providerId="ADAL" clId="{0E18E188-C6AB-4868-B697-58C23FC92073}" dt="2026-05-21T18:01:04.804" v="20" actId="26606"/>
          <ac:spMkLst>
            <pc:docMk/>
            <pc:sldMk cId="955825101" sldId="256"/>
            <ac:spMk id="20" creationId="{CCD444A3-C338-4886-B7F1-4BA2AF46EB64}"/>
          </ac:spMkLst>
        </pc:spChg>
        <pc:spChg chg="add">
          <ac:chgData name="Barattini, Amee" userId="df721bb1-caa7-4248-af2d-815eeee44882" providerId="ADAL" clId="{0E18E188-C6AB-4868-B697-58C23FC92073}" dt="2026-05-21T18:01:04.806" v="21" actId="26606"/>
          <ac:spMkLst>
            <pc:docMk/>
            <pc:sldMk cId="955825101" sldId="256"/>
            <ac:spMk id="22" creationId="{8CA06CD6-90CA-4C45-856C-6771339E1E22}"/>
          </ac:spMkLst>
        </pc:spChg>
        <pc:cxnChg chg="add del">
          <ac:chgData name="Barattini, Amee" userId="df721bb1-caa7-4248-af2d-815eeee44882" providerId="ADAL" clId="{0E18E188-C6AB-4868-B697-58C23FC92073}" dt="2026-05-21T18:01:04.806" v="21" actId="26606"/>
          <ac:cxnSpMkLst>
            <pc:docMk/>
            <pc:sldMk cId="955825101" sldId="256"/>
            <ac:cxnSpMk id="11" creationId="{5021601D-2758-4B15-A31C-FDA184C51B3A}"/>
          </ac:cxnSpMkLst>
        </pc:cxnChg>
        <pc:cxnChg chg="add">
          <ac:chgData name="Barattini, Amee" userId="df721bb1-caa7-4248-af2d-815eeee44882" providerId="ADAL" clId="{0E18E188-C6AB-4868-B697-58C23FC92073}" dt="2026-05-21T18:01:04.806" v="21" actId="26606"/>
          <ac:cxnSpMkLst>
            <pc:docMk/>
            <pc:sldMk cId="955825101" sldId="256"/>
            <ac:cxnSpMk id="23" creationId="{5021601D-2758-4B15-A31C-FDA184C51B3A}"/>
          </ac:cxnSpMkLst>
        </pc:cxnChg>
      </pc:sldChg>
      <pc:sldChg chg="modSp mod setBg">
        <pc:chgData name="Barattini, Amee" userId="df721bb1-caa7-4248-af2d-815eeee44882" providerId="ADAL" clId="{0E18E188-C6AB-4868-B697-58C23FC92073}" dt="2026-05-21T18:01:58.072" v="28"/>
        <pc:sldMkLst>
          <pc:docMk/>
          <pc:sldMk cId="1118876287" sldId="257"/>
        </pc:sldMkLst>
        <pc:picChg chg="mod">
          <ac:chgData name="Barattini, Amee" userId="df721bb1-caa7-4248-af2d-815eeee44882" providerId="ADAL" clId="{0E18E188-C6AB-4868-B697-58C23FC92073}" dt="2026-05-21T18:01:43.875" v="27" actId="207"/>
          <ac:picMkLst>
            <pc:docMk/>
            <pc:sldMk cId="1118876287" sldId="257"/>
            <ac:picMk id="9" creationId="{00000000-0000-0000-0000-000000000000}"/>
          </ac:picMkLst>
        </pc:picChg>
      </pc:sldChg>
      <pc:sldChg chg="addSp modSp mod setBg">
        <pc:chgData name="Barattini, Amee" userId="df721bb1-caa7-4248-af2d-815eeee44882" providerId="ADAL" clId="{0E18E188-C6AB-4868-B697-58C23FC92073}" dt="2026-05-21T18:00:16.706" v="9" actId="255"/>
        <pc:sldMkLst>
          <pc:docMk/>
          <pc:sldMk cId="631318830" sldId="259"/>
        </pc:sldMkLst>
        <pc:spChg chg="mod">
          <ac:chgData name="Barattini, Amee" userId="df721bb1-caa7-4248-af2d-815eeee44882" providerId="ADAL" clId="{0E18E188-C6AB-4868-B697-58C23FC92073}" dt="2026-05-21T17:59:52.307" v="1" actId="26606"/>
          <ac:spMkLst>
            <pc:docMk/>
            <pc:sldMk cId="631318830" sldId="259"/>
            <ac:spMk id="2" creationId="{00000000-0000-0000-0000-000000000000}"/>
          </ac:spMkLst>
        </pc:spChg>
        <pc:spChg chg="mod ord">
          <ac:chgData name="Barattini, Amee" userId="df721bb1-caa7-4248-af2d-815eeee44882" providerId="ADAL" clId="{0E18E188-C6AB-4868-B697-58C23FC92073}" dt="2026-05-21T18:00:16.706" v="9" actId="255"/>
          <ac:spMkLst>
            <pc:docMk/>
            <pc:sldMk cId="631318830" sldId="259"/>
            <ac:spMk id="3" creationId="{00000000-0000-0000-0000-000000000000}"/>
          </ac:spMkLst>
        </pc:spChg>
        <pc:spChg chg="add">
          <ac:chgData name="Barattini, Amee" userId="df721bb1-caa7-4248-af2d-815eeee44882" providerId="ADAL" clId="{0E18E188-C6AB-4868-B697-58C23FC92073}" dt="2026-05-21T17:59:52.307" v="1" actId="26606"/>
          <ac:spMkLst>
            <pc:docMk/>
            <pc:sldMk cId="631318830" sldId="259"/>
            <ac:spMk id="9" creationId="{2EB492CD-616E-47F8-933B-5E2D952A0593}"/>
          </ac:spMkLst>
        </pc:spChg>
        <pc:spChg chg="add">
          <ac:chgData name="Barattini, Amee" userId="df721bb1-caa7-4248-af2d-815eeee44882" providerId="ADAL" clId="{0E18E188-C6AB-4868-B697-58C23FC92073}" dt="2026-05-21T17:59:52.307" v="1" actId="26606"/>
          <ac:spMkLst>
            <pc:docMk/>
            <pc:sldMk cId="631318830" sldId="259"/>
            <ac:spMk id="11" creationId="{59383CF9-23B5-4335-9B21-1791C4CF1C75}"/>
          </ac:spMkLst>
        </pc:spChg>
        <pc:spChg chg="add">
          <ac:chgData name="Barattini, Amee" userId="df721bb1-caa7-4248-af2d-815eeee44882" providerId="ADAL" clId="{0E18E188-C6AB-4868-B697-58C23FC92073}" dt="2026-05-21T17:59:52.307" v="1" actId="26606"/>
          <ac:spMkLst>
            <pc:docMk/>
            <pc:sldMk cId="631318830" sldId="259"/>
            <ac:spMk id="13" creationId="{0007FE00-9498-4706-B255-6437B0252C02}"/>
          </ac:spMkLst>
        </pc:spChg>
        <pc:picChg chg="mod">
          <ac:chgData name="Barattini, Amee" userId="df721bb1-caa7-4248-af2d-815eeee44882" providerId="ADAL" clId="{0E18E188-C6AB-4868-B697-58C23FC92073}" dt="2026-05-21T18:00:03.706" v="4" actId="1076"/>
          <ac:picMkLst>
            <pc:docMk/>
            <pc:sldMk cId="631318830" sldId="259"/>
            <ac:picMk id="4" creationId="{00000000-0000-0000-0000-000000000000}"/>
          </ac:picMkLst>
        </pc:picChg>
      </pc:sldChg>
      <pc:sldChg chg="addSp modSp mod setBg">
        <pc:chgData name="Barattini, Amee" userId="df721bb1-caa7-4248-af2d-815eeee44882" providerId="ADAL" clId="{0E18E188-C6AB-4868-B697-58C23FC92073}" dt="2026-05-21T18:02:54.362" v="37" actId="255"/>
        <pc:sldMkLst>
          <pc:docMk/>
          <pc:sldMk cId="700157097" sldId="261"/>
        </pc:sldMkLst>
        <pc:spChg chg="mod">
          <ac:chgData name="Barattini, Amee" userId="df721bb1-caa7-4248-af2d-815eeee44882" providerId="ADAL" clId="{0E18E188-C6AB-4868-B697-58C23FC92073}" dt="2026-05-21T18:02:54.362" v="37" actId="255"/>
          <ac:spMkLst>
            <pc:docMk/>
            <pc:sldMk cId="700157097" sldId="261"/>
            <ac:spMk id="2" creationId="{00000000-0000-0000-0000-000000000000}"/>
          </ac:spMkLst>
        </pc:spChg>
        <pc:spChg chg="mod">
          <ac:chgData name="Barattini, Amee" userId="df721bb1-caa7-4248-af2d-815eeee44882" providerId="ADAL" clId="{0E18E188-C6AB-4868-B697-58C23FC92073}" dt="2026-05-21T18:02:48.258" v="36" actId="255"/>
          <ac:spMkLst>
            <pc:docMk/>
            <pc:sldMk cId="700157097" sldId="261"/>
            <ac:spMk id="3" creationId="{00000000-0000-0000-0000-000000000000}"/>
          </ac:spMkLst>
        </pc:spChg>
        <pc:spChg chg="add">
          <ac:chgData name="Barattini, Amee" userId="df721bb1-caa7-4248-af2d-815eeee44882" providerId="ADAL" clId="{0E18E188-C6AB-4868-B697-58C23FC92073}" dt="2026-05-21T18:02:23.700" v="30" actId="26606"/>
          <ac:spMkLst>
            <pc:docMk/>
            <pc:sldMk cId="700157097" sldId="261"/>
            <ac:spMk id="9" creationId="{C0763A76-9F1C-4FC5-82B7-DD475DA461B2}"/>
          </ac:spMkLst>
        </pc:spChg>
        <pc:spChg chg="add">
          <ac:chgData name="Barattini, Amee" userId="df721bb1-caa7-4248-af2d-815eeee44882" providerId="ADAL" clId="{0E18E188-C6AB-4868-B697-58C23FC92073}" dt="2026-05-21T18:02:23.700" v="30" actId="26606"/>
          <ac:spMkLst>
            <pc:docMk/>
            <pc:sldMk cId="700157097" sldId="261"/>
            <ac:spMk id="11" creationId="{E81BF4F6-F2CF-4984-9D14-D6966D92F99F}"/>
          </ac:spMkLst>
        </pc:spChg>
        <pc:picChg chg="add">
          <ac:chgData name="Barattini, Amee" userId="df721bb1-caa7-4248-af2d-815eeee44882" providerId="ADAL" clId="{0E18E188-C6AB-4868-B697-58C23FC92073}" dt="2026-05-21T18:02:23.700" v="30" actId="26606"/>
          <ac:picMkLst>
            <pc:docMk/>
            <pc:sldMk cId="700157097" sldId="261"/>
            <ac:picMk id="5" creationId="{9554115E-84D4-DD05-DD13-FA641F7A3D70}"/>
          </ac:picMkLst>
        </pc:picChg>
      </pc:sldChg>
      <pc:sldChg chg="addSp delSp modSp mod setBg">
        <pc:chgData name="Barattini, Amee" userId="df721bb1-caa7-4248-af2d-815eeee44882" providerId="ADAL" clId="{0E18E188-C6AB-4868-B697-58C23FC92073}" dt="2026-05-21T18:04:06.749" v="51" actId="14100"/>
        <pc:sldMkLst>
          <pc:docMk/>
          <pc:sldMk cId="1338181524" sldId="262"/>
        </pc:sldMkLst>
        <pc:spChg chg="mod">
          <ac:chgData name="Barattini, Amee" userId="df721bb1-caa7-4248-af2d-815eeee44882" providerId="ADAL" clId="{0E18E188-C6AB-4868-B697-58C23FC92073}" dt="2026-05-21T18:03:55.045" v="49" actId="1076"/>
          <ac:spMkLst>
            <pc:docMk/>
            <pc:sldMk cId="1338181524" sldId="262"/>
            <ac:spMk id="2" creationId="{00000000-0000-0000-0000-000000000000}"/>
          </ac:spMkLst>
        </pc:spChg>
        <pc:spChg chg="mod">
          <ac:chgData name="Barattini, Amee" userId="df721bb1-caa7-4248-af2d-815eeee44882" providerId="ADAL" clId="{0E18E188-C6AB-4868-B697-58C23FC92073}" dt="2026-05-21T18:04:06.749" v="51" actId="14100"/>
          <ac:spMkLst>
            <pc:docMk/>
            <pc:sldMk cId="1338181524" sldId="262"/>
            <ac:spMk id="3" creationId="{00000000-0000-0000-0000-000000000000}"/>
          </ac:spMkLst>
        </pc:spChg>
        <pc:spChg chg="add del">
          <ac:chgData name="Barattini, Amee" userId="df721bb1-caa7-4248-af2d-815eeee44882" providerId="ADAL" clId="{0E18E188-C6AB-4868-B697-58C23FC92073}" dt="2026-05-21T18:03:25.465" v="40" actId="26606"/>
          <ac:spMkLst>
            <pc:docMk/>
            <pc:sldMk cId="1338181524" sldId="262"/>
            <ac:spMk id="8" creationId="{327D73B4-9F5C-4A64-A179-51B9500CB8B5}"/>
          </ac:spMkLst>
        </pc:spChg>
        <pc:spChg chg="add del">
          <ac:chgData name="Barattini, Amee" userId="df721bb1-caa7-4248-af2d-815eeee44882" providerId="ADAL" clId="{0E18E188-C6AB-4868-B697-58C23FC92073}" dt="2026-05-21T18:03:25.465" v="40" actId="26606"/>
          <ac:spMkLst>
            <pc:docMk/>
            <pc:sldMk cId="1338181524" sldId="262"/>
            <ac:spMk id="10" creationId="{C1F06963-6374-4B48-844F-071A9BAAAE02}"/>
          </ac:spMkLst>
        </pc:spChg>
        <pc:spChg chg="add del">
          <ac:chgData name="Barattini, Amee" userId="df721bb1-caa7-4248-af2d-815eeee44882" providerId="ADAL" clId="{0E18E188-C6AB-4868-B697-58C23FC92073}" dt="2026-05-21T18:03:25.465" v="40" actId="26606"/>
          <ac:spMkLst>
            <pc:docMk/>
            <pc:sldMk cId="1338181524" sldId="262"/>
            <ac:spMk id="12" creationId="{6CB927A4-E432-4310-9CD5-E89FF5063179}"/>
          </ac:spMkLst>
        </pc:spChg>
        <pc:spChg chg="add del">
          <ac:chgData name="Barattini, Amee" userId="df721bb1-caa7-4248-af2d-815eeee44882" providerId="ADAL" clId="{0E18E188-C6AB-4868-B697-58C23FC92073}" dt="2026-05-21T18:03:25.465" v="40" actId="26606"/>
          <ac:spMkLst>
            <pc:docMk/>
            <pc:sldMk cId="1338181524" sldId="262"/>
            <ac:spMk id="14" creationId="{1453BF6C-B012-48B7-B4E8-6D7AC7C27D02}"/>
          </ac:spMkLst>
        </pc:spChg>
        <pc:spChg chg="add del">
          <ac:chgData name="Barattini, Amee" userId="df721bb1-caa7-4248-af2d-815eeee44882" providerId="ADAL" clId="{0E18E188-C6AB-4868-B697-58C23FC92073}" dt="2026-05-21T18:03:25.465" v="40" actId="26606"/>
          <ac:spMkLst>
            <pc:docMk/>
            <pc:sldMk cId="1338181524" sldId="262"/>
            <ac:spMk id="16" creationId="{E3020543-B24B-4EC4-8FFC-8DD88EEA91A8}"/>
          </ac:spMkLst>
        </pc:spChg>
        <pc:spChg chg="add">
          <ac:chgData name="Barattini, Amee" userId="df721bb1-caa7-4248-af2d-815eeee44882" providerId="ADAL" clId="{0E18E188-C6AB-4868-B697-58C23FC92073}" dt="2026-05-21T18:03:25.473" v="41" actId="26606"/>
          <ac:spMkLst>
            <pc:docMk/>
            <pc:sldMk cId="1338181524" sldId="262"/>
            <ac:spMk id="20" creationId="{C2554CA6-288E-4202-BC52-2E5A8F0C0AED}"/>
          </ac:spMkLst>
        </pc:spChg>
        <pc:spChg chg="add">
          <ac:chgData name="Barattini, Amee" userId="df721bb1-caa7-4248-af2d-815eeee44882" providerId="ADAL" clId="{0E18E188-C6AB-4868-B697-58C23FC92073}" dt="2026-05-21T18:03:25.473" v="41" actId="26606"/>
          <ac:spMkLst>
            <pc:docMk/>
            <pc:sldMk cId="1338181524" sldId="262"/>
            <ac:spMk id="21" creationId="{B10BB131-AC8E-4A8E-A5D1-36260F720C3B}"/>
          </ac:spMkLst>
        </pc:spChg>
        <pc:spChg chg="add">
          <ac:chgData name="Barattini, Amee" userId="df721bb1-caa7-4248-af2d-815eeee44882" providerId="ADAL" clId="{0E18E188-C6AB-4868-B697-58C23FC92073}" dt="2026-05-21T18:03:25.473" v="41" actId="26606"/>
          <ac:spMkLst>
            <pc:docMk/>
            <pc:sldMk cId="1338181524" sldId="262"/>
            <ac:spMk id="22" creationId="{5B7778FC-632E-4DCA-A7CB-0D7731CCF970}"/>
          </ac:spMkLst>
        </pc:spChg>
        <pc:spChg chg="add">
          <ac:chgData name="Barattini, Amee" userId="df721bb1-caa7-4248-af2d-815eeee44882" providerId="ADAL" clId="{0E18E188-C6AB-4868-B697-58C23FC92073}" dt="2026-05-21T18:03:25.473" v="41" actId="26606"/>
          <ac:spMkLst>
            <pc:docMk/>
            <pc:sldMk cId="1338181524" sldId="262"/>
            <ac:spMk id="23" creationId="{FA23A907-97FB-4A8F-880A-DD77401C4296}"/>
          </ac:spMkLst>
        </pc:spChg>
        <pc:cxnChg chg="add del">
          <ac:chgData name="Barattini, Amee" userId="df721bb1-caa7-4248-af2d-815eeee44882" providerId="ADAL" clId="{0E18E188-C6AB-4868-B697-58C23FC92073}" dt="2026-05-21T18:03:25.465" v="40" actId="26606"/>
          <ac:cxnSpMkLst>
            <pc:docMk/>
            <pc:sldMk cId="1338181524" sldId="262"/>
            <ac:cxnSpMk id="18" creationId="{C49DA8F6-BCC1-4447-B54C-57856834B94B}"/>
          </ac:cxnSpMkLst>
        </pc:cxnChg>
      </pc:sldChg>
      <pc:sldChg chg="addSp modSp mod setBg">
        <pc:chgData name="Barattini, Amee" userId="df721bb1-caa7-4248-af2d-815eeee44882" providerId="ADAL" clId="{0E18E188-C6AB-4868-B697-58C23FC92073}" dt="2026-05-21T18:06:16.402" v="78" actId="255"/>
        <pc:sldMkLst>
          <pc:docMk/>
          <pc:sldMk cId="1757928144" sldId="263"/>
        </pc:sldMkLst>
        <pc:spChg chg="mod">
          <ac:chgData name="Barattini, Amee" userId="df721bb1-caa7-4248-af2d-815eeee44882" providerId="ADAL" clId="{0E18E188-C6AB-4868-B697-58C23FC92073}" dt="2026-05-21T18:04:30.287" v="52" actId="26606"/>
          <ac:spMkLst>
            <pc:docMk/>
            <pc:sldMk cId="1757928144" sldId="263"/>
            <ac:spMk id="2" creationId="{00000000-0000-0000-0000-000000000000}"/>
          </ac:spMkLst>
        </pc:spChg>
        <pc:spChg chg="add">
          <ac:chgData name="Barattini, Amee" userId="df721bb1-caa7-4248-af2d-815eeee44882" providerId="ADAL" clId="{0E18E188-C6AB-4868-B697-58C23FC92073}" dt="2026-05-21T18:04:30.287" v="52" actId="26606"/>
          <ac:spMkLst>
            <pc:docMk/>
            <pc:sldMk cId="1757928144" sldId="263"/>
            <ac:spMk id="9" creationId="{53B021B3-DE93-4AB7-8A18-CF5F1CED88B8}"/>
          </ac:spMkLst>
        </pc:spChg>
        <pc:spChg chg="add">
          <ac:chgData name="Barattini, Amee" userId="df721bb1-caa7-4248-af2d-815eeee44882" providerId="ADAL" clId="{0E18E188-C6AB-4868-B697-58C23FC92073}" dt="2026-05-21T18:04:30.287" v="52" actId="26606"/>
          <ac:spMkLst>
            <pc:docMk/>
            <pc:sldMk cId="1757928144" sldId="263"/>
            <ac:spMk id="11" creationId="{52D502E5-F6B4-4D58-B4AE-FC466FF15EE8}"/>
          </ac:spMkLst>
        </pc:spChg>
        <pc:spChg chg="add">
          <ac:chgData name="Barattini, Amee" userId="df721bb1-caa7-4248-af2d-815eeee44882" providerId="ADAL" clId="{0E18E188-C6AB-4868-B697-58C23FC92073}" dt="2026-05-21T18:04:30.287" v="52" actId="26606"/>
          <ac:spMkLst>
            <pc:docMk/>
            <pc:sldMk cId="1757928144" sldId="263"/>
            <ac:spMk id="13" creationId="{9DECDBF4-02B6-4BB4-B65B-B8107AD6A9E8}"/>
          </ac:spMkLst>
        </pc:spChg>
        <pc:graphicFrameChg chg="mod modGraphic">
          <ac:chgData name="Barattini, Amee" userId="df721bb1-caa7-4248-af2d-815eeee44882" providerId="ADAL" clId="{0E18E188-C6AB-4868-B697-58C23FC92073}" dt="2026-05-21T18:06:16.402" v="78" actId="255"/>
          <ac:graphicFrameMkLst>
            <pc:docMk/>
            <pc:sldMk cId="1757928144" sldId="263"/>
            <ac:graphicFrameMk id="4" creationId="{00000000-0000-0000-0000-000000000000}"/>
          </ac:graphicFrameMkLst>
        </pc:graphicFrameChg>
      </pc:sldChg>
      <pc:sldChg chg="addSp modSp mod setBg">
        <pc:chgData name="Barattini, Amee" userId="df721bb1-caa7-4248-af2d-815eeee44882" providerId="ADAL" clId="{0E18E188-C6AB-4868-B697-58C23FC92073}" dt="2026-05-21T18:07:33.273" v="81" actId="255"/>
        <pc:sldMkLst>
          <pc:docMk/>
          <pc:sldMk cId="962838164" sldId="264"/>
        </pc:sldMkLst>
        <pc:spChg chg="mod">
          <ac:chgData name="Barattini, Amee" userId="df721bb1-caa7-4248-af2d-815eeee44882" providerId="ADAL" clId="{0E18E188-C6AB-4868-B697-58C23FC92073}" dt="2026-05-21T18:06:45.905" v="80" actId="26606"/>
          <ac:spMkLst>
            <pc:docMk/>
            <pc:sldMk cId="962838164" sldId="264"/>
            <ac:spMk id="2" creationId="{00000000-0000-0000-0000-000000000000}"/>
          </ac:spMkLst>
        </pc:spChg>
        <pc:spChg chg="mod">
          <ac:chgData name="Barattini, Amee" userId="df721bb1-caa7-4248-af2d-815eeee44882" providerId="ADAL" clId="{0E18E188-C6AB-4868-B697-58C23FC92073}" dt="2026-05-21T18:07:33.273" v="81" actId="255"/>
          <ac:spMkLst>
            <pc:docMk/>
            <pc:sldMk cId="962838164" sldId="264"/>
            <ac:spMk id="3" creationId="{00000000-0000-0000-0000-000000000000}"/>
          </ac:spMkLst>
        </pc:spChg>
        <pc:spChg chg="add">
          <ac:chgData name="Barattini, Amee" userId="df721bb1-caa7-4248-af2d-815eeee44882" providerId="ADAL" clId="{0E18E188-C6AB-4868-B697-58C23FC92073}" dt="2026-05-21T18:06:45.905" v="80" actId="26606"/>
          <ac:spMkLst>
            <pc:docMk/>
            <pc:sldMk cId="962838164" sldId="264"/>
            <ac:spMk id="9" creationId="{45D37F4E-DDB4-456B-97E0-9937730A039F}"/>
          </ac:spMkLst>
        </pc:spChg>
        <pc:spChg chg="add">
          <ac:chgData name="Barattini, Amee" userId="df721bb1-caa7-4248-af2d-815eeee44882" providerId="ADAL" clId="{0E18E188-C6AB-4868-B697-58C23FC92073}" dt="2026-05-21T18:06:45.905" v="80" actId="26606"/>
          <ac:spMkLst>
            <pc:docMk/>
            <pc:sldMk cId="962838164" sldId="264"/>
            <ac:spMk id="11" creationId="{B2DD41CD-8F47-4F56-AD12-4E2FF7696987}"/>
          </ac:spMkLst>
        </pc:spChg>
        <pc:picChg chg="mod">
          <ac:chgData name="Barattini, Amee" userId="df721bb1-caa7-4248-af2d-815eeee44882" providerId="ADAL" clId="{0E18E188-C6AB-4868-B697-58C23FC92073}" dt="2026-05-21T18:06:45.905" v="80" actId="26606"/>
          <ac:picMkLst>
            <pc:docMk/>
            <pc:sldMk cId="962838164" sldId="264"/>
            <ac:picMk id="4" creationId="{00000000-0000-0000-0000-000000000000}"/>
          </ac:picMkLst>
        </pc:picChg>
      </pc:sldChg>
      <pc:sldChg chg="addSp delSp modSp mod setBg">
        <pc:chgData name="Barattini, Amee" userId="df721bb1-caa7-4248-af2d-815eeee44882" providerId="ADAL" clId="{0E18E188-C6AB-4868-B697-58C23FC92073}" dt="2026-05-21T18:09:37.916" v="125"/>
        <pc:sldMkLst>
          <pc:docMk/>
          <pc:sldMk cId="247872304" sldId="265"/>
        </pc:sldMkLst>
        <pc:spChg chg="mod">
          <ac:chgData name="Barattini, Amee" userId="df721bb1-caa7-4248-af2d-815eeee44882" providerId="ADAL" clId="{0E18E188-C6AB-4868-B697-58C23FC92073}" dt="2026-05-21T18:08:20.552" v="85" actId="26606"/>
          <ac:spMkLst>
            <pc:docMk/>
            <pc:sldMk cId="247872304" sldId="265"/>
            <ac:spMk id="9" creationId="{00000000-0000-0000-0000-000000000000}"/>
          </ac:spMkLst>
        </pc:spChg>
        <pc:spChg chg="mod">
          <ac:chgData name="Barattini, Amee" userId="df721bb1-caa7-4248-af2d-815eeee44882" providerId="ADAL" clId="{0E18E188-C6AB-4868-B697-58C23FC92073}" dt="2026-05-21T18:09:01.218" v="124" actId="20577"/>
          <ac:spMkLst>
            <pc:docMk/>
            <pc:sldMk cId="247872304" sldId="265"/>
            <ac:spMk id="11" creationId="{00000000-0000-0000-0000-000000000000}"/>
          </ac:spMkLst>
        </pc:spChg>
        <pc:spChg chg="add del">
          <ac:chgData name="Barattini, Amee" userId="df721bb1-caa7-4248-af2d-815eeee44882" providerId="ADAL" clId="{0E18E188-C6AB-4868-B697-58C23FC92073}" dt="2026-05-21T18:08:20.552" v="85" actId="26606"/>
          <ac:spMkLst>
            <pc:docMk/>
            <pc:sldMk cId="247872304" sldId="265"/>
            <ac:spMk id="17" creationId="{058A14AF-9FB5-4CC7-BA35-E8E85D3EDF0E}"/>
          </ac:spMkLst>
        </pc:spChg>
        <pc:spChg chg="add del">
          <ac:chgData name="Barattini, Amee" userId="df721bb1-caa7-4248-af2d-815eeee44882" providerId="ADAL" clId="{0E18E188-C6AB-4868-B697-58C23FC92073}" dt="2026-05-21T18:08:20.552" v="85" actId="26606"/>
          <ac:spMkLst>
            <pc:docMk/>
            <pc:sldMk cId="247872304" sldId="265"/>
            <ac:spMk id="19" creationId="{3A9A4357-BD1D-4622-A4FE-766E6AB8DE84}"/>
          </ac:spMkLst>
        </pc:spChg>
        <pc:spChg chg="add del">
          <ac:chgData name="Barattini, Amee" userId="df721bb1-caa7-4248-af2d-815eeee44882" providerId="ADAL" clId="{0E18E188-C6AB-4868-B697-58C23FC92073}" dt="2026-05-21T18:08:20.552" v="85" actId="26606"/>
          <ac:spMkLst>
            <pc:docMk/>
            <pc:sldMk cId="247872304" sldId="265"/>
            <ac:spMk id="21" creationId="{E659831F-0D9A-4C63-9EBB-8435B85A440F}"/>
          </ac:spMkLst>
        </pc:spChg>
        <pc:spChg chg="add del">
          <ac:chgData name="Barattini, Amee" userId="df721bb1-caa7-4248-af2d-815eeee44882" providerId="ADAL" clId="{0E18E188-C6AB-4868-B697-58C23FC92073}" dt="2026-05-21T18:08:20.552" v="85" actId="26606"/>
          <ac:spMkLst>
            <pc:docMk/>
            <pc:sldMk cId="247872304" sldId="265"/>
            <ac:spMk id="23" creationId="{E6995CE5-F890-4ABA-82A2-26507CE8D2A3}"/>
          </ac:spMkLst>
        </pc:spChg>
        <pc:picChg chg="mod">
          <ac:chgData name="Barattini, Amee" userId="df721bb1-caa7-4248-af2d-815eeee44882" providerId="ADAL" clId="{0E18E188-C6AB-4868-B697-58C23FC92073}" dt="2026-05-21T18:08:20.552" v="85" actId="26606"/>
          <ac:picMkLst>
            <pc:docMk/>
            <pc:sldMk cId="247872304" sldId="265"/>
            <ac:picMk id="12" creationId="{00000000-0000-0000-0000-000000000000}"/>
          </ac:picMkLst>
        </pc:picChg>
      </pc:sldChg>
      <pc:sldChg chg="addSp modSp mod setBg">
        <pc:chgData name="Barattini, Amee" userId="df721bb1-caa7-4248-af2d-815eeee44882" providerId="ADAL" clId="{0E18E188-C6AB-4868-B697-58C23FC92073}" dt="2026-05-21T18:12:35.495" v="238" actId="255"/>
        <pc:sldMkLst>
          <pc:docMk/>
          <pc:sldMk cId="643310361" sldId="267"/>
        </pc:sldMkLst>
        <pc:spChg chg="mod">
          <ac:chgData name="Barattini, Amee" userId="df721bb1-caa7-4248-af2d-815eeee44882" providerId="ADAL" clId="{0E18E188-C6AB-4868-B697-58C23FC92073}" dt="2026-05-21T18:12:06.194" v="231" actId="26606"/>
          <ac:spMkLst>
            <pc:docMk/>
            <pc:sldMk cId="643310361" sldId="267"/>
            <ac:spMk id="2" creationId="{00000000-0000-0000-0000-000000000000}"/>
          </ac:spMkLst>
        </pc:spChg>
        <pc:spChg chg="mod">
          <ac:chgData name="Barattini, Amee" userId="df721bb1-caa7-4248-af2d-815eeee44882" providerId="ADAL" clId="{0E18E188-C6AB-4868-B697-58C23FC92073}" dt="2026-05-21T18:12:35.495" v="238" actId="255"/>
          <ac:spMkLst>
            <pc:docMk/>
            <pc:sldMk cId="643310361" sldId="267"/>
            <ac:spMk id="3" creationId="{00000000-0000-0000-0000-000000000000}"/>
          </ac:spMkLst>
        </pc:spChg>
        <pc:spChg chg="add">
          <ac:chgData name="Barattini, Amee" userId="df721bb1-caa7-4248-af2d-815eeee44882" providerId="ADAL" clId="{0E18E188-C6AB-4868-B697-58C23FC92073}" dt="2026-05-21T18:12:06.194" v="231" actId="26606"/>
          <ac:spMkLst>
            <pc:docMk/>
            <pc:sldMk cId="643310361" sldId="267"/>
            <ac:spMk id="9" creationId="{C0763A76-9F1C-4FC5-82B7-DD475DA461B2}"/>
          </ac:spMkLst>
        </pc:spChg>
        <pc:spChg chg="add">
          <ac:chgData name="Barattini, Amee" userId="df721bb1-caa7-4248-af2d-815eeee44882" providerId="ADAL" clId="{0E18E188-C6AB-4868-B697-58C23FC92073}" dt="2026-05-21T18:12:06.194" v="231" actId="26606"/>
          <ac:spMkLst>
            <pc:docMk/>
            <pc:sldMk cId="643310361" sldId="267"/>
            <ac:spMk id="11" creationId="{E81BF4F6-F2CF-4984-9D14-D6966D92F99F}"/>
          </ac:spMkLst>
        </pc:spChg>
        <pc:picChg chg="add mod">
          <ac:chgData name="Barattini, Amee" userId="df721bb1-caa7-4248-af2d-815eeee44882" providerId="ADAL" clId="{0E18E188-C6AB-4868-B697-58C23FC92073}" dt="2026-05-21T18:12:10.175" v="232" actId="14100"/>
          <ac:picMkLst>
            <pc:docMk/>
            <pc:sldMk cId="643310361" sldId="267"/>
            <ac:picMk id="5" creationId="{08B4A85B-F2C4-AE1B-A996-E4881ACB520E}"/>
          </ac:picMkLst>
        </pc:picChg>
      </pc:sldChg>
      <pc:sldChg chg="addSp modSp mod setBg">
        <pc:chgData name="Barattini, Amee" userId="df721bb1-caa7-4248-af2d-815eeee44882" providerId="ADAL" clId="{0E18E188-C6AB-4868-B697-58C23FC92073}" dt="2026-05-21T18:11:46.545" v="229" actId="20577"/>
        <pc:sldMkLst>
          <pc:docMk/>
          <pc:sldMk cId="2966105105" sldId="268"/>
        </pc:sldMkLst>
        <pc:spChg chg="mod">
          <ac:chgData name="Barattini, Amee" userId="df721bb1-caa7-4248-af2d-815eeee44882" providerId="ADAL" clId="{0E18E188-C6AB-4868-B697-58C23FC92073}" dt="2026-05-21T18:10:35.069" v="132" actId="14100"/>
          <ac:spMkLst>
            <pc:docMk/>
            <pc:sldMk cId="2966105105" sldId="268"/>
            <ac:spMk id="2" creationId="{00000000-0000-0000-0000-000000000000}"/>
          </ac:spMkLst>
        </pc:spChg>
        <pc:spChg chg="add">
          <ac:chgData name="Barattini, Amee" userId="df721bb1-caa7-4248-af2d-815eeee44882" providerId="ADAL" clId="{0E18E188-C6AB-4868-B697-58C23FC92073}" dt="2026-05-21T18:09:52.322" v="126" actId="26606"/>
          <ac:spMkLst>
            <pc:docMk/>
            <pc:sldMk cId="2966105105" sldId="268"/>
            <ac:spMk id="10" creationId="{B50AB553-2A96-4A92-96F2-93548E096954}"/>
          </ac:spMkLst>
        </pc:spChg>
        <pc:graphicFrameChg chg="mod modGraphic">
          <ac:chgData name="Barattini, Amee" userId="df721bb1-caa7-4248-af2d-815eeee44882" providerId="ADAL" clId="{0E18E188-C6AB-4868-B697-58C23FC92073}" dt="2026-05-21T18:11:46.545" v="229" actId="20577"/>
          <ac:graphicFrameMkLst>
            <pc:docMk/>
            <pc:sldMk cId="2966105105" sldId="268"/>
            <ac:graphicFrameMk id="4" creationId="{00000000-0000-0000-0000-000000000000}"/>
          </ac:graphicFrameMkLst>
        </pc:graphicFrameChg>
        <pc:picChg chg="add">
          <ac:chgData name="Barattini, Amee" userId="df721bb1-caa7-4248-af2d-815eeee44882" providerId="ADAL" clId="{0E18E188-C6AB-4868-B697-58C23FC92073}" dt="2026-05-21T18:09:52.322" v="126" actId="26606"/>
          <ac:picMkLst>
            <pc:docMk/>
            <pc:sldMk cId="2966105105" sldId="268"/>
            <ac:picMk id="6" creationId="{B0D016C6-32E3-FD1C-A2F4-7DB57A5C3C66}"/>
          </ac:picMkLst>
        </pc:picChg>
      </pc:sldChg>
      <pc:sldChg chg="addSp delSp modSp mod setBg">
        <pc:chgData name="Barattini, Amee" userId="df721bb1-caa7-4248-af2d-815eeee44882" providerId="ADAL" clId="{0E18E188-C6AB-4868-B697-58C23FC92073}" dt="2026-05-21T18:14:16.236" v="382" actId="20577"/>
        <pc:sldMkLst>
          <pc:docMk/>
          <pc:sldMk cId="207222761" sldId="269"/>
        </pc:sldMkLst>
        <pc:spChg chg="mod">
          <ac:chgData name="Barattini, Amee" userId="df721bb1-caa7-4248-af2d-815eeee44882" providerId="ADAL" clId="{0E18E188-C6AB-4868-B697-58C23FC92073}" dt="2026-05-21T18:13:00.041" v="242" actId="26606"/>
          <ac:spMkLst>
            <pc:docMk/>
            <pc:sldMk cId="207222761" sldId="269"/>
            <ac:spMk id="2" creationId="{00000000-0000-0000-0000-000000000000}"/>
          </ac:spMkLst>
        </pc:spChg>
        <pc:spChg chg="mod">
          <ac:chgData name="Barattini, Amee" userId="df721bb1-caa7-4248-af2d-815eeee44882" providerId="ADAL" clId="{0E18E188-C6AB-4868-B697-58C23FC92073}" dt="2026-05-21T18:14:16.236" v="382" actId="20577"/>
          <ac:spMkLst>
            <pc:docMk/>
            <pc:sldMk cId="207222761" sldId="269"/>
            <ac:spMk id="5" creationId="{00000000-0000-0000-0000-000000000000}"/>
          </ac:spMkLst>
        </pc:spChg>
        <pc:spChg chg="add">
          <ac:chgData name="Barattini, Amee" userId="df721bb1-caa7-4248-af2d-815eeee44882" providerId="ADAL" clId="{0E18E188-C6AB-4868-B697-58C23FC92073}" dt="2026-05-21T18:13:00.041" v="242" actId="26606"/>
          <ac:spMkLst>
            <pc:docMk/>
            <pc:sldMk cId="207222761" sldId="269"/>
            <ac:spMk id="7" creationId="{1CD81A2A-6ED4-4EF4-A14C-912D31E14800}"/>
          </ac:spMkLst>
        </pc:spChg>
        <pc:spChg chg="add">
          <ac:chgData name="Barattini, Amee" userId="df721bb1-caa7-4248-af2d-815eeee44882" providerId="ADAL" clId="{0E18E188-C6AB-4868-B697-58C23FC92073}" dt="2026-05-21T18:13:00.041" v="242" actId="26606"/>
          <ac:spMkLst>
            <pc:docMk/>
            <pc:sldMk cId="207222761" sldId="269"/>
            <ac:spMk id="8" creationId="{1661932C-CA15-4E17-B115-FAE7CBEE4789}"/>
          </ac:spMkLst>
        </pc:spChg>
        <pc:spChg chg="add del">
          <ac:chgData name="Barattini, Amee" userId="df721bb1-caa7-4248-af2d-815eeee44882" providerId="ADAL" clId="{0E18E188-C6AB-4868-B697-58C23FC92073}" dt="2026-05-21T18:12:58.525" v="241" actId="26606"/>
          <ac:spMkLst>
            <pc:docMk/>
            <pc:sldMk cId="207222761" sldId="269"/>
            <ac:spMk id="10" creationId="{637B2035-1FCB-439A-B421-095E136C7E07}"/>
          </ac:spMkLst>
        </pc:spChg>
        <pc:spChg chg="add del">
          <ac:chgData name="Barattini, Amee" userId="df721bb1-caa7-4248-af2d-815eeee44882" providerId="ADAL" clId="{0E18E188-C6AB-4868-B697-58C23FC92073}" dt="2026-05-21T18:12:58.525" v="241" actId="26606"/>
          <ac:spMkLst>
            <pc:docMk/>
            <pc:sldMk cId="207222761" sldId="269"/>
            <ac:spMk id="12" creationId="{676D6CDF-C512-4739-B158-55EE955EFA39}"/>
          </ac:spMkLst>
        </pc:spChg>
        <pc:spChg chg="add">
          <ac:chgData name="Barattini, Amee" userId="df721bb1-caa7-4248-af2d-815eeee44882" providerId="ADAL" clId="{0E18E188-C6AB-4868-B697-58C23FC92073}" dt="2026-05-21T18:13:00.041" v="242" actId="26606"/>
          <ac:spMkLst>
            <pc:docMk/>
            <pc:sldMk cId="207222761" sldId="269"/>
            <ac:spMk id="14" creationId="{8590ADD5-9383-4D3D-9047-3DA2593CCB5D}"/>
          </ac:spMkLst>
        </pc:spChg>
        <pc:spChg chg="add">
          <ac:chgData name="Barattini, Amee" userId="df721bb1-caa7-4248-af2d-815eeee44882" providerId="ADAL" clId="{0E18E188-C6AB-4868-B697-58C23FC92073}" dt="2026-05-21T18:13:00.041" v="242" actId="26606"/>
          <ac:spMkLst>
            <pc:docMk/>
            <pc:sldMk cId="207222761" sldId="269"/>
            <ac:spMk id="16" creationId="{DABE3E45-88CF-45D8-8D40-C773324D93F6}"/>
          </ac:spMkLst>
        </pc:spChg>
        <pc:spChg chg="add">
          <ac:chgData name="Barattini, Amee" userId="df721bb1-caa7-4248-af2d-815eeee44882" providerId="ADAL" clId="{0E18E188-C6AB-4868-B697-58C23FC92073}" dt="2026-05-21T18:13:00.041" v="242" actId="26606"/>
          <ac:spMkLst>
            <pc:docMk/>
            <pc:sldMk cId="207222761" sldId="269"/>
            <ac:spMk id="20" creationId="{B91ECDA9-56DC-4270-8F33-01C5637B8CEB}"/>
          </ac:spMkLst>
        </pc:spChg>
        <pc:spChg chg="add">
          <ac:chgData name="Barattini, Amee" userId="df721bb1-caa7-4248-af2d-815eeee44882" providerId="ADAL" clId="{0E18E188-C6AB-4868-B697-58C23FC92073}" dt="2026-05-21T18:13:00.041" v="242" actId="26606"/>
          <ac:spMkLst>
            <pc:docMk/>
            <pc:sldMk cId="207222761" sldId="269"/>
            <ac:spMk id="22" creationId="{75F47824-961D-465D-84F9-EAE11BC6173B}"/>
          </ac:spMkLst>
        </pc:spChg>
        <pc:spChg chg="add">
          <ac:chgData name="Barattini, Amee" userId="df721bb1-caa7-4248-af2d-815eeee44882" providerId="ADAL" clId="{0E18E188-C6AB-4868-B697-58C23FC92073}" dt="2026-05-21T18:13:00.041" v="242" actId="26606"/>
          <ac:spMkLst>
            <pc:docMk/>
            <pc:sldMk cId="207222761" sldId="269"/>
            <ac:spMk id="24" creationId="{FEC9DA3E-C1D7-472D-B7C0-F71AE41FBA23}"/>
          </ac:spMkLst>
        </pc:spChg>
        <pc:picChg chg="mod ord">
          <ac:chgData name="Barattini, Amee" userId="df721bb1-caa7-4248-af2d-815eeee44882" providerId="ADAL" clId="{0E18E188-C6AB-4868-B697-58C23FC92073}" dt="2026-05-21T18:13:00.041" v="242" actId="26606"/>
          <ac:picMkLst>
            <pc:docMk/>
            <pc:sldMk cId="207222761" sldId="269"/>
            <ac:picMk id="4" creationId="{00000000-0000-0000-0000-000000000000}"/>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786F92-44A6-4B7E-84AA-32643034EC98}" type="doc">
      <dgm:prSet loTypeId="urn:microsoft.com/office/officeart/2005/8/layout/hProcess9" loCatId="process" qsTypeId="urn:microsoft.com/office/officeart/2005/8/quickstyle/simple1" qsCatId="simple" csTypeId="urn:microsoft.com/office/officeart/2005/8/colors/colorful5" csCatId="colorful" phldr="1"/>
      <dgm:spPr/>
      <dgm:t>
        <a:bodyPr/>
        <a:lstStyle/>
        <a:p>
          <a:endParaRPr lang="en-US"/>
        </a:p>
      </dgm:t>
    </dgm:pt>
    <dgm:pt modelId="{943C4EC9-DAB6-4BDD-A5E1-C264DF2DF301}">
      <dgm:prSet phldrT="[Text]" custT="1"/>
      <dgm:spPr/>
      <dgm:t>
        <a:bodyPr/>
        <a:lstStyle/>
        <a:p>
          <a:r>
            <a:rPr lang="en-US" sz="2400" dirty="0"/>
            <a:t>Fiscal Staff submits position description</a:t>
          </a:r>
        </a:p>
      </dgm:t>
    </dgm:pt>
    <dgm:pt modelId="{FCED9153-6D15-4C11-96B4-AFEF927D37D7}" type="parTrans" cxnId="{617173B7-53C4-4FB0-B660-812BB75EAECE}">
      <dgm:prSet/>
      <dgm:spPr/>
      <dgm:t>
        <a:bodyPr/>
        <a:lstStyle/>
        <a:p>
          <a:endParaRPr lang="en-US"/>
        </a:p>
      </dgm:t>
    </dgm:pt>
    <dgm:pt modelId="{5EBF5E7C-D2D5-41D0-AE46-13C32EF1E78A}" type="sibTrans" cxnId="{617173B7-53C4-4FB0-B660-812BB75EAECE}">
      <dgm:prSet/>
      <dgm:spPr/>
      <dgm:t>
        <a:bodyPr/>
        <a:lstStyle/>
        <a:p>
          <a:endParaRPr lang="en-US"/>
        </a:p>
      </dgm:t>
    </dgm:pt>
    <dgm:pt modelId="{78AD3E98-C696-4515-A61C-9D6CFFF6DCE8}">
      <dgm:prSet phldrT="[Text]" custT="1"/>
      <dgm:spPr/>
      <dgm:t>
        <a:bodyPr/>
        <a:lstStyle/>
        <a:p>
          <a:r>
            <a:rPr lang="en-US" sz="2400" dirty="0"/>
            <a:t>Dean’s Office Approves</a:t>
          </a:r>
        </a:p>
      </dgm:t>
    </dgm:pt>
    <dgm:pt modelId="{169B2B8D-48AC-47E6-9486-7751F16421D7}" type="parTrans" cxnId="{22F474A3-0F39-44DD-BBAF-3F8ECF90AC1F}">
      <dgm:prSet/>
      <dgm:spPr/>
      <dgm:t>
        <a:bodyPr/>
        <a:lstStyle/>
        <a:p>
          <a:endParaRPr lang="en-US"/>
        </a:p>
      </dgm:t>
    </dgm:pt>
    <dgm:pt modelId="{A4A499D6-BAE5-4EA8-80F5-BFE285F9DA1C}" type="sibTrans" cxnId="{22F474A3-0F39-44DD-BBAF-3F8ECF90AC1F}">
      <dgm:prSet/>
      <dgm:spPr/>
      <dgm:t>
        <a:bodyPr/>
        <a:lstStyle/>
        <a:p>
          <a:endParaRPr lang="en-US"/>
        </a:p>
      </dgm:t>
    </dgm:pt>
    <dgm:pt modelId="{803627E2-9055-46DD-9865-A2731E1C86F9}">
      <dgm:prSet phldrT="[Text]" custT="1"/>
      <dgm:spPr/>
      <dgm:t>
        <a:bodyPr/>
        <a:lstStyle/>
        <a:p>
          <a:r>
            <a:rPr lang="en-US" sz="2400" dirty="0"/>
            <a:t>HR reviews and assigns salary grade</a:t>
          </a:r>
        </a:p>
      </dgm:t>
    </dgm:pt>
    <dgm:pt modelId="{A0B2E26F-C2D3-4862-B8A6-5DF8CC548F68}" type="parTrans" cxnId="{B630F05D-DC72-4820-ACE2-3FDEB5DFE521}">
      <dgm:prSet/>
      <dgm:spPr/>
      <dgm:t>
        <a:bodyPr/>
        <a:lstStyle/>
        <a:p>
          <a:endParaRPr lang="en-US"/>
        </a:p>
      </dgm:t>
    </dgm:pt>
    <dgm:pt modelId="{29BE8634-F622-4B85-A8C0-6C460195AE46}" type="sibTrans" cxnId="{B630F05D-DC72-4820-ACE2-3FDEB5DFE521}">
      <dgm:prSet/>
      <dgm:spPr/>
      <dgm:t>
        <a:bodyPr/>
        <a:lstStyle/>
        <a:p>
          <a:endParaRPr lang="en-US"/>
        </a:p>
      </dgm:t>
    </dgm:pt>
    <dgm:pt modelId="{A5A99985-F649-44BB-BCCA-2F18901C5F75}">
      <dgm:prSet phldrT="[Text]" custT="1"/>
      <dgm:spPr/>
      <dgm:t>
        <a:bodyPr/>
        <a:lstStyle/>
        <a:p>
          <a:r>
            <a:rPr lang="en-US" sz="2400" dirty="0"/>
            <a:t>Senior Vice Chancellor Approves</a:t>
          </a:r>
        </a:p>
      </dgm:t>
    </dgm:pt>
    <dgm:pt modelId="{5EA74668-4E7C-4216-94AC-A25872854267}" type="parTrans" cxnId="{4DB5D379-D532-4C35-AF56-CB2A2D36EE4B}">
      <dgm:prSet/>
      <dgm:spPr/>
      <dgm:t>
        <a:bodyPr/>
        <a:lstStyle/>
        <a:p>
          <a:endParaRPr lang="en-US"/>
        </a:p>
      </dgm:t>
    </dgm:pt>
    <dgm:pt modelId="{2F960325-416C-4394-B96E-28FDF07E467C}" type="sibTrans" cxnId="{4DB5D379-D532-4C35-AF56-CB2A2D36EE4B}">
      <dgm:prSet/>
      <dgm:spPr/>
      <dgm:t>
        <a:bodyPr/>
        <a:lstStyle/>
        <a:p>
          <a:endParaRPr lang="en-US"/>
        </a:p>
      </dgm:t>
    </dgm:pt>
    <dgm:pt modelId="{868682F5-0DFF-4CE6-A2F8-87B0BC95B21F}">
      <dgm:prSet phldrT="[Text]" custT="1"/>
      <dgm:spPr/>
      <dgm:t>
        <a:bodyPr/>
        <a:lstStyle/>
        <a:p>
          <a:r>
            <a:rPr lang="en-US" sz="2000" dirty="0"/>
            <a:t>HR updates approved information and informs fiscal staff of approval</a:t>
          </a:r>
        </a:p>
      </dgm:t>
    </dgm:pt>
    <dgm:pt modelId="{7B758C3E-6121-40AB-82E9-9274AC7F9728}" type="parTrans" cxnId="{9AE6C1E3-710F-4DD6-974D-773C4FEB117C}">
      <dgm:prSet/>
      <dgm:spPr/>
      <dgm:t>
        <a:bodyPr/>
        <a:lstStyle/>
        <a:p>
          <a:endParaRPr lang="en-US"/>
        </a:p>
      </dgm:t>
    </dgm:pt>
    <dgm:pt modelId="{1892DE2A-0151-428F-B4C7-504CE3E3053D}" type="sibTrans" cxnId="{9AE6C1E3-710F-4DD6-974D-773C4FEB117C}">
      <dgm:prSet/>
      <dgm:spPr/>
      <dgm:t>
        <a:bodyPr/>
        <a:lstStyle/>
        <a:p>
          <a:endParaRPr lang="en-US"/>
        </a:p>
      </dgm:t>
    </dgm:pt>
    <dgm:pt modelId="{3F7C0043-9196-46C2-821A-66E97FD80C94}" type="pres">
      <dgm:prSet presAssocID="{D7786F92-44A6-4B7E-84AA-32643034EC98}" presName="CompostProcess" presStyleCnt="0">
        <dgm:presLayoutVars>
          <dgm:dir/>
          <dgm:resizeHandles val="exact"/>
        </dgm:presLayoutVars>
      </dgm:prSet>
      <dgm:spPr/>
    </dgm:pt>
    <dgm:pt modelId="{7C40A1AE-F492-453D-B3C7-F01EA4452AE5}" type="pres">
      <dgm:prSet presAssocID="{D7786F92-44A6-4B7E-84AA-32643034EC98}" presName="arrow" presStyleLbl="bgShp" presStyleIdx="0" presStyleCnt="1"/>
      <dgm:spPr/>
    </dgm:pt>
    <dgm:pt modelId="{30AB93B6-7E8D-46BB-9EB2-2CB668974419}" type="pres">
      <dgm:prSet presAssocID="{D7786F92-44A6-4B7E-84AA-32643034EC98}" presName="linearProcess" presStyleCnt="0"/>
      <dgm:spPr/>
    </dgm:pt>
    <dgm:pt modelId="{8B3516A1-A0CD-42EC-AA40-4D71C8B0E77B}" type="pres">
      <dgm:prSet presAssocID="{943C4EC9-DAB6-4BDD-A5E1-C264DF2DF301}" presName="textNode" presStyleLbl="node1" presStyleIdx="0" presStyleCnt="5">
        <dgm:presLayoutVars>
          <dgm:bulletEnabled val="1"/>
        </dgm:presLayoutVars>
      </dgm:prSet>
      <dgm:spPr/>
    </dgm:pt>
    <dgm:pt modelId="{6A749219-52CB-4757-AE3C-C736E0B9B23C}" type="pres">
      <dgm:prSet presAssocID="{5EBF5E7C-D2D5-41D0-AE46-13C32EF1E78A}" presName="sibTrans" presStyleCnt="0"/>
      <dgm:spPr/>
    </dgm:pt>
    <dgm:pt modelId="{FB8DBFB9-ADB7-47EC-92F1-4B1B0F51CC3B}" type="pres">
      <dgm:prSet presAssocID="{78AD3E98-C696-4515-A61C-9D6CFFF6DCE8}" presName="textNode" presStyleLbl="node1" presStyleIdx="1" presStyleCnt="5">
        <dgm:presLayoutVars>
          <dgm:bulletEnabled val="1"/>
        </dgm:presLayoutVars>
      </dgm:prSet>
      <dgm:spPr/>
    </dgm:pt>
    <dgm:pt modelId="{C7B4B9AB-BFA3-4B07-A702-8F76DA18AF0B}" type="pres">
      <dgm:prSet presAssocID="{A4A499D6-BAE5-4EA8-80F5-BFE285F9DA1C}" presName="sibTrans" presStyleCnt="0"/>
      <dgm:spPr/>
    </dgm:pt>
    <dgm:pt modelId="{527AB2E4-7495-4F6E-AE8C-B20A44CCC08F}" type="pres">
      <dgm:prSet presAssocID="{803627E2-9055-46DD-9865-A2731E1C86F9}" presName="textNode" presStyleLbl="node1" presStyleIdx="2" presStyleCnt="5">
        <dgm:presLayoutVars>
          <dgm:bulletEnabled val="1"/>
        </dgm:presLayoutVars>
      </dgm:prSet>
      <dgm:spPr/>
    </dgm:pt>
    <dgm:pt modelId="{9E25DD68-3E81-452E-A96E-480629333B23}" type="pres">
      <dgm:prSet presAssocID="{29BE8634-F622-4B85-A8C0-6C460195AE46}" presName="sibTrans" presStyleCnt="0"/>
      <dgm:spPr/>
    </dgm:pt>
    <dgm:pt modelId="{AF955630-4AE5-48A5-B7A8-A9F45BC920FF}" type="pres">
      <dgm:prSet presAssocID="{A5A99985-F649-44BB-BCCA-2F18901C5F75}" presName="textNode" presStyleLbl="node1" presStyleIdx="3" presStyleCnt="5">
        <dgm:presLayoutVars>
          <dgm:bulletEnabled val="1"/>
        </dgm:presLayoutVars>
      </dgm:prSet>
      <dgm:spPr/>
    </dgm:pt>
    <dgm:pt modelId="{0BA02CE2-01FC-4069-9550-EF01650C429E}" type="pres">
      <dgm:prSet presAssocID="{2F960325-416C-4394-B96E-28FDF07E467C}" presName="sibTrans" presStyleCnt="0"/>
      <dgm:spPr/>
    </dgm:pt>
    <dgm:pt modelId="{6D985BD1-E64D-4DBA-BBEF-71EBACBFC456}" type="pres">
      <dgm:prSet presAssocID="{868682F5-0DFF-4CE6-A2F8-87B0BC95B21F}" presName="textNode" presStyleLbl="node1" presStyleIdx="4" presStyleCnt="5">
        <dgm:presLayoutVars>
          <dgm:bulletEnabled val="1"/>
        </dgm:presLayoutVars>
      </dgm:prSet>
      <dgm:spPr/>
    </dgm:pt>
  </dgm:ptLst>
  <dgm:cxnLst>
    <dgm:cxn modelId="{208D5008-6223-46E2-9482-D266632BB3DA}" type="presOf" srcId="{803627E2-9055-46DD-9865-A2731E1C86F9}" destId="{527AB2E4-7495-4F6E-AE8C-B20A44CCC08F}" srcOrd="0" destOrd="0" presId="urn:microsoft.com/office/officeart/2005/8/layout/hProcess9"/>
    <dgm:cxn modelId="{1919180B-0A5B-4AAD-9645-F6107FC38E40}" type="presOf" srcId="{868682F5-0DFF-4CE6-A2F8-87B0BC95B21F}" destId="{6D985BD1-E64D-4DBA-BBEF-71EBACBFC456}" srcOrd="0" destOrd="0" presId="urn:microsoft.com/office/officeart/2005/8/layout/hProcess9"/>
    <dgm:cxn modelId="{2CD16C11-5829-4E91-B196-9DDD33FB4C45}" type="presOf" srcId="{943C4EC9-DAB6-4BDD-A5E1-C264DF2DF301}" destId="{8B3516A1-A0CD-42EC-AA40-4D71C8B0E77B}" srcOrd="0" destOrd="0" presId="urn:microsoft.com/office/officeart/2005/8/layout/hProcess9"/>
    <dgm:cxn modelId="{B630F05D-DC72-4820-ACE2-3FDEB5DFE521}" srcId="{D7786F92-44A6-4B7E-84AA-32643034EC98}" destId="{803627E2-9055-46DD-9865-A2731E1C86F9}" srcOrd="2" destOrd="0" parTransId="{A0B2E26F-C2D3-4862-B8A6-5DF8CC548F68}" sibTransId="{29BE8634-F622-4B85-A8C0-6C460195AE46}"/>
    <dgm:cxn modelId="{4DB5D379-D532-4C35-AF56-CB2A2D36EE4B}" srcId="{D7786F92-44A6-4B7E-84AA-32643034EC98}" destId="{A5A99985-F649-44BB-BCCA-2F18901C5F75}" srcOrd="3" destOrd="0" parTransId="{5EA74668-4E7C-4216-94AC-A25872854267}" sibTransId="{2F960325-416C-4394-B96E-28FDF07E467C}"/>
    <dgm:cxn modelId="{C8984397-B590-4D3E-93B6-EE7E617A41D0}" type="presOf" srcId="{A5A99985-F649-44BB-BCCA-2F18901C5F75}" destId="{AF955630-4AE5-48A5-B7A8-A9F45BC920FF}" srcOrd="0" destOrd="0" presId="urn:microsoft.com/office/officeart/2005/8/layout/hProcess9"/>
    <dgm:cxn modelId="{22F474A3-0F39-44DD-BBAF-3F8ECF90AC1F}" srcId="{D7786F92-44A6-4B7E-84AA-32643034EC98}" destId="{78AD3E98-C696-4515-A61C-9D6CFFF6DCE8}" srcOrd="1" destOrd="0" parTransId="{169B2B8D-48AC-47E6-9486-7751F16421D7}" sibTransId="{A4A499D6-BAE5-4EA8-80F5-BFE285F9DA1C}"/>
    <dgm:cxn modelId="{BE4B42AF-71A7-4A19-9B9E-777E9047909B}" type="presOf" srcId="{D7786F92-44A6-4B7E-84AA-32643034EC98}" destId="{3F7C0043-9196-46C2-821A-66E97FD80C94}" srcOrd="0" destOrd="0" presId="urn:microsoft.com/office/officeart/2005/8/layout/hProcess9"/>
    <dgm:cxn modelId="{ECB65EB1-C54A-423E-B5FE-F6C562B7358C}" type="presOf" srcId="{78AD3E98-C696-4515-A61C-9D6CFFF6DCE8}" destId="{FB8DBFB9-ADB7-47EC-92F1-4B1B0F51CC3B}" srcOrd="0" destOrd="0" presId="urn:microsoft.com/office/officeart/2005/8/layout/hProcess9"/>
    <dgm:cxn modelId="{617173B7-53C4-4FB0-B660-812BB75EAECE}" srcId="{D7786F92-44A6-4B7E-84AA-32643034EC98}" destId="{943C4EC9-DAB6-4BDD-A5E1-C264DF2DF301}" srcOrd="0" destOrd="0" parTransId="{FCED9153-6D15-4C11-96B4-AFEF927D37D7}" sibTransId="{5EBF5E7C-D2D5-41D0-AE46-13C32EF1E78A}"/>
    <dgm:cxn modelId="{9AE6C1E3-710F-4DD6-974D-773C4FEB117C}" srcId="{D7786F92-44A6-4B7E-84AA-32643034EC98}" destId="{868682F5-0DFF-4CE6-A2F8-87B0BC95B21F}" srcOrd="4" destOrd="0" parTransId="{7B758C3E-6121-40AB-82E9-9274AC7F9728}" sibTransId="{1892DE2A-0151-428F-B4C7-504CE3E3053D}"/>
    <dgm:cxn modelId="{35D173C6-3B5A-4CC6-970F-44D5F367E8CA}" type="presParOf" srcId="{3F7C0043-9196-46C2-821A-66E97FD80C94}" destId="{7C40A1AE-F492-453D-B3C7-F01EA4452AE5}" srcOrd="0" destOrd="0" presId="urn:microsoft.com/office/officeart/2005/8/layout/hProcess9"/>
    <dgm:cxn modelId="{44CBEE78-5694-4CEF-A849-AA5060CBB610}" type="presParOf" srcId="{3F7C0043-9196-46C2-821A-66E97FD80C94}" destId="{30AB93B6-7E8D-46BB-9EB2-2CB668974419}" srcOrd="1" destOrd="0" presId="urn:microsoft.com/office/officeart/2005/8/layout/hProcess9"/>
    <dgm:cxn modelId="{286AEBF4-DF63-4ADC-9872-BBE47E9AD6C7}" type="presParOf" srcId="{30AB93B6-7E8D-46BB-9EB2-2CB668974419}" destId="{8B3516A1-A0CD-42EC-AA40-4D71C8B0E77B}" srcOrd="0" destOrd="0" presId="urn:microsoft.com/office/officeart/2005/8/layout/hProcess9"/>
    <dgm:cxn modelId="{C4B50419-C42A-47AA-955A-671EFB89FAEF}" type="presParOf" srcId="{30AB93B6-7E8D-46BB-9EB2-2CB668974419}" destId="{6A749219-52CB-4757-AE3C-C736E0B9B23C}" srcOrd="1" destOrd="0" presId="urn:microsoft.com/office/officeart/2005/8/layout/hProcess9"/>
    <dgm:cxn modelId="{A710067D-43FF-4E02-8623-05D4C7965DD4}" type="presParOf" srcId="{30AB93B6-7E8D-46BB-9EB2-2CB668974419}" destId="{FB8DBFB9-ADB7-47EC-92F1-4B1B0F51CC3B}" srcOrd="2" destOrd="0" presId="urn:microsoft.com/office/officeart/2005/8/layout/hProcess9"/>
    <dgm:cxn modelId="{9ECBCC64-C15C-412C-84D4-B1495FC44DA9}" type="presParOf" srcId="{30AB93B6-7E8D-46BB-9EB2-2CB668974419}" destId="{C7B4B9AB-BFA3-4B07-A702-8F76DA18AF0B}" srcOrd="3" destOrd="0" presId="urn:microsoft.com/office/officeart/2005/8/layout/hProcess9"/>
    <dgm:cxn modelId="{7668A28C-0F42-4975-AFB5-8618EA695DD8}" type="presParOf" srcId="{30AB93B6-7E8D-46BB-9EB2-2CB668974419}" destId="{527AB2E4-7495-4F6E-AE8C-B20A44CCC08F}" srcOrd="4" destOrd="0" presId="urn:microsoft.com/office/officeart/2005/8/layout/hProcess9"/>
    <dgm:cxn modelId="{13C61F0D-9993-4A89-87DC-540CC3A04B40}" type="presParOf" srcId="{30AB93B6-7E8D-46BB-9EB2-2CB668974419}" destId="{9E25DD68-3E81-452E-A96E-480629333B23}" srcOrd="5" destOrd="0" presId="urn:microsoft.com/office/officeart/2005/8/layout/hProcess9"/>
    <dgm:cxn modelId="{4B2F032A-EB4F-4684-B063-00FA33D9EAAB}" type="presParOf" srcId="{30AB93B6-7E8D-46BB-9EB2-2CB668974419}" destId="{AF955630-4AE5-48A5-B7A8-A9F45BC920FF}" srcOrd="6" destOrd="0" presId="urn:microsoft.com/office/officeart/2005/8/layout/hProcess9"/>
    <dgm:cxn modelId="{BBD28E5E-CC6D-4F91-A465-DF60E99D5C1A}" type="presParOf" srcId="{30AB93B6-7E8D-46BB-9EB2-2CB668974419}" destId="{0BA02CE2-01FC-4069-9550-EF01650C429E}" srcOrd="7" destOrd="0" presId="urn:microsoft.com/office/officeart/2005/8/layout/hProcess9"/>
    <dgm:cxn modelId="{6812EB68-FFD1-410A-9855-0855A318E613}" type="presParOf" srcId="{30AB93B6-7E8D-46BB-9EB2-2CB668974419}" destId="{6D985BD1-E64D-4DBA-BBEF-71EBACBFC456}"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786F92-44A6-4B7E-84AA-32643034EC98}"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943C4EC9-DAB6-4BDD-A5E1-C264DF2DF301}">
      <dgm:prSet phldrT="[Text]" custT="1"/>
      <dgm:spPr/>
      <dgm:t>
        <a:bodyPr/>
        <a:lstStyle/>
        <a:p>
          <a:r>
            <a:rPr lang="en-US" sz="2400" dirty="0"/>
            <a:t>Fiscal Staff submits hiring proposal, salary offer request, and disposition codes</a:t>
          </a:r>
        </a:p>
      </dgm:t>
      <dgm:extLst>
        <a:ext uri="{E40237B7-FDA0-4F09-8148-C483321AD2D9}">
          <dgm14:cNvPr xmlns:dgm14="http://schemas.microsoft.com/office/drawing/2010/diagram" id="0" name="" descr="1. Louisiana Higher Education Foreign Secuirt Act (LAHESFA) must be approved before an offer can be made&#10;2. Fiscal staff submits hiring proposal, salary offer request, and disposition codes&#10;3. HR approves and provides salary offer range recoomendation&#10;4. Dean's office approves salary recoomendation and informs fiscal staff of approval&#10;5. HIring manager veraball offers the job and if accepted a letter of offer is prepared for the selected candidate "/>
        </a:ext>
      </dgm:extLst>
    </dgm:pt>
    <dgm:pt modelId="{FCED9153-6D15-4C11-96B4-AFEF927D37D7}" type="parTrans" cxnId="{617173B7-53C4-4FB0-B660-812BB75EAECE}">
      <dgm:prSet/>
      <dgm:spPr/>
      <dgm:t>
        <a:bodyPr/>
        <a:lstStyle/>
        <a:p>
          <a:endParaRPr lang="en-US"/>
        </a:p>
      </dgm:t>
    </dgm:pt>
    <dgm:pt modelId="{5EBF5E7C-D2D5-41D0-AE46-13C32EF1E78A}" type="sibTrans" cxnId="{617173B7-53C4-4FB0-B660-812BB75EAECE}">
      <dgm:prSet/>
      <dgm:spPr/>
      <dgm:t>
        <a:bodyPr/>
        <a:lstStyle/>
        <a:p>
          <a:endParaRPr lang="en-US"/>
        </a:p>
      </dgm:t>
    </dgm:pt>
    <dgm:pt modelId="{803627E2-9055-46DD-9865-A2731E1C86F9}">
      <dgm:prSet phldrT="[Text]" custT="1"/>
      <dgm:spPr/>
      <dgm:t>
        <a:bodyPr/>
        <a:lstStyle/>
        <a:p>
          <a:r>
            <a:rPr lang="en-US" sz="2400" dirty="0"/>
            <a:t>HR approves and provides salary offer range recommendation</a:t>
          </a:r>
        </a:p>
      </dgm:t>
    </dgm:pt>
    <dgm:pt modelId="{A0B2E26F-C2D3-4862-B8A6-5DF8CC548F68}" type="parTrans" cxnId="{B630F05D-DC72-4820-ACE2-3FDEB5DFE521}">
      <dgm:prSet/>
      <dgm:spPr/>
      <dgm:t>
        <a:bodyPr/>
        <a:lstStyle/>
        <a:p>
          <a:endParaRPr lang="en-US"/>
        </a:p>
      </dgm:t>
    </dgm:pt>
    <dgm:pt modelId="{29BE8634-F622-4B85-A8C0-6C460195AE46}" type="sibTrans" cxnId="{B630F05D-DC72-4820-ACE2-3FDEB5DFE521}">
      <dgm:prSet/>
      <dgm:spPr/>
      <dgm:t>
        <a:bodyPr/>
        <a:lstStyle/>
        <a:p>
          <a:endParaRPr lang="en-US"/>
        </a:p>
      </dgm:t>
    </dgm:pt>
    <dgm:pt modelId="{A5A99985-F649-44BB-BCCA-2F18901C5F75}">
      <dgm:prSet phldrT="[Text]" custT="1"/>
      <dgm:spPr/>
      <dgm:t>
        <a:bodyPr/>
        <a:lstStyle/>
        <a:p>
          <a:r>
            <a:rPr lang="en-US" sz="2400" dirty="0"/>
            <a:t>Dean’s Office approves salary recommendation and informs fiscal staff of approval</a:t>
          </a:r>
        </a:p>
      </dgm:t>
      <dgm:extLst>
        <a:ext uri="{E40237B7-FDA0-4F09-8148-C483321AD2D9}">
          <dgm14:cNvPr xmlns:dgm14="http://schemas.microsoft.com/office/drawing/2010/diagram" id="0" name="" descr="Steps for the approval process to hire the selected candidate:&#10;1. Louisiana Higher Education Foreign Secuirt Act (LAHESFA) must be approved before an offer can be made&#10;2. Fiscal staff submits hiring proposal, salary offer request, and disposition codes&#10;3. HR approves and provides salary offer range recoomendation&#10;4. Dean's office approves salary recoomendation and informs fiscal staff of approval&#10;5. HIring manager veraball offers the job and if accepted a letter of offer is prepared for the selected candidate"/>
        </a:ext>
      </dgm:extLst>
    </dgm:pt>
    <dgm:pt modelId="{5EA74668-4E7C-4216-94AC-A25872854267}" type="parTrans" cxnId="{4DB5D379-D532-4C35-AF56-CB2A2D36EE4B}">
      <dgm:prSet/>
      <dgm:spPr/>
      <dgm:t>
        <a:bodyPr/>
        <a:lstStyle/>
        <a:p>
          <a:endParaRPr lang="en-US"/>
        </a:p>
      </dgm:t>
    </dgm:pt>
    <dgm:pt modelId="{2F960325-416C-4394-B96E-28FDF07E467C}" type="sibTrans" cxnId="{4DB5D379-D532-4C35-AF56-CB2A2D36EE4B}">
      <dgm:prSet/>
      <dgm:spPr/>
      <dgm:t>
        <a:bodyPr/>
        <a:lstStyle/>
        <a:p>
          <a:endParaRPr lang="en-US"/>
        </a:p>
      </dgm:t>
    </dgm:pt>
    <dgm:pt modelId="{868682F5-0DFF-4CE6-A2F8-87B0BC95B21F}">
      <dgm:prSet phldrT="[Text]" custT="1"/>
      <dgm:spPr/>
      <dgm:t>
        <a:bodyPr/>
        <a:lstStyle/>
        <a:p>
          <a:r>
            <a:rPr lang="en-US" sz="2400" dirty="0"/>
            <a:t>Hiring Manager verbally offers the job and if accepted a letter of offer is prepared  and sent to the candidate</a:t>
          </a:r>
        </a:p>
      </dgm:t>
      <dgm:extLst>
        <a:ext uri="{E40237B7-FDA0-4F09-8148-C483321AD2D9}">
          <dgm14:cNvPr xmlns:dgm14="http://schemas.microsoft.com/office/drawing/2010/diagram" id="0" name="" descr="1. Louisiana Higher Education Foreign Secuirt Act (LAHESFA) must be approved before an offer can be made&#10;2. Fiscal staff submits hiring proposal, salary offer request, and disposition codes&#10;3. HR approves and provides salary offer range recoomendation&#10;4. Dean's office approves salary recoomendation and informs fiscal staff of approval&#10;5. HIring manager veraball offers the job and if accepted a letter of offer is prepared for the selected candidate "/>
        </a:ext>
      </dgm:extLst>
    </dgm:pt>
    <dgm:pt modelId="{7B758C3E-6121-40AB-82E9-9274AC7F9728}" type="parTrans" cxnId="{9AE6C1E3-710F-4DD6-974D-773C4FEB117C}">
      <dgm:prSet/>
      <dgm:spPr/>
      <dgm:t>
        <a:bodyPr/>
        <a:lstStyle/>
        <a:p>
          <a:endParaRPr lang="en-US"/>
        </a:p>
      </dgm:t>
    </dgm:pt>
    <dgm:pt modelId="{1892DE2A-0151-428F-B4C7-504CE3E3053D}" type="sibTrans" cxnId="{9AE6C1E3-710F-4DD6-974D-773C4FEB117C}">
      <dgm:prSet/>
      <dgm:spPr/>
      <dgm:t>
        <a:bodyPr/>
        <a:lstStyle/>
        <a:p>
          <a:endParaRPr lang="en-US"/>
        </a:p>
      </dgm:t>
    </dgm:pt>
    <dgm:pt modelId="{78AD3E98-C696-4515-A61C-9D6CFFF6DCE8}">
      <dgm:prSet phldrT="[Text]" custT="1"/>
      <dgm:spPr/>
      <dgm:t>
        <a:bodyPr/>
        <a:lstStyle/>
        <a:p>
          <a:r>
            <a:rPr lang="en-US" sz="2400" dirty="0"/>
            <a:t>Louisiana Higher Education Foreign Security Act (LAHEFSA) must be approved prior to job offer</a:t>
          </a:r>
        </a:p>
      </dgm:t>
    </dgm:pt>
    <dgm:pt modelId="{A4A499D6-BAE5-4EA8-80F5-BFE285F9DA1C}" type="sibTrans" cxnId="{22F474A3-0F39-44DD-BBAF-3F8ECF90AC1F}">
      <dgm:prSet/>
      <dgm:spPr/>
      <dgm:t>
        <a:bodyPr/>
        <a:lstStyle/>
        <a:p>
          <a:endParaRPr lang="en-US"/>
        </a:p>
      </dgm:t>
    </dgm:pt>
    <dgm:pt modelId="{169B2B8D-48AC-47E6-9486-7751F16421D7}" type="parTrans" cxnId="{22F474A3-0F39-44DD-BBAF-3F8ECF90AC1F}">
      <dgm:prSet/>
      <dgm:spPr/>
      <dgm:t>
        <a:bodyPr/>
        <a:lstStyle/>
        <a:p>
          <a:endParaRPr lang="en-US"/>
        </a:p>
      </dgm:t>
    </dgm:pt>
    <dgm:pt modelId="{F95FA858-A54F-48C1-86A4-05AE81A1F94C}" type="pres">
      <dgm:prSet presAssocID="{D7786F92-44A6-4B7E-84AA-32643034EC98}" presName="outerComposite" presStyleCnt="0">
        <dgm:presLayoutVars>
          <dgm:chMax val="5"/>
          <dgm:dir/>
          <dgm:resizeHandles val="exact"/>
        </dgm:presLayoutVars>
      </dgm:prSet>
      <dgm:spPr/>
    </dgm:pt>
    <dgm:pt modelId="{9589630D-AB40-4D8C-9F54-DF59854437AA}" type="pres">
      <dgm:prSet presAssocID="{D7786F92-44A6-4B7E-84AA-32643034EC98}" presName="dummyMaxCanvas" presStyleCnt="0">
        <dgm:presLayoutVars/>
      </dgm:prSet>
      <dgm:spPr/>
    </dgm:pt>
    <dgm:pt modelId="{0A1A30AF-6A6E-4DFE-A4D9-9C5C88DCE0F9}" type="pres">
      <dgm:prSet presAssocID="{D7786F92-44A6-4B7E-84AA-32643034EC98}" presName="FiveNodes_1" presStyleLbl="node1" presStyleIdx="0" presStyleCnt="5">
        <dgm:presLayoutVars>
          <dgm:bulletEnabled val="1"/>
        </dgm:presLayoutVars>
      </dgm:prSet>
      <dgm:spPr/>
    </dgm:pt>
    <dgm:pt modelId="{C96F8B16-4BE4-48BC-9DC2-B6AFBD9B505D}" type="pres">
      <dgm:prSet presAssocID="{D7786F92-44A6-4B7E-84AA-32643034EC98}" presName="FiveNodes_2" presStyleLbl="node1" presStyleIdx="1" presStyleCnt="5">
        <dgm:presLayoutVars>
          <dgm:bulletEnabled val="1"/>
        </dgm:presLayoutVars>
      </dgm:prSet>
      <dgm:spPr/>
    </dgm:pt>
    <dgm:pt modelId="{48AFB1FC-E9B1-460B-BD4F-58F49D899D1D}" type="pres">
      <dgm:prSet presAssocID="{D7786F92-44A6-4B7E-84AA-32643034EC98}" presName="FiveNodes_3" presStyleLbl="node1" presStyleIdx="2" presStyleCnt="5">
        <dgm:presLayoutVars>
          <dgm:bulletEnabled val="1"/>
        </dgm:presLayoutVars>
      </dgm:prSet>
      <dgm:spPr/>
    </dgm:pt>
    <dgm:pt modelId="{801302A5-3AC0-4A18-8134-E95947615F5F}" type="pres">
      <dgm:prSet presAssocID="{D7786F92-44A6-4B7E-84AA-32643034EC98}" presName="FiveNodes_4" presStyleLbl="node1" presStyleIdx="3" presStyleCnt="5">
        <dgm:presLayoutVars>
          <dgm:bulletEnabled val="1"/>
        </dgm:presLayoutVars>
      </dgm:prSet>
      <dgm:spPr/>
    </dgm:pt>
    <dgm:pt modelId="{B3C324C0-766C-4C97-8EAE-F9417D82B702}" type="pres">
      <dgm:prSet presAssocID="{D7786F92-44A6-4B7E-84AA-32643034EC98}" presName="FiveNodes_5" presStyleLbl="node1" presStyleIdx="4" presStyleCnt="5">
        <dgm:presLayoutVars>
          <dgm:bulletEnabled val="1"/>
        </dgm:presLayoutVars>
      </dgm:prSet>
      <dgm:spPr/>
    </dgm:pt>
    <dgm:pt modelId="{77484B08-CD6E-4C4B-9636-680B9F104A80}" type="pres">
      <dgm:prSet presAssocID="{D7786F92-44A6-4B7E-84AA-32643034EC98}" presName="FiveConn_1-2" presStyleLbl="fgAccFollowNode1" presStyleIdx="0" presStyleCnt="4">
        <dgm:presLayoutVars>
          <dgm:bulletEnabled val="1"/>
        </dgm:presLayoutVars>
      </dgm:prSet>
      <dgm:spPr/>
    </dgm:pt>
    <dgm:pt modelId="{AA639606-2BB5-4C66-BD3D-75B92B7856B5}" type="pres">
      <dgm:prSet presAssocID="{D7786F92-44A6-4B7E-84AA-32643034EC98}" presName="FiveConn_2-3" presStyleLbl="fgAccFollowNode1" presStyleIdx="1" presStyleCnt="4">
        <dgm:presLayoutVars>
          <dgm:bulletEnabled val="1"/>
        </dgm:presLayoutVars>
      </dgm:prSet>
      <dgm:spPr/>
    </dgm:pt>
    <dgm:pt modelId="{F0E5C57F-ABBA-45BB-A9AD-73FB2EE38F20}" type="pres">
      <dgm:prSet presAssocID="{D7786F92-44A6-4B7E-84AA-32643034EC98}" presName="FiveConn_3-4" presStyleLbl="fgAccFollowNode1" presStyleIdx="2" presStyleCnt="4">
        <dgm:presLayoutVars>
          <dgm:bulletEnabled val="1"/>
        </dgm:presLayoutVars>
      </dgm:prSet>
      <dgm:spPr/>
    </dgm:pt>
    <dgm:pt modelId="{E5AAE5D0-9E20-402E-987C-27561E223299}" type="pres">
      <dgm:prSet presAssocID="{D7786F92-44A6-4B7E-84AA-32643034EC98}" presName="FiveConn_4-5" presStyleLbl="fgAccFollowNode1" presStyleIdx="3" presStyleCnt="4">
        <dgm:presLayoutVars>
          <dgm:bulletEnabled val="1"/>
        </dgm:presLayoutVars>
      </dgm:prSet>
      <dgm:spPr/>
    </dgm:pt>
    <dgm:pt modelId="{3CF44D41-06D4-4FFE-B473-701A586A50C7}" type="pres">
      <dgm:prSet presAssocID="{D7786F92-44A6-4B7E-84AA-32643034EC98}" presName="FiveNodes_1_text" presStyleLbl="node1" presStyleIdx="4" presStyleCnt="5">
        <dgm:presLayoutVars>
          <dgm:bulletEnabled val="1"/>
        </dgm:presLayoutVars>
      </dgm:prSet>
      <dgm:spPr/>
    </dgm:pt>
    <dgm:pt modelId="{C4DC515C-EAD4-4EA1-B0F1-D95A59962988}" type="pres">
      <dgm:prSet presAssocID="{D7786F92-44A6-4B7E-84AA-32643034EC98}" presName="FiveNodes_2_text" presStyleLbl="node1" presStyleIdx="4" presStyleCnt="5">
        <dgm:presLayoutVars>
          <dgm:bulletEnabled val="1"/>
        </dgm:presLayoutVars>
      </dgm:prSet>
      <dgm:spPr/>
    </dgm:pt>
    <dgm:pt modelId="{3683FAEA-C312-4360-AA8D-A38EB7E9007B}" type="pres">
      <dgm:prSet presAssocID="{D7786F92-44A6-4B7E-84AA-32643034EC98}" presName="FiveNodes_3_text" presStyleLbl="node1" presStyleIdx="4" presStyleCnt="5">
        <dgm:presLayoutVars>
          <dgm:bulletEnabled val="1"/>
        </dgm:presLayoutVars>
      </dgm:prSet>
      <dgm:spPr/>
    </dgm:pt>
    <dgm:pt modelId="{217D50C3-9494-4543-93EE-F82C69D914A7}" type="pres">
      <dgm:prSet presAssocID="{D7786F92-44A6-4B7E-84AA-32643034EC98}" presName="FiveNodes_4_text" presStyleLbl="node1" presStyleIdx="4" presStyleCnt="5">
        <dgm:presLayoutVars>
          <dgm:bulletEnabled val="1"/>
        </dgm:presLayoutVars>
      </dgm:prSet>
      <dgm:spPr/>
    </dgm:pt>
    <dgm:pt modelId="{A89AB910-9DFC-4A2E-99DD-F6D42052C221}" type="pres">
      <dgm:prSet presAssocID="{D7786F92-44A6-4B7E-84AA-32643034EC98}" presName="FiveNodes_5_text" presStyleLbl="node1" presStyleIdx="4" presStyleCnt="5">
        <dgm:presLayoutVars>
          <dgm:bulletEnabled val="1"/>
        </dgm:presLayoutVars>
      </dgm:prSet>
      <dgm:spPr/>
    </dgm:pt>
  </dgm:ptLst>
  <dgm:cxnLst>
    <dgm:cxn modelId="{6ED9330F-2F67-406C-9DD7-CD58B2AAF148}" type="presOf" srcId="{2F960325-416C-4394-B96E-28FDF07E467C}" destId="{E5AAE5D0-9E20-402E-987C-27561E223299}" srcOrd="0" destOrd="0" presId="urn:microsoft.com/office/officeart/2005/8/layout/vProcess5"/>
    <dgm:cxn modelId="{3E91CB1C-6C5D-4640-AAD5-EAE30769BA4A}" type="presOf" srcId="{78AD3E98-C696-4515-A61C-9D6CFFF6DCE8}" destId="{0A1A30AF-6A6E-4DFE-A4D9-9C5C88DCE0F9}" srcOrd="0" destOrd="0" presId="urn:microsoft.com/office/officeart/2005/8/layout/vProcess5"/>
    <dgm:cxn modelId="{7BEA791E-6474-4872-B418-13B48BD142D0}" type="presOf" srcId="{803627E2-9055-46DD-9865-A2731E1C86F9}" destId="{48AFB1FC-E9B1-460B-BD4F-58F49D899D1D}" srcOrd="0" destOrd="0" presId="urn:microsoft.com/office/officeart/2005/8/layout/vProcess5"/>
    <dgm:cxn modelId="{9AA87226-395D-4905-8C48-70C68B03A0EF}" type="presOf" srcId="{5EBF5E7C-D2D5-41D0-AE46-13C32EF1E78A}" destId="{AA639606-2BB5-4C66-BD3D-75B92B7856B5}" srcOrd="0" destOrd="0" presId="urn:microsoft.com/office/officeart/2005/8/layout/vProcess5"/>
    <dgm:cxn modelId="{B630F05D-DC72-4820-ACE2-3FDEB5DFE521}" srcId="{D7786F92-44A6-4B7E-84AA-32643034EC98}" destId="{803627E2-9055-46DD-9865-A2731E1C86F9}" srcOrd="2" destOrd="0" parTransId="{A0B2E26F-C2D3-4862-B8A6-5DF8CC548F68}" sibTransId="{29BE8634-F622-4B85-A8C0-6C460195AE46}"/>
    <dgm:cxn modelId="{52197147-26DA-43CB-B38C-1CDEF48464D4}" type="presOf" srcId="{A5A99985-F649-44BB-BCCA-2F18901C5F75}" destId="{217D50C3-9494-4543-93EE-F82C69D914A7}" srcOrd="1" destOrd="0" presId="urn:microsoft.com/office/officeart/2005/8/layout/vProcess5"/>
    <dgm:cxn modelId="{D8AE8176-2F5A-4459-93C8-C6D4C7B560F2}" type="presOf" srcId="{943C4EC9-DAB6-4BDD-A5E1-C264DF2DF301}" destId="{C4DC515C-EAD4-4EA1-B0F1-D95A59962988}" srcOrd="1" destOrd="0" presId="urn:microsoft.com/office/officeart/2005/8/layout/vProcess5"/>
    <dgm:cxn modelId="{4DB5D379-D532-4C35-AF56-CB2A2D36EE4B}" srcId="{D7786F92-44A6-4B7E-84AA-32643034EC98}" destId="{A5A99985-F649-44BB-BCCA-2F18901C5F75}" srcOrd="3" destOrd="0" parTransId="{5EA74668-4E7C-4216-94AC-A25872854267}" sibTransId="{2F960325-416C-4394-B96E-28FDF07E467C}"/>
    <dgm:cxn modelId="{BADF2A7C-8B56-4A69-9073-B8CCFDE0C724}" type="presOf" srcId="{78AD3E98-C696-4515-A61C-9D6CFFF6DCE8}" destId="{3CF44D41-06D4-4FFE-B473-701A586A50C7}" srcOrd="1" destOrd="0" presId="urn:microsoft.com/office/officeart/2005/8/layout/vProcess5"/>
    <dgm:cxn modelId="{AEC22788-C949-49C6-9155-2E812C3383BE}" type="presOf" srcId="{868682F5-0DFF-4CE6-A2F8-87B0BC95B21F}" destId="{A89AB910-9DFC-4A2E-99DD-F6D42052C221}" srcOrd="1" destOrd="0" presId="urn:microsoft.com/office/officeart/2005/8/layout/vProcess5"/>
    <dgm:cxn modelId="{B83D7B99-3F2C-4035-A7A0-D7937B105232}" type="presOf" srcId="{803627E2-9055-46DD-9865-A2731E1C86F9}" destId="{3683FAEA-C312-4360-AA8D-A38EB7E9007B}" srcOrd="1" destOrd="0" presId="urn:microsoft.com/office/officeart/2005/8/layout/vProcess5"/>
    <dgm:cxn modelId="{5E02A19A-5625-474B-BE9E-40D989BA95AD}" type="presOf" srcId="{943C4EC9-DAB6-4BDD-A5E1-C264DF2DF301}" destId="{C96F8B16-4BE4-48BC-9DC2-B6AFBD9B505D}" srcOrd="0" destOrd="0" presId="urn:microsoft.com/office/officeart/2005/8/layout/vProcess5"/>
    <dgm:cxn modelId="{22F474A3-0F39-44DD-BBAF-3F8ECF90AC1F}" srcId="{D7786F92-44A6-4B7E-84AA-32643034EC98}" destId="{78AD3E98-C696-4515-A61C-9D6CFFF6DCE8}" srcOrd="0" destOrd="0" parTransId="{169B2B8D-48AC-47E6-9486-7751F16421D7}" sibTransId="{A4A499D6-BAE5-4EA8-80F5-BFE285F9DA1C}"/>
    <dgm:cxn modelId="{617173B7-53C4-4FB0-B660-812BB75EAECE}" srcId="{D7786F92-44A6-4B7E-84AA-32643034EC98}" destId="{943C4EC9-DAB6-4BDD-A5E1-C264DF2DF301}" srcOrd="1" destOrd="0" parTransId="{FCED9153-6D15-4C11-96B4-AFEF927D37D7}" sibTransId="{5EBF5E7C-D2D5-41D0-AE46-13C32EF1E78A}"/>
    <dgm:cxn modelId="{1BFE05C5-5239-4EBA-81B8-833A80006F69}" type="presOf" srcId="{D7786F92-44A6-4B7E-84AA-32643034EC98}" destId="{F95FA858-A54F-48C1-86A4-05AE81A1F94C}" srcOrd="0" destOrd="0" presId="urn:microsoft.com/office/officeart/2005/8/layout/vProcess5"/>
    <dgm:cxn modelId="{832897D0-D7EA-4BFE-AB5B-90F239C67221}" type="presOf" srcId="{868682F5-0DFF-4CE6-A2F8-87B0BC95B21F}" destId="{B3C324C0-766C-4C97-8EAE-F9417D82B702}" srcOrd="0" destOrd="0" presId="urn:microsoft.com/office/officeart/2005/8/layout/vProcess5"/>
    <dgm:cxn modelId="{E3095DE2-5628-4894-A0B6-2C8E3B731B2F}" type="presOf" srcId="{A4A499D6-BAE5-4EA8-80F5-BFE285F9DA1C}" destId="{77484B08-CD6E-4C4B-9636-680B9F104A80}" srcOrd="0" destOrd="0" presId="urn:microsoft.com/office/officeart/2005/8/layout/vProcess5"/>
    <dgm:cxn modelId="{9AE6C1E3-710F-4DD6-974D-773C4FEB117C}" srcId="{D7786F92-44A6-4B7E-84AA-32643034EC98}" destId="{868682F5-0DFF-4CE6-A2F8-87B0BC95B21F}" srcOrd="4" destOrd="0" parTransId="{7B758C3E-6121-40AB-82E9-9274AC7F9728}" sibTransId="{1892DE2A-0151-428F-B4C7-504CE3E3053D}"/>
    <dgm:cxn modelId="{42511FEA-FA71-4168-A9E8-9338D5889A00}" type="presOf" srcId="{29BE8634-F622-4B85-A8C0-6C460195AE46}" destId="{F0E5C57F-ABBA-45BB-A9AD-73FB2EE38F20}" srcOrd="0" destOrd="0" presId="urn:microsoft.com/office/officeart/2005/8/layout/vProcess5"/>
    <dgm:cxn modelId="{7F5D17F7-5B9B-44D6-A5A0-C207F8813A01}" type="presOf" srcId="{A5A99985-F649-44BB-BCCA-2F18901C5F75}" destId="{801302A5-3AC0-4A18-8134-E95947615F5F}" srcOrd="0" destOrd="0" presId="urn:microsoft.com/office/officeart/2005/8/layout/vProcess5"/>
    <dgm:cxn modelId="{FFFE0037-8A81-4B9A-B614-E062991C9D33}" type="presParOf" srcId="{F95FA858-A54F-48C1-86A4-05AE81A1F94C}" destId="{9589630D-AB40-4D8C-9F54-DF59854437AA}" srcOrd="0" destOrd="0" presId="urn:microsoft.com/office/officeart/2005/8/layout/vProcess5"/>
    <dgm:cxn modelId="{2027FB01-F7BB-4B7C-B727-2DCC88DDE376}" type="presParOf" srcId="{F95FA858-A54F-48C1-86A4-05AE81A1F94C}" destId="{0A1A30AF-6A6E-4DFE-A4D9-9C5C88DCE0F9}" srcOrd="1" destOrd="0" presId="urn:microsoft.com/office/officeart/2005/8/layout/vProcess5"/>
    <dgm:cxn modelId="{E1ED4BBD-BBEC-47FE-A636-817D05CF4681}" type="presParOf" srcId="{F95FA858-A54F-48C1-86A4-05AE81A1F94C}" destId="{C96F8B16-4BE4-48BC-9DC2-B6AFBD9B505D}" srcOrd="2" destOrd="0" presId="urn:microsoft.com/office/officeart/2005/8/layout/vProcess5"/>
    <dgm:cxn modelId="{7FAC4CBC-AFB8-4A38-AE4F-93617EAC09A1}" type="presParOf" srcId="{F95FA858-A54F-48C1-86A4-05AE81A1F94C}" destId="{48AFB1FC-E9B1-460B-BD4F-58F49D899D1D}" srcOrd="3" destOrd="0" presId="urn:microsoft.com/office/officeart/2005/8/layout/vProcess5"/>
    <dgm:cxn modelId="{259DBBB0-6CC0-4C4A-8C58-14C60F413651}" type="presParOf" srcId="{F95FA858-A54F-48C1-86A4-05AE81A1F94C}" destId="{801302A5-3AC0-4A18-8134-E95947615F5F}" srcOrd="4" destOrd="0" presId="urn:microsoft.com/office/officeart/2005/8/layout/vProcess5"/>
    <dgm:cxn modelId="{C7447F36-8DAC-4539-890D-101833C150C8}" type="presParOf" srcId="{F95FA858-A54F-48C1-86A4-05AE81A1F94C}" destId="{B3C324C0-766C-4C97-8EAE-F9417D82B702}" srcOrd="5" destOrd="0" presId="urn:microsoft.com/office/officeart/2005/8/layout/vProcess5"/>
    <dgm:cxn modelId="{922E58D5-7337-41C8-A414-15C45AC89C45}" type="presParOf" srcId="{F95FA858-A54F-48C1-86A4-05AE81A1F94C}" destId="{77484B08-CD6E-4C4B-9636-680B9F104A80}" srcOrd="6" destOrd="0" presId="urn:microsoft.com/office/officeart/2005/8/layout/vProcess5"/>
    <dgm:cxn modelId="{0E788CB8-C05C-45CF-A6B0-DF985C575873}" type="presParOf" srcId="{F95FA858-A54F-48C1-86A4-05AE81A1F94C}" destId="{AA639606-2BB5-4C66-BD3D-75B92B7856B5}" srcOrd="7" destOrd="0" presId="urn:microsoft.com/office/officeart/2005/8/layout/vProcess5"/>
    <dgm:cxn modelId="{FEF72402-E0E3-4C57-A8BA-3CBAFD7CFD3D}" type="presParOf" srcId="{F95FA858-A54F-48C1-86A4-05AE81A1F94C}" destId="{F0E5C57F-ABBA-45BB-A9AD-73FB2EE38F20}" srcOrd="8" destOrd="0" presId="urn:microsoft.com/office/officeart/2005/8/layout/vProcess5"/>
    <dgm:cxn modelId="{7556AAB8-50E2-4693-BAD1-E5F316297CFB}" type="presParOf" srcId="{F95FA858-A54F-48C1-86A4-05AE81A1F94C}" destId="{E5AAE5D0-9E20-402E-987C-27561E223299}" srcOrd="9" destOrd="0" presId="urn:microsoft.com/office/officeart/2005/8/layout/vProcess5"/>
    <dgm:cxn modelId="{F20604E4-2FD7-4A6F-991E-58778B1078D6}" type="presParOf" srcId="{F95FA858-A54F-48C1-86A4-05AE81A1F94C}" destId="{3CF44D41-06D4-4FFE-B473-701A586A50C7}" srcOrd="10" destOrd="0" presId="urn:microsoft.com/office/officeart/2005/8/layout/vProcess5"/>
    <dgm:cxn modelId="{3B54651C-EBD9-4991-BE1A-43E794690A45}" type="presParOf" srcId="{F95FA858-A54F-48C1-86A4-05AE81A1F94C}" destId="{C4DC515C-EAD4-4EA1-B0F1-D95A59962988}" srcOrd="11" destOrd="0" presId="urn:microsoft.com/office/officeart/2005/8/layout/vProcess5"/>
    <dgm:cxn modelId="{904968E9-9E66-40B8-A621-F3F1F17CD690}" type="presParOf" srcId="{F95FA858-A54F-48C1-86A4-05AE81A1F94C}" destId="{3683FAEA-C312-4360-AA8D-A38EB7E9007B}" srcOrd="12" destOrd="0" presId="urn:microsoft.com/office/officeart/2005/8/layout/vProcess5"/>
    <dgm:cxn modelId="{87FC01F2-776A-4DD7-810B-F2190AD078DF}" type="presParOf" srcId="{F95FA858-A54F-48C1-86A4-05AE81A1F94C}" destId="{217D50C3-9494-4543-93EE-F82C69D914A7}" srcOrd="13" destOrd="0" presId="urn:microsoft.com/office/officeart/2005/8/layout/vProcess5"/>
    <dgm:cxn modelId="{4A082947-18CD-4C66-A78E-BCD265D86752}" type="presParOf" srcId="{F95FA858-A54F-48C1-86A4-05AE81A1F94C}" destId="{A89AB910-9DFC-4A2E-99DD-F6D42052C221}" srcOrd="14"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40A1AE-F492-453D-B3C7-F01EA4452AE5}">
      <dsp:nvSpPr>
        <dsp:cNvPr id="0" name=""/>
        <dsp:cNvSpPr/>
      </dsp:nvSpPr>
      <dsp:spPr>
        <a:xfrm>
          <a:off x="788669" y="0"/>
          <a:ext cx="8938260" cy="4357524"/>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3516A1-A0CD-42EC-AA40-4D71C8B0E77B}">
      <dsp:nvSpPr>
        <dsp:cNvPr id="0" name=""/>
        <dsp:cNvSpPr/>
      </dsp:nvSpPr>
      <dsp:spPr>
        <a:xfrm>
          <a:off x="3080" y="1307257"/>
          <a:ext cx="1854606" cy="1743009"/>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Fiscal Staff submits position description</a:t>
          </a:r>
        </a:p>
      </dsp:txBody>
      <dsp:txXfrm>
        <a:off x="88167" y="1392344"/>
        <a:ext cx="1684432" cy="1572835"/>
      </dsp:txXfrm>
    </dsp:sp>
    <dsp:sp modelId="{FB8DBFB9-ADB7-47EC-92F1-4B1B0F51CC3B}">
      <dsp:nvSpPr>
        <dsp:cNvPr id="0" name=""/>
        <dsp:cNvSpPr/>
      </dsp:nvSpPr>
      <dsp:spPr>
        <a:xfrm>
          <a:off x="2166788" y="1307257"/>
          <a:ext cx="1854606" cy="1743009"/>
        </a:xfrm>
        <a:prstGeom prst="roundRect">
          <a:avLst/>
        </a:prstGeom>
        <a:solidFill>
          <a:schemeClr val="accent5">
            <a:hueOff val="-3038037"/>
            <a:satOff val="-207"/>
            <a:lumOff val="49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Dean’s Office Approves</a:t>
          </a:r>
        </a:p>
      </dsp:txBody>
      <dsp:txXfrm>
        <a:off x="2251875" y="1392344"/>
        <a:ext cx="1684432" cy="1572835"/>
      </dsp:txXfrm>
    </dsp:sp>
    <dsp:sp modelId="{527AB2E4-7495-4F6E-AE8C-B20A44CCC08F}">
      <dsp:nvSpPr>
        <dsp:cNvPr id="0" name=""/>
        <dsp:cNvSpPr/>
      </dsp:nvSpPr>
      <dsp:spPr>
        <a:xfrm>
          <a:off x="4330496" y="1307257"/>
          <a:ext cx="1854606" cy="1743009"/>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HR reviews and assigns salary grade</a:t>
          </a:r>
        </a:p>
      </dsp:txBody>
      <dsp:txXfrm>
        <a:off x="4415583" y="1392344"/>
        <a:ext cx="1684432" cy="1572835"/>
      </dsp:txXfrm>
    </dsp:sp>
    <dsp:sp modelId="{AF955630-4AE5-48A5-B7A8-A9F45BC920FF}">
      <dsp:nvSpPr>
        <dsp:cNvPr id="0" name=""/>
        <dsp:cNvSpPr/>
      </dsp:nvSpPr>
      <dsp:spPr>
        <a:xfrm>
          <a:off x="6494204" y="1307257"/>
          <a:ext cx="1854606" cy="1743009"/>
        </a:xfrm>
        <a:prstGeom prst="roundRect">
          <a:avLst/>
        </a:prstGeom>
        <a:solidFill>
          <a:schemeClr val="accent5">
            <a:hueOff val="-9114112"/>
            <a:satOff val="-620"/>
            <a:lumOff val="147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Senior Vice Chancellor Approves</a:t>
          </a:r>
        </a:p>
      </dsp:txBody>
      <dsp:txXfrm>
        <a:off x="6579291" y="1392344"/>
        <a:ext cx="1684432" cy="1572835"/>
      </dsp:txXfrm>
    </dsp:sp>
    <dsp:sp modelId="{6D985BD1-E64D-4DBA-BBEF-71EBACBFC456}">
      <dsp:nvSpPr>
        <dsp:cNvPr id="0" name=""/>
        <dsp:cNvSpPr/>
      </dsp:nvSpPr>
      <dsp:spPr>
        <a:xfrm>
          <a:off x="8657912" y="1307257"/>
          <a:ext cx="1854606" cy="1743009"/>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HR updates approved information and informs fiscal staff of approval</a:t>
          </a:r>
        </a:p>
      </dsp:txBody>
      <dsp:txXfrm>
        <a:off x="8742999" y="1392344"/>
        <a:ext cx="1684432" cy="15728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1A30AF-6A6E-4DFE-A4D9-9C5C88DCE0F9}">
      <dsp:nvSpPr>
        <dsp:cNvPr id="0" name=""/>
        <dsp:cNvSpPr/>
      </dsp:nvSpPr>
      <dsp:spPr>
        <a:xfrm>
          <a:off x="0" y="0"/>
          <a:ext cx="8343988" cy="966499"/>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Louisiana Higher Education Foreign Security Act (LAHEFSA) must be approved prior to job offer</a:t>
          </a:r>
        </a:p>
      </dsp:txBody>
      <dsp:txXfrm>
        <a:off x="28308" y="28308"/>
        <a:ext cx="7187979" cy="909883"/>
      </dsp:txXfrm>
    </dsp:sp>
    <dsp:sp modelId="{C96F8B16-4BE4-48BC-9DC2-B6AFBD9B505D}">
      <dsp:nvSpPr>
        <dsp:cNvPr id="0" name=""/>
        <dsp:cNvSpPr/>
      </dsp:nvSpPr>
      <dsp:spPr>
        <a:xfrm>
          <a:off x="623090" y="1100735"/>
          <a:ext cx="8343988" cy="966499"/>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Fiscal Staff submits hiring proposal, salary offer request, and disposition codes</a:t>
          </a:r>
        </a:p>
      </dsp:txBody>
      <dsp:txXfrm>
        <a:off x="651398" y="1129043"/>
        <a:ext cx="7036057" cy="909883"/>
      </dsp:txXfrm>
    </dsp:sp>
    <dsp:sp modelId="{48AFB1FC-E9B1-460B-BD4F-58F49D899D1D}">
      <dsp:nvSpPr>
        <dsp:cNvPr id="0" name=""/>
        <dsp:cNvSpPr/>
      </dsp:nvSpPr>
      <dsp:spPr>
        <a:xfrm>
          <a:off x="1246180" y="2201471"/>
          <a:ext cx="8343988" cy="966499"/>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HR approves and provides salary offer range recommendation</a:t>
          </a:r>
        </a:p>
      </dsp:txBody>
      <dsp:txXfrm>
        <a:off x="1274488" y="2229779"/>
        <a:ext cx="7036057" cy="909883"/>
      </dsp:txXfrm>
    </dsp:sp>
    <dsp:sp modelId="{801302A5-3AC0-4A18-8134-E95947615F5F}">
      <dsp:nvSpPr>
        <dsp:cNvPr id="0" name=""/>
        <dsp:cNvSpPr/>
      </dsp:nvSpPr>
      <dsp:spPr>
        <a:xfrm>
          <a:off x="1869270" y="3302206"/>
          <a:ext cx="8343988" cy="966499"/>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Dean’s Office approves salary recommendation and informs fiscal staff of approval</a:t>
          </a:r>
        </a:p>
      </dsp:txBody>
      <dsp:txXfrm>
        <a:off x="1897578" y="3330514"/>
        <a:ext cx="7036057" cy="909883"/>
      </dsp:txXfrm>
    </dsp:sp>
    <dsp:sp modelId="{B3C324C0-766C-4C97-8EAE-F9417D82B702}">
      <dsp:nvSpPr>
        <dsp:cNvPr id="0" name=""/>
        <dsp:cNvSpPr/>
      </dsp:nvSpPr>
      <dsp:spPr>
        <a:xfrm>
          <a:off x="2492360" y="4402942"/>
          <a:ext cx="8343988" cy="966499"/>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Hiring Manager verbally offers the job and if accepted a letter of offer is prepared  and sent to the candidate</a:t>
          </a:r>
        </a:p>
      </dsp:txBody>
      <dsp:txXfrm>
        <a:off x="2520668" y="4431250"/>
        <a:ext cx="7036057" cy="909883"/>
      </dsp:txXfrm>
    </dsp:sp>
    <dsp:sp modelId="{77484B08-CD6E-4C4B-9636-680B9F104A80}">
      <dsp:nvSpPr>
        <dsp:cNvPr id="0" name=""/>
        <dsp:cNvSpPr/>
      </dsp:nvSpPr>
      <dsp:spPr>
        <a:xfrm>
          <a:off x="7715764" y="706081"/>
          <a:ext cx="628224" cy="628224"/>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7857114" y="706081"/>
        <a:ext cx="345524" cy="472739"/>
      </dsp:txXfrm>
    </dsp:sp>
    <dsp:sp modelId="{AA639606-2BB5-4C66-BD3D-75B92B7856B5}">
      <dsp:nvSpPr>
        <dsp:cNvPr id="0" name=""/>
        <dsp:cNvSpPr/>
      </dsp:nvSpPr>
      <dsp:spPr>
        <a:xfrm>
          <a:off x="8338854" y="1806817"/>
          <a:ext cx="628224" cy="628224"/>
        </a:xfrm>
        <a:prstGeom prst="downArrow">
          <a:avLst>
            <a:gd name="adj1" fmla="val 55000"/>
            <a:gd name="adj2" fmla="val 45000"/>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8480204" y="1806817"/>
        <a:ext cx="345524" cy="472739"/>
      </dsp:txXfrm>
    </dsp:sp>
    <dsp:sp modelId="{F0E5C57F-ABBA-45BB-A9AD-73FB2EE38F20}">
      <dsp:nvSpPr>
        <dsp:cNvPr id="0" name=""/>
        <dsp:cNvSpPr/>
      </dsp:nvSpPr>
      <dsp:spPr>
        <a:xfrm>
          <a:off x="8961944" y="2891444"/>
          <a:ext cx="628224" cy="628224"/>
        </a:xfrm>
        <a:prstGeom prst="downArrow">
          <a:avLst>
            <a:gd name="adj1" fmla="val 55000"/>
            <a:gd name="adj2" fmla="val 45000"/>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9103294" y="2891444"/>
        <a:ext cx="345524" cy="472739"/>
      </dsp:txXfrm>
    </dsp:sp>
    <dsp:sp modelId="{E5AAE5D0-9E20-402E-987C-27561E223299}">
      <dsp:nvSpPr>
        <dsp:cNvPr id="0" name=""/>
        <dsp:cNvSpPr/>
      </dsp:nvSpPr>
      <dsp:spPr>
        <a:xfrm>
          <a:off x="9585034" y="4002919"/>
          <a:ext cx="628224" cy="628224"/>
        </a:xfrm>
        <a:prstGeom prst="downArrow">
          <a:avLst>
            <a:gd name="adj1" fmla="val 55000"/>
            <a:gd name="adj2" fmla="val 45000"/>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9726384" y="4002919"/>
        <a:ext cx="345524" cy="47273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E79C83-16CF-489C-8C39-D1DE3B037664}" type="datetimeFigureOut">
              <a:rPr lang="en-US" smtClean="0"/>
              <a:t>5/21/2026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43BB05-429F-4A7E-B1AE-DC68ACDA1DB8}" type="slidenum">
              <a:rPr lang="en-US" smtClean="0"/>
              <a:t>‹#›</a:t>
            </a:fld>
            <a:endParaRPr lang="en-US"/>
          </a:p>
        </p:txBody>
      </p:sp>
    </p:spTree>
    <p:extLst>
      <p:ext uri="{BB962C8B-B14F-4D97-AF65-F5344CB8AC3E}">
        <p14:creationId xmlns:p14="http://schemas.microsoft.com/office/powerpoint/2010/main" val="3892428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43BB05-429F-4A7E-B1AE-DC68ACDA1DB8}" type="slidenum">
              <a:rPr lang="en-US" smtClean="0"/>
              <a:t>4</a:t>
            </a:fld>
            <a:endParaRPr lang="en-US"/>
          </a:p>
        </p:txBody>
      </p:sp>
    </p:spTree>
    <p:extLst>
      <p:ext uri="{BB962C8B-B14F-4D97-AF65-F5344CB8AC3E}">
        <p14:creationId xmlns:p14="http://schemas.microsoft.com/office/powerpoint/2010/main" val="4072421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mindful of carefully balancing qualification requirements to attract the best applicant pool for the position.</a:t>
            </a:r>
          </a:p>
        </p:txBody>
      </p:sp>
      <p:sp>
        <p:nvSpPr>
          <p:cNvPr id="4" name="Slide Number Placeholder 3"/>
          <p:cNvSpPr>
            <a:spLocks noGrp="1"/>
          </p:cNvSpPr>
          <p:nvPr>
            <p:ph type="sldNum" sz="quarter" idx="10"/>
          </p:nvPr>
        </p:nvSpPr>
        <p:spPr/>
        <p:txBody>
          <a:bodyPr/>
          <a:lstStyle/>
          <a:p>
            <a:fld id="{9243BB05-429F-4A7E-B1AE-DC68ACDA1DB8}" type="slidenum">
              <a:rPr lang="en-US" smtClean="0"/>
              <a:t>5</a:t>
            </a:fld>
            <a:endParaRPr lang="en-US"/>
          </a:p>
        </p:txBody>
      </p:sp>
    </p:spTree>
    <p:extLst>
      <p:ext uri="{BB962C8B-B14F-4D97-AF65-F5344CB8AC3E}">
        <p14:creationId xmlns:p14="http://schemas.microsoft.com/office/powerpoint/2010/main" val="1461153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Typically recommend</a:t>
            </a:r>
            <a:r>
              <a:rPr lang="en-US" baseline="0" dirty="0"/>
              <a:t> 3 to 5 interviews for a medium to larger applicant pool; most importantly it depends on the qualifications and viability of the candidates of the pool.  With a very small applicant pool, interview at least two candidates.</a:t>
            </a:r>
          </a:p>
          <a:p>
            <a:r>
              <a:rPr lang="en-US" baseline="0" dirty="0"/>
              <a:t>Discussing salary – helpful if it during the screening process to ensure the candidate’s expectations are within the salary range.  Typically provide candidates with the starting point of the salary range and not the full range. </a:t>
            </a:r>
          </a:p>
        </p:txBody>
      </p:sp>
      <p:sp>
        <p:nvSpPr>
          <p:cNvPr id="4" name="Slide Number Placeholder 3"/>
          <p:cNvSpPr>
            <a:spLocks noGrp="1"/>
          </p:cNvSpPr>
          <p:nvPr>
            <p:ph type="sldNum" sz="quarter" idx="10"/>
          </p:nvPr>
        </p:nvSpPr>
        <p:spPr/>
        <p:txBody>
          <a:bodyPr/>
          <a:lstStyle/>
          <a:p>
            <a:fld id="{9243BB05-429F-4A7E-B1AE-DC68ACDA1DB8}" type="slidenum">
              <a:rPr lang="en-US" smtClean="0"/>
              <a:t>9</a:t>
            </a:fld>
            <a:endParaRPr lang="en-US"/>
          </a:p>
        </p:txBody>
      </p:sp>
    </p:spTree>
    <p:extLst>
      <p:ext uri="{BB962C8B-B14F-4D97-AF65-F5344CB8AC3E}">
        <p14:creationId xmlns:p14="http://schemas.microsoft.com/office/powerpoint/2010/main" val="2166308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Talent Acquisition</a:t>
            </a:r>
            <a:r>
              <a:rPr lang="en-US" baseline="0" dirty="0"/>
              <a:t> reviews the selected candidates qualifications in relation to the position minimum qualifications to recommend a salary range.  Typically individuals whose qualifications do not far exceed the minimum </a:t>
            </a:r>
            <a:r>
              <a:rPr lang="en-US" baseline="0" dirty="0" err="1"/>
              <a:t>quals</a:t>
            </a:r>
            <a:r>
              <a:rPr lang="en-US" baseline="0" dirty="0"/>
              <a:t> will be offered a salary within the 1</a:t>
            </a:r>
            <a:r>
              <a:rPr lang="en-US" baseline="30000" dirty="0"/>
              <a:t>st</a:t>
            </a:r>
            <a:r>
              <a:rPr lang="en-US" baseline="0" dirty="0"/>
              <a:t> quartile.  Individuals with moderate experience over the minimum qualifications are typically recommended to be offered a salary within the 2</a:t>
            </a:r>
            <a:r>
              <a:rPr lang="en-US" baseline="30000" dirty="0"/>
              <a:t>nd</a:t>
            </a:r>
            <a:r>
              <a:rPr lang="en-US" baseline="0" dirty="0"/>
              <a:t> quartile.  Individuals with significant experience over the minimum qualifications may be recommended to be hired within the 3</a:t>
            </a:r>
            <a:r>
              <a:rPr lang="en-US" baseline="30000" dirty="0"/>
              <a:t>rd</a:t>
            </a:r>
            <a:r>
              <a:rPr lang="en-US" baseline="0" dirty="0"/>
              <a:t> quartile.  </a:t>
            </a:r>
          </a:p>
          <a:p>
            <a:r>
              <a:rPr lang="en-US" baseline="0" dirty="0"/>
              <a:t>If it is an internal promotion, Talent Acquisition will consult with Compensation.  Additionally, if there are any other circumstances where Talent Acquisition would like Compensation to review, i.e. individuals experience is on the cusp of a quartile.  Dean’s office reviews salary for internal equity considerations.  </a:t>
            </a:r>
            <a:endParaRPr lang="en-US" dirty="0"/>
          </a:p>
        </p:txBody>
      </p:sp>
      <p:sp>
        <p:nvSpPr>
          <p:cNvPr id="4" name="Slide Number Placeholder 3"/>
          <p:cNvSpPr>
            <a:spLocks noGrp="1"/>
          </p:cNvSpPr>
          <p:nvPr>
            <p:ph type="sldNum" sz="quarter" idx="10"/>
          </p:nvPr>
        </p:nvSpPr>
        <p:spPr/>
        <p:txBody>
          <a:bodyPr/>
          <a:lstStyle/>
          <a:p>
            <a:fld id="{9243BB05-429F-4A7E-B1AE-DC68ACDA1DB8}" type="slidenum">
              <a:rPr lang="en-US" smtClean="0"/>
              <a:t>10</a:t>
            </a:fld>
            <a:endParaRPr lang="en-US"/>
          </a:p>
        </p:txBody>
      </p:sp>
    </p:spTree>
    <p:extLst>
      <p:ext uri="{BB962C8B-B14F-4D97-AF65-F5344CB8AC3E}">
        <p14:creationId xmlns:p14="http://schemas.microsoft.com/office/powerpoint/2010/main" val="4075532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hire will not have computer access</a:t>
            </a:r>
            <a:r>
              <a:rPr lang="en-US" baseline="0" dirty="0"/>
              <a:t> until hire is entered into </a:t>
            </a:r>
            <a:r>
              <a:rPr lang="en-US" baseline="0" dirty="0" err="1"/>
              <a:t>Peoplesoft</a:t>
            </a:r>
            <a:r>
              <a:rPr lang="en-US" baseline="0" dirty="0"/>
              <a:t>.  Won’t be able to get an ID or access the parking garage.  </a:t>
            </a:r>
            <a:endParaRPr lang="en-US" dirty="0"/>
          </a:p>
        </p:txBody>
      </p:sp>
      <p:sp>
        <p:nvSpPr>
          <p:cNvPr id="4" name="Slide Number Placeholder 3"/>
          <p:cNvSpPr>
            <a:spLocks noGrp="1"/>
          </p:cNvSpPr>
          <p:nvPr>
            <p:ph type="sldNum" sz="quarter" idx="10"/>
          </p:nvPr>
        </p:nvSpPr>
        <p:spPr/>
        <p:txBody>
          <a:bodyPr/>
          <a:lstStyle/>
          <a:p>
            <a:fld id="{9243BB05-429F-4A7E-B1AE-DC68ACDA1DB8}" type="slidenum">
              <a:rPr lang="en-US" smtClean="0"/>
              <a:t>12</a:t>
            </a:fld>
            <a:endParaRPr lang="en-US"/>
          </a:p>
        </p:txBody>
      </p:sp>
    </p:spTree>
    <p:extLst>
      <p:ext uri="{BB962C8B-B14F-4D97-AF65-F5344CB8AC3E}">
        <p14:creationId xmlns:p14="http://schemas.microsoft.com/office/powerpoint/2010/main" val="1275753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A485E-3981-4524-5781-A1BEC70F35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2EADB1-5FFC-4B9F-4E2E-2894F8D0DB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6D60D1-0C1D-8754-ACC0-305B34A5AD69}"/>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5" name="Footer Placeholder 4">
            <a:extLst>
              <a:ext uri="{FF2B5EF4-FFF2-40B4-BE49-F238E27FC236}">
                <a16:creationId xmlns:a16="http://schemas.microsoft.com/office/drawing/2014/main" id="{3EDE348A-A68A-AEC9-8514-F88EDBBF44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B702BD-F8E1-C982-00E2-37545F588AC5}"/>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1610334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AC926-4431-2E7A-9FD7-05FFB7ACBB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12DD28-DA4F-A1E1-7C50-92D81ABE3F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63F44E-8244-3B3A-9097-F58C8971B793}"/>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5" name="Footer Placeholder 4">
            <a:extLst>
              <a:ext uri="{FF2B5EF4-FFF2-40B4-BE49-F238E27FC236}">
                <a16:creationId xmlns:a16="http://schemas.microsoft.com/office/drawing/2014/main" id="{3ECACFA3-B0D3-4D87-4044-3CFDD9703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C5CAEE-748B-C98A-9EEC-23778787DEC7}"/>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258331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2F4615-FCEC-C604-8971-CDB6EB2C2E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E674B5-7D08-1475-A292-2531FC277B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9CC2D1-313E-64EE-5746-356DE8C1F0D8}"/>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5" name="Footer Placeholder 4">
            <a:extLst>
              <a:ext uri="{FF2B5EF4-FFF2-40B4-BE49-F238E27FC236}">
                <a16:creationId xmlns:a16="http://schemas.microsoft.com/office/drawing/2014/main" id="{7C6FCFEA-650E-7C72-ABF2-DA83E54F1A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767739-81BC-6F31-78CC-1D3157B19E5B}"/>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2768478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7EEC4-5918-718C-AD67-6B784A91AB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2F7204-9979-C052-EC2F-B7DDC9C5C7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2BA2FE-CED5-912B-073C-779FF247D0D4}"/>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5" name="Footer Placeholder 4">
            <a:extLst>
              <a:ext uri="{FF2B5EF4-FFF2-40B4-BE49-F238E27FC236}">
                <a16:creationId xmlns:a16="http://schemas.microsoft.com/office/drawing/2014/main" id="{A89B8F91-9146-331E-8C52-F54159ACE7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99FF80-EDE6-8B22-2C8E-C7FCA8EF839D}"/>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2336520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79B9-D850-F5F3-9AD1-EB31CF8B5D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580B25-EAFC-DAFD-DD18-057BFE0472B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7B1133-5C0C-4268-65DD-8E591A74BB4A}"/>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5" name="Footer Placeholder 4">
            <a:extLst>
              <a:ext uri="{FF2B5EF4-FFF2-40B4-BE49-F238E27FC236}">
                <a16:creationId xmlns:a16="http://schemas.microsoft.com/office/drawing/2014/main" id="{B1B30FAF-AE48-416D-BEEF-FF33D991E2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548A49-41ED-4EE5-7244-21F9587E62E1}"/>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488939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9A0A2-73BB-5B8F-E5BB-C994F28AF3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602314-C5A7-91B5-0F84-BEA03CFFFD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458BD0-9429-E8A7-5C40-884B02231E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7F666F9-74B5-4BB7-173F-B78017B68307}"/>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6" name="Footer Placeholder 5">
            <a:extLst>
              <a:ext uri="{FF2B5EF4-FFF2-40B4-BE49-F238E27FC236}">
                <a16:creationId xmlns:a16="http://schemas.microsoft.com/office/drawing/2014/main" id="{4388D969-A66B-AF7D-6A2E-EF4DB5B1E2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2FF653-121C-A11F-5928-0AAE4BAC051A}"/>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2299569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A5845-6023-E6C0-1A81-95D5FF659E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31180F-A659-F341-990B-4745B3FE46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D2E2E7-74A4-128A-B0FA-1BCACB52AD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498608-3F9E-2139-24F3-1C4FF24151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5FF7EE-B6B8-9287-9728-2759D6272B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31A689-37A0-AE1D-DF9C-FA31F8609750}"/>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8" name="Footer Placeholder 7">
            <a:extLst>
              <a:ext uri="{FF2B5EF4-FFF2-40B4-BE49-F238E27FC236}">
                <a16:creationId xmlns:a16="http://schemas.microsoft.com/office/drawing/2014/main" id="{E9F00A6D-32EF-99C3-660F-1A3E7B322B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C5C9AB-DCC3-37C1-424D-EA1D8BDF0753}"/>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88536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7867A-B6B5-8717-8183-777E4B7C6D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811519-09A3-00DB-93E8-49A15B38332C}"/>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4" name="Footer Placeholder 3">
            <a:extLst>
              <a:ext uri="{FF2B5EF4-FFF2-40B4-BE49-F238E27FC236}">
                <a16:creationId xmlns:a16="http://schemas.microsoft.com/office/drawing/2014/main" id="{39F4A404-6D12-4330-4EE2-34C7D997D7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A2E74F-C65F-1724-3E0F-ECF0CF78CB03}"/>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302443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AE2EA1-9248-38B0-F578-A10CE8E0B8C3}"/>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3" name="Footer Placeholder 2">
            <a:extLst>
              <a:ext uri="{FF2B5EF4-FFF2-40B4-BE49-F238E27FC236}">
                <a16:creationId xmlns:a16="http://schemas.microsoft.com/office/drawing/2014/main" id="{51296635-AF0A-B2C9-AAEA-9C1E73BDF3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F39F2E-DA8D-E914-DBB1-D1BE12568B0C}"/>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121485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4BF06-BA38-642B-ECDB-815DE18E37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0EA430-F4F3-F6BB-78C0-B27DB4FD7C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65C6AD-384B-E8FD-36B4-B5D5E7886E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06FFE4-02F2-F9FE-A137-B5E76B3EC14A}"/>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6" name="Footer Placeholder 5">
            <a:extLst>
              <a:ext uri="{FF2B5EF4-FFF2-40B4-BE49-F238E27FC236}">
                <a16:creationId xmlns:a16="http://schemas.microsoft.com/office/drawing/2014/main" id="{0409EE9A-1772-2270-966B-F5E7EE7D41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BF8C16-51A3-5EA0-4CBF-D3171D4FE0AC}"/>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1784886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DBE99-4D3F-CDDF-18A0-4A20887705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0F61498-F7E7-9E4A-9B33-521E627086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C2FABA-3F99-51AD-9746-A823145FD4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976B79-E0C8-4EF3-C271-39D9E4926E06}"/>
              </a:ext>
            </a:extLst>
          </p:cNvPr>
          <p:cNvSpPr>
            <a:spLocks noGrp="1"/>
          </p:cNvSpPr>
          <p:nvPr>
            <p:ph type="dt" sz="half" idx="10"/>
          </p:nvPr>
        </p:nvSpPr>
        <p:spPr/>
        <p:txBody>
          <a:bodyPr/>
          <a:lstStyle/>
          <a:p>
            <a:fld id="{73F0F4A7-3C59-403B-A846-CBE018225C24}" type="datetimeFigureOut">
              <a:rPr lang="en-US" smtClean="0"/>
              <a:t>5/21/2026</a:t>
            </a:fld>
            <a:endParaRPr lang="en-US"/>
          </a:p>
        </p:txBody>
      </p:sp>
      <p:sp>
        <p:nvSpPr>
          <p:cNvPr id="6" name="Footer Placeholder 5">
            <a:extLst>
              <a:ext uri="{FF2B5EF4-FFF2-40B4-BE49-F238E27FC236}">
                <a16:creationId xmlns:a16="http://schemas.microsoft.com/office/drawing/2014/main" id="{713189AB-47A6-C61C-92DB-3B3C0AC008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2395F-2EAF-57EC-CCE9-D0EA97BB33AE}"/>
              </a:ext>
            </a:extLst>
          </p:cNvPr>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1290128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F03CB4-B95E-6AC6-EE46-570CB159D6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697BD3-D6A2-E78C-8C0B-530B7CC326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4750B3-6359-83A7-E9C1-0DE90522C4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F0F4A7-3C59-403B-A846-CBE018225C24}" type="datetimeFigureOut">
              <a:rPr lang="en-US" smtClean="0"/>
              <a:t>5/21/2026</a:t>
            </a:fld>
            <a:endParaRPr lang="en-US"/>
          </a:p>
        </p:txBody>
      </p:sp>
      <p:sp>
        <p:nvSpPr>
          <p:cNvPr id="5" name="Footer Placeholder 4">
            <a:extLst>
              <a:ext uri="{FF2B5EF4-FFF2-40B4-BE49-F238E27FC236}">
                <a16:creationId xmlns:a16="http://schemas.microsoft.com/office/drawing/2014/main" id="{E41910C5-B170-DF9C-014A-2571666315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21B4743-CBC7-D7A6-6885-6D2E04E19E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788300-6B21-4C44-A7D6-2016FCF13009}" type="slidenum">
              <a:rPr lang="en-US" smtClean="0"/>
              <a:t>‹#›</a:t>
            </a:fld>
            <a:endParaRPr lang="en-US"/>
          </a:p>
        </p:txBody>
      </p:sp>
    </p:spTree>
    <p:extLst>
      <p:ext uri="{BB962C8B-B14F-4D97-AF65-F5344CB8AC3E}">
        <p14:creationId xmlns:p14="http://schemas.microsoft.com/office/powerpoint/2010/main" val="1413499761"/>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7.jpe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f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hyperlink" Target="https://careers.lsuhsc.edu/jobs/search?page=1&amp;employment_type_uids%5B%5D=9290c84c437e451fd084a786a6367d37&amp;string_field_1%5B%5D=Public+Health&amp;query=" TargetMode="External"/><Relationship Id="rId2" Type="http://schemas.openxmlformats.org/officeDocument/2006/relationships/hyperlink" Target="https://www.lsuhsc.edu/administration/hrm/talentacquisition.aspx" TargetMode="External"/><Relationship Id="rId1" Type="http://schemas.openxmlformats.org/officeDocument/2006/relationships/slideLayout" Target="../slideLayouts/slideLayout2.xml"/><Relationship Id="rId4" Type="http://schemas.openxmlformats.org/officeDocument/2006/relationships/image" Target="../media/image5.jfif"/></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38202" y="1350335"/>
            <a:ext cx="3494362" cy="2892056"/>
          </a:xfrm>
        </p:spPr>
        <p:txBody>
          <a:bodyPr vert="horz" lIns="91440" tIns="45720" rIns="91440" bIns="45720" rtlCol="0" anchor="ctr">
            <a:normAutofit/>
          </a:bodyPr>
          <a:lstStyle/>
          <a:p>
            <a:pPr algn="r"/>
            <a:r>
              <a:rPr lang="en-US" sz="4400" kern="1200" dirty="0">
                <a:solidFill>
                  <a:schemeClr val="accent1"/>
                </a:solidFill>
                <a:latin typeface="+mj-lt"/>
                <a:ea typeface="+mj-ea"/>
                <a:cs typeface="+mj-cs"/>
              </a:rPr>
              <a:t>Staff Hiring Process</a:t>
            </a:r>
          </a:p>
        </p:txBody>
      </p:sp>
      <p:cxnSp>
        <p:nvCxnSpPr>
          <p:cNvPr id="23" name="Straight Connector 22">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4849198" y="2796363"/>
            <a:ext cx="6250940" cy="1003399"/>
          </a:xfrm>
        </p:spPr>
        <p:txBody>
          <a:bodyPr vert="horz" lIns="91440" tIns="45720" rIns="91440" bIns="45720" rtlCol="0" anchor="b">
            <a:normAutofit/>
          </a:bodyPr>
          <a:lstStyle/>
          <a:p>
            <a:pPr algn="l"/>
            <a:r>
              <a:rPr lang="en-US" sz="2000" dirty="0"/>
              <a:t>LSUHSC, N.O. School of Public Health</a:t>
            </a:r>
          </a:p>
          <a:p>
            <a:pPr algn="l"/>
            <a:r>
              <a:rPr lang="en-US" sz="2000" dirty="0"/>
              <a:t>Finance and Administration</a:t>
            </a:r>
          </a:p>
        </p:txBody>
      </p:sp>
      <p:sp>
        <p:nvSpPr>
          <p:cNvPr id="4" name="TextBox 3"/>
          <p:cNvSpPr txBox="1"/>
          <p:nvPr/>
        </p:nvSpPr>
        <p:spPr>
          <a:xfrm>
            <a:off x="4976029" y="4553372"/>
            <a:ext cx="6250940" cy="2304628"/>
          </a:xfrm>
          <a:prstGeom prst="rect">
            <a:avLst/>
          </a:prstGeom>
        </p:spPr>
        <p:txBody>
          <a:bodyPr vert="horz" lIns="91440" tIns="45720" rIns="91440" bIns="45720" rtlCol="0">
            <a:normAutofit/>
          </a:bodyPr>
          <a:lstStyle/>
          <a:p>
            <a:pPr>
              <a:lnSpc>
                <a:spcPct val="90000"/>
              </a:lnSpc>
              <a:spcAft>
                <a:spcPts val="600"/>
              </a:spcAft>
            </a:pPr>
            <a:r>
              <a:rPr lang="en-US" sz="2000" dirty="0"/>
              <a:t>Amee Barattini, MBA</a:t>
            </a:r>
          </a:p>
          <a:p>
            <a:pPr>
              <a:lnSpc>
                <a:spcPct val="90000"/>
              </a:lnSpc>
              <a:spcAft>
                <a:spcPts val="600"/>
              </a:spcAft>
            </a:pPr>
            <a:r>
              <a:rPr lang="en-US" sz="2000" dirty="0"/>
              <a:t>Assistant Dean for Finance and Administration</a:t>
            </a:r>
          </a:p>
          <a:p>
            <a:pPr>
              <a:lnSpc>
                <a:spcPct val="90000"/>
              </a:lnSpc>
              <a:spcAft>
                <a:spcPts val="600"/>
              </a:spcAft>
            </a:pPr>
            <a:r>
              <a:rPr lang="en-US" sz="2000" dirty="0"/>
              <a:t>Last revised: 5/2026 </a:t>
            </a:r>
          </a:p>
        </p:txBody>
      </p:sp>
    </p:spTree>
    <p:extLst>
      <p:ext uri="{BB962C8B-B14F-4D97-AF65-F5344CB8AC3E}">
        <p14:creationId xmlns:p14="http://schemas.microsoft.com/office/powerpoint/2010/main" val="955825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0D016C6-32E3-FD1C-A2F4-7DB57A5C3C66}"/>
              </a:ext>
            </a:extLst>
          </p:cNvPr>
          <p:cNvPicPr>
            <a:picLocks noChangeAspect="1"/>
          </p:cNvPicPr>
          <p:nvPr/>
        </p:nvPicPr>
        <p:blipFill>
          <a:blip r:embed="rId3">
            <a:duotone>
              <a:schemeClr val="bg2">
                <a:shade val="45000"/>
                <a:satMod val="135000"/>
              </a:schemeClr>
              <a:prstClr val="white"/>
            </a:duotone>
          </a:blip>
          <a:srcRect t="23743" b="1257"/>
          <a:stretch>
            <a:fillRect/>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1" y="163107"/>
            <a:ext cx="10515600" cy="900149"/>
          </a:xfrm>
        </p:spPr>
        <p:txBody>
          <a:bodyPr>
            <a:normAutofit/>
          </a:bodyPr>
          <a:lstStyle/>
          <a:p>
            <a:r>
              <a:rPr lang="en-US" sz="3600" dirty="0"/>
              <a:t>Approval Process TO HIRE SELECTED CANDIDATE </a:t>
            </a:r>
          </a:p>
        </p:txBody>
      </p:sp>
      <p:graphicFrame>
        <p:nvGraphicFramePr>
          <p:cNvPr id="4" name="Content Placeholder 3" descr="1. Louisiana Higher Education Foreign Secuirt Act (LAHESFA) must be approved before an offer can be made&#10;2. Fiscal staff submits hiring proposal, salary offer request, and disposition codes&#10;3. HR approves and provides salary offer range recoomendation&#10;4. Dean's office approves salary recoomendation and informs fiscal staff of approval&#10;5. HIring manager veraball offers the job and if accepted a letter of offer is prepared for the selected candidate "/>
          <p:cNvGraphicFramePr>
            <a:graphicFrameLocks noGrp="1"/>
          </p:cNvGraphicFramePr>
          <p:nvPr>
            <p:ph idx="1"/>
            <p:extLst>
              <p:ext uri="{D42A27DB-BD31-4B8C-83A1-F6EECF244321}">
                <p14:modId xmlns:p14="http://schemas.microsoft.com/office/powerpoint/2010/main" val="3010893269"/>
              </p:ext>
            </p:extLst>
          </p:nvPr>
        </p:nvGraphicFramePr>
        <p:xfrm>
          <a:off x="838199" y="1233377"/>
          <a:ext cx="10836349" cy="536944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966105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1803" y="350196"/>
            <a:ext cx="4646904" cy="1624520"/>
          </a:xfrm>
        </p:spPr>
        <p:txBody>
          <a:bodyPr anchor="ctr">
            <a:normAutofit/>
          </a:bodyPr>
          <a:lstStyle/>
          <a:p>
            <a:r>
              <a:rPr lang="en-US" sz="4000"/>
              <a:t>Selected Candidates’ Responsibilities</a:t>
            </a:r>
          </a:p>
        </p:txBody>
      </p:sp>
      <p:sp>
        <p:nvSpPr>
          <p:cNvPr id="3" name="Content Placeholder 2"/>
          <p:cNvSpPr>
            <a:spLocks noGrp="1"/>
          </p:cNvSpPr>
          <p:nvPr>
            <p:ph idx="1"/>
          </p:nvPr>
        </p:nvSpPr>
        <p:spPr>
          <a:xfrm>
            <a:off x="191386" y="2286000"/>
            <a:ext cx="6893703" cy="4572000"/>
          </a:xfrm>
        </p:spPr>
        <p:txBody>
          <a:bodyPr anchor="ctr">
            <a:normAutofit/>
          </a:bodyPr>
          <a:lstStyle/>
          <a:p>
            <a:r>
              <a:rPr lang="en-US" sz="2400" dirty="0"/>
              <a:t>Complete all new hire paperwork</a:t>
            </a:r>
          </a:p>
          <a:p>
            <a:r>
              <a:rPr lang="en-US" sz="2400" dirty="0"/>
              <a:t>Submits information as requested for background check</a:t>
            </a:r>
          </a:p>
          <a:p>
            <a:r>
              <a:rPr lang="en-US" sz="2400" dirty="0"/>
              <a:t>Complete drug testing process</a:t>
            </a:r>
          </a:p>
          <a:p>
            <a:r>
              <a:rPr lang="en-US" sz="2400" dirty="0"/>
              <a:t>Submits information as requested for electronic I-9</a:t>
            </a:r>
          </a:p>
          <a:p>
            <a:r>
              <a:rPr lang="en-US" sz="2400" dirty="0"/>
              <a:t>Provides approval for educational background check and/or official transcripts</a:t>
            </a:r>
          </a:p>
        </p:txBody>
      </p:sp>
      <p:pic>
        <p:nvPicPr>
          <p:cNvPr id="5" name="Picture 4" descr="A hand holding a pen and shading circles on a sheet">
            <a:extLst>
              <a:ext uri="{FF2B5EF4-FFF2-40B4-BE49-F238E27FC236}">
                <a16:creationId xmlns:a16="http://schemas.microsoft.com/office/drawing/2014/main" id="{08B4A85B-F2C4-AE1B-A996-E4881ACB520E}"/>
              </a:ext>
            </a:extLst>
          </p:cNvPr>
          <p:cNvPicPr>
            <a:picLocks noChangeAspect="1"/>
          </p:cNvPicPr>
          <p:nvPr/>
        </p:nvPicPr>
        <p:blipFill>
          <a:blip r:embed="rId2"/>
          <a:srcRect l="36317" r="11846" b="-2"/>
          <a:stretch>
            <a:fillRect/>
          </a:stretch>
        </p:blipFill>
        <p:spPr>
          <a:xfrm>
            <a:off x="7091916" y="1"/>
            <a:ext cx="5106909" cy="6858000"/>
          </a:xfrm>
          <a:prstGeom prst="rect">
            <a:avLst/>
          </a:prstGeom>
        </p:spPr>
      </p:pic>
    </p:spTree>
    <p:extLst>
      <p:ext uri="{BB962C8B-B14F-4D97-AF65-F5344CB8AC3E}">
        <p14:creationId xmlns:p14="http://schemas.microsoft.com/office/powerpoint/2010/main" val="643310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title"/>
          </p:nvPr>
        </p:nvSpPr>
        <p:spPr>
          <a:xfrm>
            <a:off x="838200" y="365125"/>
            <a:ext cx="5393361" cy="1325563"/>
          </a:xfrm>
        </p:spPr>
        <p:txBody>
          <a:bodyPr vert="horz" lIns="91440" tIns="45720" rIns="91440" bIns="45720" rtlCol="0" anchor="ctr">
            <a:normAutofit/>
          </a:bodyPr>
          <a:lstStyle/>
          <a:p>
            <a:r>
              <a:rPr lang="en-US" kern="1200" dirty="0">
                <a:solidFill>
                  <a:schemeClr val="tx1"/>
                </a:solidFill>
                <a:latin typeface="+mj-lt"/>
                <a:ea typeface="+mj-ea"/>
                <a:cs typeface="+mj-cs"/>
              </a:rPr>
              <a:t>Final approvals</a:t>
            </a:r>
          </a:p>
        </p:txBody>
      </p:sp>
      <p:sp>
        <p:nvSpPr>
          <p:cNvPr id="8" name="Freeform: Shape 7">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xtBox 4"/>
          <p:cNvSpPr txBox="1"/>
          <p:nvPr/>
        </p:nvSpPr>
        <p:spPr>
          <a:xfrm>
            <a:off x="838200" y="1825625"/>
            <a:ext cx="5393361" cy="4351338"/>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800" dirty="0"/>
              <a:t>Completed is confirmed by Human Resources</a:t>
            </a:r>
          </a:p>
          <a:p>
            <a:pPr indent="-228600">
              <a:lnSpc>
                <a:spcPct val="90000"/>
              </a:lnSpc>
              <a:spcAft>
                <a:spcPts val="600"/>
              </a:spcAft>
              <a:buFont typeface="Arial" panose="020B0604020202020204" pitchFamily="34" charset="0"/>
              <a:buChar char="•"/>
            </a:pPr>
            <a:endParaRPr lang="en-US" sz="2800" dirty="0"/>
          </a:p>
          <a:p>
            <a:pPr indent="-228600">
              <a:lnSpc>
                <a:spcPct val="90000"/>
              </a:lnSpc>
              <a:spcAft>
                <a:spcPts val="600"/>
              </a:spcAft>
              <a:buFont typeface="Arial" panose="020B0604020202020204" pitchFamily="34" charset="0"/>
              <a:buChar char="•"/>
            </a:pPr>
            <a:r>
              <a:rPr lang="en-US" sz="2800" dirty="0"/>
              <a:t>New hire information is transferred from the applicant system into the HR employee system</a:t>
            </a:r>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Decorative image of individuals celebrat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887184" y="2161748"/>
            <a:ext cx="3781051" cy="1890525"/>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0722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Title 10"/>
          <p:cNvSpPr txBox="1">
            <a:spLocks noGrp="1"/>
          </p:cNvSpPr>
          <p:nvPr>
            <p:ph type="title"/>
          </p:nvPr>
        </p:nvSpPr>
        <p:spPr>
          <a:xfrm>
            <a:off x="1637021" y="494954"/>
            <a:ext cx="771109" cy="5542383"/>
          </a:xfrm>
          <a:prstGeom prst="rect">
            <a:avLst/>
          </a:prstGeom>
          <a:noFill/>
          <a:ln>
            <a:noFill/>
            <a:prstDash/>
          </a:ln>
          <a:effectLst/>
        </p:spPr>
        <p:txBody>
          <a:bodyPr rot="0" spcFirstLastPara="0" vertOverflow="overflow" horzOverflow="overflow" vert="wordArtVert"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chemeClr val="tx1"/>
                </a:solidFill>
                <a:effectLst/>
                <a:uLnTx/>
                <a:uFillTx/>
                <a:latin typeface="+mn-lt"/>
                <a:ea typeface="+mn-ea"/>
                <a:cs typeface="+mn-cs"/>
              </a:rPr>
              <a:t>Overview</a:t>
            </a:r>
            <a:endParaRPr kumimoji="0" lang="en-US" sz="3600" b="1" i="0" u="none" strike="noStrike" kern="1200" cap="none" spc="0" normalizeH="0" baseline="0" noProof="0" dirty="0">
              <a:ln>
                <a:noFill/>
              </a:ln>
              <a:solidFill>
                <a:schemeClr val="tx1"/>
              </a:solidFill>
              <a:effectLst/>
              <a:uLnTx/>
              <a:uFillTx/>
              <a:latin typeface="+mn-lt"/>
              <a:ea typeface="+mn-ea"/>
              <a:cs typeface="+mn-cs"/>
            </a:endParaRPr>
          </a:p>
        </p:txBody>
      </p:sp>
      <p:pic>
        <p:nvPicPr>
          <p:cNvPr id="9" name="Picture 8" descr="Hiring Overview&#10;1. Create/Update Position Description&#10;2. Receive approal to fill the position and advertise&#10;3. Advertise Vacancy&#10;4. Interview candidates and select a candidate for the position&#10;5. Receive approval to hire the selected candidate and salary offer approval&#10;6. Selected candidate completes all paperwork and screening requirements&#10;7.  Aproval of new hire paperwork and entry into Human Resource System&#10;8. New Hire Starts work"/>
          <p:cNvPicPr>
            <a:picLocks noChangeAspect="1"/>
          </p:cNvPicPr>
          <p:nvPr/>
        </p:nvPicPr>
        <p:blipFill>
          <a:blip r:embed="rId2"/>
          <a:stretch>
            <a:fillRect/>
          </a:stretch>
        </p:blipFill>
        <p:spPr>
          <a:xfrm>
            <a:off x="3056370" y="289249"/>
            <a:ext cx="6600814" cy="6211466"/>
          </a:xfrm>
          <a:prstGeom prst="rect">
            <a:avLst/>
          </a:prstGeom>
          <a:noFill/>
        </p:spPr>
      </p:pic>
    </p:spTree>
    <p:extLst>
      <p:ext uri="{BB962C8B-B14F-4D97-AF65-F5344CB8AC3E}">
        <p14:creationId xmlns:p14="http://schemas.microsoft.com/office/powerpoint/2010/main" val="1118876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title"/>
          </p:nvPr>
        </p:nvSpPr>
        <p:spPr>
          <a:xfrm>
            <a:off x="6096000" y="501651"/>
            <a:ext cx="5578549" cy="636033"/>
          </a:xfrm>
        </p:spPr>
        <p:txBody>
          <a:bodyPr anchor="b">
            <a:normAutofit/>
          </a:bodyPr>
          <a:lstStyle/>
          <a:p>
            <a:r>
              <a:rPr lang="en-US" sz="3200" b="1" dirty="0"/>
              <a:t>Creating Position Descriptions</a:t>
            </a:r>
          </a:p>
        </p:txBody>
      </p:sp>
      <p:sp>
        <p:nvSpPr>
          <p:cNvPr id="12" name="Rectangle 11">
            <a:extLst>
              <a:ext uri="{FF2B5EF4-FFF2-40B4-BE49-F238E27FC236}">
                <a16:creationId xmlns:a16="http://schemas.microsoft.com/office/drawing/2014/main" id="{B5ABDEAA-B248-4182-B67C-A925338E7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008" y="252743"/>
            <a:ext cx="4739619" cy="304261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4" name="Picture 3" descr="Decorative image of a dollar sig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8531" y="539762"/>
            <a:ext cx="3368573" cy="2468573"/>
          </a:xfrm>
          <a:prstGeom prst="rect">
            <a:avLst/>
          </a:prstGeom>
        </p:spPr>
      </p:pic>
      <p:sp>
        <p:nvSpPr>
          <p:cNvPr id="14" name="Rectangle 13">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449" y="3548095"/>
            <a:ext cx="4739619" cy="304261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Content Placeholder 2"/>
          <p:cNvSpPr>
            <a:spLocks noGrp="1"/>
          </p:cNvSpPr>
          <p:nvPr>
            <p:ph idx="1"/>
          </p:nvPr>
        </p:nvSpPr>
        <p:spPr>
          <a:xfrm>
            <a:off x="6096000" y="1541722"/>
            <a:ext cx="5121349" cy="4814628"/>
          </a:xfrm>
        </p:spPr>
        <p:txBody>
          <a:bodyPr anchor="t">
            <a:noAutofit/>
          </a:bodyPr>
          <a:lstStyle/>
          <a:p>
            <a:r>
              <a:rPr lang="en-US" dirty="0"/>
              <a:t>What is/are the funding sources?</a:t>
            </a:r>
          </a:p>
          <a:p>
            <a:endParaRPr lang="en-US" dirty="0"/>
          </a:p>
          <a:p>
            <a:r>
              <a:rPr lang="en-US" dirty="0"/>
              <a:t>Justification: Why does the position need to be filled/refilled?</a:t>
            </a:r>
          </a:p>
          <a:p>
            <a:pPr marL="0" indent="0">
              <a:buNone/>
            </a:pPr>
            <a:endParaRPr lang="en-US" dirty="0"/>
          </a:p>
          <a:p>
            <a:r>
              <a:rPr lang="en-US" dirty="0"/>
              <a:t>Position Summary: Overview of the major responsibilities of the position.  Matches the published job posting.</a:t>
            </a:r>
          </a:p>
        </p:txBody>
      </p:sp>
      <p:pic>
        <p:nvPicPr>
          <p:cNvPr id="5" name="Picture 4" descr="Decorative image of a dollar sig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0972" y="3835114"/>
            <a:ext cx="3368573" cy="2468573"/>
          </a:xfrm>
          <a:prstGeom prst="rect">
            <a:avLst/>
          </a:prstGeom>
          <a:solidFill>
            <a:schemeClr val="tx2">
              <a:lumMod val="75000"/>
            </a:schemeClr>
          </a:solidFill>
        </p:spPr>
      </p:pic>
      <p:cxnSp>
        <p:nvCxnSpPr>
          <p:cNvPr id="16" name="Straight Connector 15">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3629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Arc 10">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5894962" y="479493"/>
            <a:ext cx="5458838" cy="1325563"/>
          </a:xfrm>
        </p:spPr>
        <p:txBody>
          <a:bodyPr>
            <a:normAutofit/>
          </a:bodyPr>
          <a:lstStyle/>
          <a:p>
            <a:r>
              <a:rPr lang="en-US" sz="4100"/>
              <a:t>Position Descriptions –Position Responsibilities</a:t>
            </a:r>
          </a:p>
        </p:txBody>
      </p:sp>
      <p:sp>
        <p:nvSpPr>
          <p:cNvPr id="13" name="Freeform: Shape 12">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descr="Decorative image of cartoon people holding a public health sig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6073" y="479493"/>
            <a:ext cx="4353580" cy="3941691"/>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3" name="Content Placeholder 2"/>
          <p:cNvSpPr>
            <a:spLocks noGrp="1"/>
          </p:cNvSpPr>
          <p:nvPr>
            <p:ph idx="1"/>
          </p:nvPr>
        </p:nvSpPr>
        <p:spPr>
          <a:xfrm>
            <a:off x="5144989" y="2127945"/>
            <a:ext cx="6751674" cy="4586478"/>
          </a:xfrm>
        </p:spPr>
        <p:txBody>
          <a:bodyPr>
            <a:normAutofit/>
          </a:bodyPr>
          <a:lstStyle/>
          <a:p>
            <a:pPr marL="0" indent="0">
              <a:buNone/>
            </a:pPr>
            <a:r>
              <a:rPr lang="en-US" sz="2400" dirty="0"/>
              <a:t>Duties and Responsibilities </a:t>
            </a:r>
          </a:p>
          <a:p>
            <a:pPr>
              <a:buFontTx/>
              <a:buChar char="-"/>
            </a:pPr>
            <a:r>
              <a:rPr lang="en-US" sz="2400" dirty="0"/>
              <a:t>Includes the major performance requirements, not every detail</a:t>
            </a:r>
          </a:p>
          <a:p>
            <a:pPr>
              <a:buFontTx/>
              <a:buChar char="-"/>
            </a:pPr>
            <a:r>
              <a:rPr lang="en-US" sz="2400" dirty="0"/>
              <a:t>Assign effort for each section between 5% and 40%</a:t>
            </a:r>
          </a:p>
          <a:p>
            <a:pPr>
              <a:buFontTx/>
              <a:buChar char="-"/>
            </a:pPr>
            <a:r>
              <a:rPr lang="en-US" sz="2400" dirty="0"/>
              <a:t>Leave 5% for “Other duties as assigned”</a:t>
            </a:r>
          </a:p>
          <a:p>
            <a:pPr>
              <a:buFontTx/>
              <a:buChar char="-"/>
            </a:pPr>
            <a:endParaRPr lang="en-US" sz="2400" dirty="0"/>
          </a:p>
          <a:p>
            <a:pPr>
              <a:buFontTx/>
              <a:buChar char="-"/>
            </a:pPr>
            <a:r>
              <a:rPr lang="en-US" sz="2400" dirty="0"/>
              <a:t>Use action words </a:t>
            </a:r>
          </a:p>
          <a:p>
            <a:pPr>
              <a:buFontTx/>
              <a:buChar char="-"/>
            </a:pPr>
            <a:r>
              <a:rPr lang="en-US" sz="2400" dirty="0"/>
              <a:t>Seek guidance from fiscal staff and/or Human Resources to help with wording and editing</a:t>
            </a:r>
          </a:p>
        </p:txBody>
      </p:sp>
    </p:spTree>
    <p:extLst>
      <p:ext uri="{BB962C8B-B14F-4D97-AF65-F5344CB8AC3E}">
        <p14:creationId xmlns:p14="http://schemas.microsoft.com/office/powerpoint/2010/main" val="631318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1803" y="350196"/>
            <a:ext cx="4646904" cy="1624520"/>
          </a:xfrm>
        </p:spPr>
        <p:txBody>
          <a:bodyPr anchor="ctr">
            <a:normAutofit/>
          </a:bodyPr>
          <a:lstStyle/>
          <a:p>
            <a:r>
              <a:rPr lang="en-US" sz="3600" dirty="0"/>
              <a:t>Position Descriptions – Minimum Qualifications</a:t>
            </a:r>
          </a:p>
        </p:txBody>
      </p:sp>
      <p:sp>
        <p:nvSpPr>
          <p:cNvPr id="3" name="Content Placeholder 2"/>
          <p:cNvSpPr>
            <a:spLocks noGrp="1"/>
          </p:cNvSpPr>
          <p:nvPr>
            <p:ph idx="1"/>
          </p:nvPr>
        </p:nvSpPr>
        <p:spPr>
          <a:xfrm>
            <a:off x="0" y="2324912"/>
            <a:ext cx="6102825" cy="4533088"/>
          </a:xfrm>
        </p:spPr>
        <p:txBody>
          <a:bodyPr anchor="ctr">
            <a:normAutofit/>
          </a:bodyPr>
          <a:lstStyle/>
          <a:p>
            <a:pPr>
              <a:buFontTx/>
              <a:buChar char="-"/>
            </a:pPr>
            <a:r>
              <a:rPr lang="en-US" sz="2400" dirty="0"/>
              <a:t>Education level</a:t>
            </a:r>
          </a:p>
          <a:p>
            <a:pPr>
              <a:buFontTx/>
              <a:buChar char="-"/>
            </a:pPr>
            <a:r>
              <a:rPr lang="en-US" sz="2400" dirty="0"/>
              <a:t>Field(s) of study</a:t>
            </a:r>
          </a:p>
          <a:p>
            <a:pPr>
              <a:buFontTx/>
              <a:buChar char="-"/>
            </a:pPr>
            <a:r>
              <a:rPr lang="en-US" sz="2400" dirty="0"/>
              <a:t>Years of experience</a:t>
            </a:r>
          </a:p>
          <a:p>
            <a:pPr>
              <a:buFontTx/>
              <a:buChar char="-"/>
            </a:pPr>
            <a:r>
              <a:rPr lang="en-US" sz="2400" dirty="0"/>
              <a:t>Certifications/licenses</a:t>
            </a:r>
          </a:p>
          <a:p>
            <a:pPr marL="0" indent="0">
              <a:buNone/>
            </a:pPr>
            <a:r>
              <a:rPr lang="en-US" sz="2400" dirty="0"/>
              <a:t>Stricter qualifications will narrow your job pool versus less strict qualifications which will broaden your applicant pool.  </a:t>
            </a:r>
          </a:p>
          <a:p>
            <a:pPr marL="0" indent="0">
              <a:buNone/>
            </a:pPr>
            <a:endParaRPr lang="en-US" sz="2400" dirty="0"/>
          </a:p>
          <a:p>
            <a:pPr marL="0" indent="0">
              <a:buNone/>
            </a:pPr>
            <a:r>
              <a:rPr lang="en-US" sz="2400" dirty="0"/>
              <a:t>Some items may be better placed as preferred qualifications.</a:t>
            </a:r>
          </a:p>
        </p:txBody>
      </p:sp>
      <p:pic>
        <p:nvPicPr>
          <p:cNvPr id="5" name="Picture 4" descr="Pen placed on top of a signature line">
            <a:extLst>
              <a:ext uri="{FF2B5EF4-FFF2-40B4-BE49-F238E27FC236}">
                <a16:creationId xmlns:a16="http://schemas.microsoft.com/office/drawing/2014/main" id="{9554115E-84D4-DD05-DD13-FA641F7A3D70}"/>
              </a:ext>
            </a:extLst>
          </p:cNvPr>
          <p:cNvPicPr>
            <a:picLocks noChangeAspect="1"/>
          </p:cNvPicPr>
          <p:nvPr/>
        </p:nvPicPr>
        <p:blipFill>
          <a:blip r:embed="rId3"/>
          <a:srcRect l="40601" r="-2" b="-2"/>
          <a:stretch>
            <a:fillRect/>
          </a:stretch>
        </p:blipFill>
        <p:spPr>
          <a:xfrm>
            <a:off x="6096000" y="1"/>
            <a:ext cx="6102825" cy="6858000"/>
          </a:xfrm>
          <a:prstGeom prst="rect">
            <a:avLst/>
          </a:prstGeom>
        </p:spPr>
      </p:pic>
    </p:spTree>
    <p:extLst>
      <p:ext uri="{BB962C8B-B14F-4D97-AF65-F5344CB8AC3E}">
        <p14:creationId xmlns:p14="http://schemas.microsoft.com/office/powerpoint/2010/main" val="700157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202" y="1396686"/>
            <a:ext cx="5071730" cy="4064628"/>
          </a:xfrm>
        </p:spPr>
        <p:txBody>
          <a:bodyPr>
            <a:normAutofit/>
          </a:bodyPr>
          <a:lstStyle/>
          <a:p>
            <a:pPr algn="ctr"/>
            <a:r>
              <a:rPr lang="en-US" sz="4000" dirty="0">
                <a:solidFill>
                  <a:srgbClr val="FFFFFF"/>
                </a:solidFill>
              </a:rPr>
              <a:t>Position Descriptions – KSAs &amp; Physical and Mental Demands</a:t>
            </a:r>
          </a:p>
        </p:txBody>
      </p:sp>
      <p:sp>
        <p:nvSpPr>
          <p:cNvPr id="22" name="Arc 2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3" name="Oval 22">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5370153" y="1526033"/>
            <a:ext cx="6332658" cy="3935281"/>
          </a:xfrm>
        </p:spPr>
        <p:txBody>
          <a:bodyPr>
            <a:normAutofit/>
          </a:bodyPr>
          <a:lstStyle/>
          <a:p>
            <a:pPr>
              <a:buFontTx/>
              <a:buChar char="-"/>
            </a:pPr>
            <a:endParaRPr lang="en-US" dirty="0"/>
          </a:p>
          <a:p>
            <a:pPr>
              <a:buFontTx/>
              <a:buChar char="-"/>
            </a:pPr>
            <a:r>
              <a:rPr lang="en-US" dirty="0"/>
              <a:t>Include what Knowledge, Skills, and Abilities are needed</a:t>
            </a:r>
          </a:p>
          <a:p>
            <a:pPr>
              <a:buFontTx/>
              <a:buChar char="-"/>
            </a:pPr>
            <a:endParaRPr lang="en-US" dirty="0"/>
          </a:p>
          <a:p>
            <a:pPr>
              <a:buFontTx/>
              <a:buChar char="-"/>
            </a:pPr>
            <a:r>
              <a:rPr lang="en-US" dirty="0"/>
              <a:t>Must complete the Physical and Mental Demands for compliance with the Americans with Disabilities Act</a:t>
            </a:r>
          </a:p>
        </p:txBody>
      </p:sp>
    </p:spTree>
    <p:extLst>
      <p:ext uri="{BB962C8B-B14F-4D97-AF65-F5344CB8AC3E}">
        <p14:creationId xmlns:p14="http://schemas.microsoft.com/office/powerpoint/2010/main" val="1338181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1248" y="256032"/>
            <a:ext cx="10506456" cy="1014984"/>
          </a:xfrm>
        </p:spPr>
        <p:txBody>
          <a:bodyPr anchor="b">
            <a:normAutofit/>
          </a:bodyPr>
          <a:lstStyle/>
          <a:p>
            <a:r>
              <a:rPr lang="en-US" dirty="0"/>
              <a:t>Approval Process to fill a position</a:t>
            </a:r>
            <a:endParaRPr lang="en-US"/>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Content Placeholder 3" descr="Lists approval steps for filling a position:&#10;1. Fiscal staff submis position description&#10;2. Dean'a Office Approves&#10;HR compensation reviews and assigns salary grade&#10;3. Senior Vice Chancellor approves&#10;4. HR Compensations updates approved information and informs fiscal staff of approval"/>
          <p:cNvGraphicFramePr>
            <a:graphicFrameLocks noGrp="1"/>
          </p:cNvGraphicFramePr>
          <p:nvPr>
            <p:ph idx="1"/>
            <p:extLst>
              <p:ext uri="{D42A27DB-BD31-4B8C-83A1-F6EECF244321}">
                <p14:modId xmlns:p14="http://schemas.microsoft.com/office/powerpoint/2010/main" val="3393974799"/>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7928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72493" y="238539"/>
            <a:ext cx="11018520" cy="1434415"/>
          </a:xfrm>
        </p:spPr>
        <p:txBody>
          <a:bodyPr anchor="b">
            <a:normAutofit/>
          </a:bodyPr>
          <a:lstStyle/>
          <a:p>
            <a:r>
              <a:rPr lang="en-US" sz="5400"/>
              <a:t>Advertising</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72493" y="2071316"/>
            <a:ext cx="6713552" cy="4119172"/>
          </a:xfrm>
        </p:spPr>
        <p:txBody>
          <a:bodyPr anchor="t">
            <a:noAutofit/>
          </a:bodyPr>
          <a:lstStyle/>
          <a:p>
            <a:pPr marL="0" indent="0">
              <a:buNone/>
            </a:pPr>
            <a:r>
              <a:rPr lang="en-US" sz="2400" dirty="0"/>
              <a:t>Posting is submitted by business staff to Human Resources. It is then reviewed and approved by HR and posted to the </a:t>
            </a:r>
            <a:r>
              <a:rPr lang="en-US" sz="2400" dirty="0">
                <a:hlinkClick r:id="rId2"/>
              </a:rPr>
              <a:t>LSUHSC Career Opportunities site</a:t>
            </a:r>
            <a:r>
              <a:rPr lang="en-US" sz="2400" dirty="0">
                <a:hlinkClick r:id="rId3"/>
              </a:rPr>
              <a:t>. </a:t>
            </a:r>
            <a:endParaRPr lang="en-US" sz="2400" dirty="0"/>
          </a:p>
          <a:p>
            <a:endParaRPr lang="en-US" sz="2400" dirty="0"/>
          </a:p>
          <a:p>
            <a:r>
              <a:rPr lang="en-US" sz="2400" dirty="0"/>
              <a:t>CANNOT POST externally until approval is received!</a:t>
            </a:r>
          </a:p>
          <a:p>
            <a:r>
              <a:rPr lang="en-US" sz="2400" dirty="0"/>
              <a:t>Ad must post in at least one external location and must post for 14 calendar days.  </a:t>
            </a:r>
          </a:p>
          <a:p>
            <a:r>
              <a:rPr lang="en-US" sz="2400" dirty="0"/>
              <a:t>Applicants must apply via the LSUHSC Career Opportunities site.</a:t>
            </a:r>
          </a:p>
        </p:txBody>
      </p:sp>
      <p:pic>
        <p:nvPicPr>
          <p:cNvPr id="4" name="Picture 3" descr="Decorative Image of faces that says &quot;We're Hiring!&quot;"/>
          <p:cNvPicPr>
            <a:picLocks noChangeAspect="1"/>
          </p:cNvPicPr>
          <p:nvPr/>
        </p:nvPicPr>
        <p:blipFill>
          <a:blip r:embed="rId4">
            <a:extLst>
              <a:ext uri="{28A0092B-C50C-407E-A947-70E740481C1C}">
                <a14:useLocalDpi xmlns:a14="http://schemas.microsoft.com/office/drawing/2010/main" val="0"/>
              </a:ext>
            </a:extLst>
          </a:blip>
          <a:srcRect l="22127" r="23998"/>
          <a:stretch>
            <a:fillRect/>
          </a:stretch>
        </p:blipFill>
        <p:spPr>
          <a:xfrm>
            <a:off x="7675658" y="2093976"/>
            <a:ext cx="3941064" cy="4096512"/>
          </a:xfrm>
          <a:prstGeom prst="rect">
            <a:avLst/>
          </a:prstGeom>
        </p:spPr>
      </p:pic>
    </p:spTree>
    <p:extLst>
      <p:ext uri="{BB962C8B-B14F-4D97-AF65-F5344CB8AC3E}">
        <p14:creationId xmlns:p14="http://schemas.microsoft.com/office/powerpoint/2010/main" val="962838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Title 8"/>
          <p:cNvSpPr txBox="1">
            <a:spLocks noGrp="1"/>
          </p:cNvSpPr>
          <p:nvPr>
            <p:ph type="title"/>
          </p:nvPr>
        </p:nvSpPr>
        <p:spPr>
          <a:xfrm>
            <a:off x="1286446" y="360806"/>
            <a:ext cx="577457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effectLst/>
                <a:uLnTx/>
                <a:uFillTx/>
                <a:latin typeface="+mn-lt"/>
                <a:ea typeface="+mn-ea"/>
                <a:cs typeface="+mn-cs"/>
              </a:rPr>
              <a:t>INTERVIEW PROCESS</a:t>
            </a:r>
          </a:p>
        </p:txBody>
      </p:sp>
      <p:sp>
        <p:nvSpPr>
          <p:cNvPr id="11" name="TextBox 10"/>
          <p:cNvSpPr txBox="1"/>
          <p:nvPr/>
        </p:nvSpPr>
        <p:spPr>
          <a:xfrm>
            <a:off x="911860" y="1650111"/>
            <a:ext cx="11280140" cy="5570756"/>
          </a:xfrm>
          <a:prstGeom prst="rect">
            <a:avLst/>
          </a:prstGeom>
          <a:noFill/>
        </p:spPr>
        <p:txBody>
          <a:bodyPr wrap="square" rtlCol="0">
            <a:spAutoFit/>
          </a:bodyPr>
          <a:lstStyle/>
          <a:p>
            <a:r>
              <a:rPr lang="en-US" sz="2800" dirty="0"/>
              <a:t>Potentially will include:</a:t>
            </a:r>
          </a:p>
          <a:p>
            <a:pPr marL="457200" indent="-457200">
              <a:buFont typeface="Arial" panose="020B0604020202020204" pitchFamily="34" charset="0"/>
              <a:buChar char="•"/>
            </a:pPr>
            <a:r>
              <a:rPr lang="en-US" sz="2800" dirty="0"/>
              <a:t>Phone Screening/Phone Interviews</a:t>
            </a:r>
          </a:p>
          <a:p>
            <a:pPr marL="457200" indent="-457200">
              <a:buFont typeface="Arial" panose="020B0604020202020204" pitchFamily="34" charset="0"/>
              <a:buChar char="•"/>
            </a:pPr>
            <a:r>
              <a:rPr lang="en-US" sz="2800" dirty="0"/>
              <a:t>In person/zoom interviews with an individual or a committee</a:t>
            </a:r>
          </a:p>
          <a:p>
            <a:r>
              <a:rPr lang="en-US" sz="2400" i="1" dirty="0"/>
              <a:t>Resources are available if hiring manager needs help developing interviewing questions</a:t>
            </a:r>
          </a:p>
          <a:p>
            <a:endParaRPr lang="en-US" sz="2800" dirty="0"/>
          </a:p>
          <a:p>
            <a:r>
              <a:rPr lang="en-US" sz="2800" dirty="0"/>
              <a:t>Should interview multiple qualified candidates to ensure competitiveness in the recruitment process.</a:t>
            </a:r>
          </a:p>
          <a:p>
            <a:endParaRPr lang="en-US" sz="2800" dirty="0"/>
          </a:p>
          <a:p>
            <a:r>
              <a:rPr lang="en-US" sz="2800" dirty="0"/>
              <a:t>Must notify the fiscal staff of the selected candidate, the desired salary amount, and provide disposition codes for candidates who were not selected.</a:t>
            </a:r>
          </a:p>
          <a:p>
            <a:endParaRPr lang="en-US" sz="2800" dirty="0"/>
          </a:p>
        </p:txBody>
      </p:sp>
      <p:pic>
        <p:nvPicPr>
          <p:cNvPr id="12" name="Picture 11" descr="Decorative image of figures sitting at a tabl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5606" y="610384"/>
            <a:ext cx="2817202" cy="1506783"/>
          </a:xfrm>
          <a:prstGeom prst="rect">
            <a:avLst/>
          </a:prstGeom>
        </p:spPr>
      </p:pic>
    </p:spTree>
    <p:extLst>
      <p:ext uri="{BB962C8B-B14F-4D97-AF65-F5344CB8AC3E}">
        <p14:creationId xmlns:p14="http://schemas.microsoft.com/office/powerpoint/2010/main" val="2478723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22A0D7273A47E4A941824A450450C56" ma:contentTypeVersion="4" ma:contentTypeDescription="Create a new document." ma:contentTypeScope="" ma:versionID="562a374d96fd7cc76d790d130ce3e474">
  <xsd:schema xmlns:xsd="http://www.w3.org/2001/XMLSchema" xmlns:xs="http://www.w3.org/2001/XMLSchema" xmlns:p="http://schemas.microsoft.com/office/2006/metadata/properties" xmlns:ns2="37a5ec99-d157-4b28-8cd7-f4d6acc78780" targetNamespace="http://schemas.microsoft.com/office/2006/metadata/properties" ma:root="true" ma:fieldsID="dacd29d4e96923b4a3b65ec49d7a0b66" ns2:_="">
    <xsd:import namespace="37a5ec99-d157-4b28-8cd7-f4d6acc7878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a5ec99-d157-4b28-8cd7-f4d6acc787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0FCF63-BA61-4321-B81E-8538B6C3581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EEC9F1A-2677-45E1-A6B7-C6F4DEDE29F5}">
  <ds:schemaRefs>
    <ds:schemaRef ds:uri="http://schemas.microsoft.com/sharepoint/v3/contenttype/forms"/>
  </ds:schemaRefs>
</ds:datastoreItem>
</file>

<file path=customXml/itemProps3.xml><?xml version="1.0" encoding="utf-8"?>
<ds:datastoreItem xmlns:ds="http://schemas.openxmlformats.org/officeDocument/2006/customXml" ds:itemID="{5CFAC1B2-A981-46F6-B832-C1586F85CE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a5ec99-d157-4b28-8cd7-f4d6acc787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285</TotalTime>
  <Words>779</Words>
  <Application>Microsoft Office PowerPoint</Application>
  <PresentationFormat>Widescreen</PresentationFormat>
  <Paragraphs>82</Paragraphs>
  <Slides>12</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Calibri</vt:lpstr>
      <vt:lpstr>Office Theme</vt:lpstr>
      <vt:lpstr>Staff Hiring Process</vt:lpstr>
      <vt:lpstr>Overview</vt:lpstr>
      <vt:lpstr>Creating Position Descriptions</vt:lpstr>
      <vt:lpstr>Position Descriptions –Position Responsibilities</vt:lpstr>
      <vt:lpstr>Position Descriptions – Minimum Qualifications</vt:lpstr>
      <vt:lpstr>Position Descriptions – KSAs &amp; Physical and Mental Demands</vt:lpstr>
      <vt:lpstr>Approval Process to fill a position</vt:lpstr>
      <vt:lpstr>Advertising</vt:lpstr>
      <vt:lpstr>INTERVIEW PROCESS</vt:lpstr>
      <vt:lpstr>Approval Process TO HIRE SELECTED CANDIDATE </vt:lpstr>
      <vt:lpstr>Selected Candidates’ Responsibilities</vt:lpstr>
      <vt:lpstr>Final approvals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Staff Hiring Process</dc:title>
  <dc:creator>Barattini, Amee</dc:creator>
  <cp:lastModifiedBy>Barattini, Amee</cp:lastModifiedBy>
  <cp:revision>25</cp:revision>
  <dcterms:created xsi:type="dcterms:W3CDTF">2020-10-14T18:46:00Z</dcterms:created>
  <dcterms:modified xsi:type="dcterms:W3CDTF">2026-05-21T18:15:08Z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0x010100022A0D7273A47E4A941824A450450C56</vt:lpwstr>
  </property>
</Properties>
</file>