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B433BCC-40CA-3C4A-B1B6-DDB8BC93B3F6}">
          <p14:sldIdLst>
            <p14:sldId id="256"/>
          </p14:sldIdLst>
        </p14:section>
      </p14:sectionLst>
    </p:ex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FDD023"/>
    <a:srgbClr val="2A0C5A"/>
    <a:srgbClr val="595959"/>
    <a:srgbClr val="B78B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AF9FF1-EF38-1042-866F-0E598B9A407F}" v="3565" dt="2023-03-26T19:41:03.442"/>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09" autoAdjust="0"/>
    <p:restoredTop sz="94660"/>
  </p:normalViewPr>
  <p:slideViewPr>
    <p:cSldViewPr snapToGrid="0">
      <p:cViewPr>
        <p:scale>
          <a:sx n="94" d="100"/>
          <a:sy n="94" d="100"/>
        </p:scale>
        <p:origin x="-9440" y="-9648"/>
      </p:cViewPr>
      <p:guideLst>
        <p:guide orient="horz" pos="10368"/>
        <p:guide pos="13824"/>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mbree, Alissa F." userId="59b43ac4-bd3d-4de4-b28f-fbbc4538eef7" providerId="ADAL" clId="{08AF9FF1-EF38-1042-866F-0E598B9A407F}"/>
    <pc:docChg chg="undo redo custSel addSld delSld modSld addSection modSection">
      <pc:chgData name="Hembree, Alissa F." userId="59b43ac4-bd3d-4de4-b28f-fbbc4538eef7" providerId="ADAL" clId="{08AF9FF1-EF38-1042-866F-0E598B9A407F}" dt="2023-03-26T19:41:03.442" v="7651" actId="20577"/>
      <pc:docMkLst>
        <pc:docMk/>
      </pc:docMkLst>
      <pc:sldChg chg="addSp delSp modSp mod">
        <pc:chgData name="Hembree, Alissa F." userId="59b43ac4-bd3d-4de4-b28f-fbbc4538eef7" providerId="ADAL" clId="{08AF9FF1-EF38-1042-866F-0E598B9A407F}" dt="2023-03-26T19:41:03.442" v="7651" actId="20577"/>
        <pc:sldMkLst>
          <pc:docMk/>
          <pc:sldMk cId="931198942" sldId="256"/>
        </pc:sldMkLst>
        <pc:spChg chg="add mod">
          <ac:chgData name="Hembree, Alissa F." userId="59b43ac4-bd3d-4de4-b28f-fbbc4538eef7" providerId="ADAL" clId="{08AF9FF1-EF38-1042-866F-0E598B9A407F}" dt="2023-03-24T19:26:24.537" v="7507" actId="1076"/>
          <ac:spMkLst>
            <pc:docMk/>
            <pc:sldMk cId="931198942" sldId="256"/>
            <ac:spMk id="2" creationId="{E3563853-C0CD-7A73-C77A-5F4070D27E7D}"/>
          </ac:spMkLst>
        </pc:spChg>
        <pc:spChg chg="add del mod">
          <ac:chgData name="Hembree, Alissa F." userId="59b43ac4-bd3d-4de4-b28f-fbbc4538eef7" providerId="ADAL" clId="{08AF9FF1-EF38-1042-866F-0E598B9A407F}" dt="2023-03-23T18:47:16.452" v="5077" actId="478"/>
          <ac:spMkLst>
            <pc:docMk/>
            <pc:sldMk cId="931198942" sldId="256"/>
            <ac:spMk id="4" creationId="{0C66265C-C080-D723-8E5A-D3D38CE89A6C}"/>
          </ac:spMkLst>
        </pc:spChg>
        <pc:spChg chg="del mod">
          <ac:chgData name="Hembree, Alissa F." userId="59b43ac4-bd3d-4de4-b28f-fbbc4538eef7" providerId="ADAL" clId="{08AF9FF1-EF38-1042-866F-0E598B9A407F}" dt="2023-03-21T20:17:15.613" v="3145" actId="478"/>
          <ac:spMkLst>
            <pc:docMk/>
            <pc:sldMk cId="931198942" sldId="256"/>
            <ac:spMk id="5" creationId="{00000000-0000-0000-0000-000000000000}"/>
          </ac:spMkLst>
        </pc:spChg>
        <pc:spChg chg="del mod">
          <ac:chgData name="Hembree, Alissa F." userId="59b43ac4-bd3d-4de4-b28f-fbbc4538eef7" providerId="ADAL" clId="{08AF9FF1-EF38-1042-866F-0E598B9A407F}" dt="2023-03-20T20:58:19.394" v="1462" actId="478"/>
          <ac:spMkLst>
            <pc:docMk/>
            <pc:sldMk cId="931198942" sldId="256"/>
            <ac:spMk id="6" creationId="{00000000-0000-0000-0000-000000000000}"/>
          </ac:spMkLst>
        </pc:spChg>
        <pc:spChg chg="add del mod">
          <ac:chgData name="Hembree, Alissa F." userId="59b43ac4-bd3d-4de4-b28f-fbbc4538eef7" providerId="ADAL" clId="{08AF9FF1-EF38-1042-866F-0E598B9A407F}" dt="2023-03-24T19:17:53.699" v="7435" actId="478"/>
          <ac:spMkLst>
            <pc:docMk/>
            <pc:sldMk cId="931198942" sldId="256"/>
            <ac:spMk id="6" creationId="{BF251369-01EC-3046-3225-3F9905FE1742}"/>
          </ac:spMkLst>
        </pc:spChg>
        <pc:spChg chg="del mod">
          <ac:chgData name="Hembree, Alissa F." userId="59b43ac4-bd3d-4de4-b28f-fbbc4538eef7" providerId="ADAL" clId="{08AF9FF1-EF38-1042-866F-0E598B9A407F}" dt="2023-03-24T19:26:15.219" v="7505" actId="478"/>
          <ac:spMkLst>
            <pc:docMk/>
            <pc:sldMk cId="931198942" sldId="256"/>
            <ac:spMk id="7" creationId="{00000000-0000-0000-0000-000000000000}"/>
          </ac:spMkLst>
        </pc:spChg>
        <pc:spChg chg="mod">
          <ac:chgData name="Hembree, Alissa F." userId="59b43ac4-bd3d-4de4-b28f-fbbc4538eef7" providerId="ADAL" clId="{08AF9FF1-EF38-1042-866F-0E598B9A407F}" dt="2023-03-24T19:14:40.004" v="7413" actId="1076"/>
          <ac:spMkLst>
            <pc:docMk/>
            <pc:sldMk cId="931198942" sldId="256"/>
            <ac:spMk id="8" creationId="{00000000-0000-0000-0000-000000000000}"/>
          </ac:spMkLst>
        </pc:spChg>
        <pc:spChg chg="mod">
          <ac:chgData name="Hembree, Alissa F." userId="59b43ac4-bd3d-4de4-b28f-fbbc4538eef7" providerId="ADAL" clId="{08AF9FF1-EF38-1042-866F-0E598B9A407F}" dt="2023-03-23T19:42:08.028" v="6128" actId="14100"/>
          <ac:spMkLst>
            <pc:docMk/>
            <pc:sldMk cId="931198942" sldId="256"/>
            <ac:spMk id="9" creationId="{00000000-0000-0000-0000-000000000000}"/>
          </ac:spMkLst>
        </pc:spChg>
        <pc:spChg chg="add del mod">
          <ac:chgData name="Hembree, Alissa F." userId="59b43ac4-bd3d-4de4-b28f-fbbc4538eef7" providerId="ADAL" clId="{08AF9FF1-EF38-1042-866F-0E598B9A407F}" dt="2023-03-20T19:39:52.498" v="1005" actId="1032"/>
          <ac:spMkLst>
            <pc:docMk/>
            <pc:sldMk cId="931198942" sldId="256"/>
            <ac:spMk id="10" creationId="{7962A85C-9728-5BA7-7F2E-F0C6AC4B52B0}"/>
          </ac:spMkLst>
        </pc:spChg>
        <pc:spChg chg="add del mod">
          <ac:chgData name="Hembree, Alissa F." userId="59b43ac4-bd3d-4de4-b28f-fbbc4538eef7" providerId="ADAL" clId="{08AF9FF1-EF38-1042-866F-0E598B9A407F}" dt="2023-03-24T19:26:21.757" v="7506" actId="478"/>
          <ac:spMkLst>
            <pc:docMk/>
            <pc:sldMk cId="931198942" sldId="256"/>
            <ac:spMk id="11" creationId="{1A7FB5EF-828B-EFF2-F73B-93DA2EAED051}"/>
          </ac:spMkLst>
        </pc:spChg>
        <pc:spChg chg="mod">
          <ac:chgData name="Hembree, Alissa F." userId="59b43ac4-bd3d-4de4-b28f-fbbc4538eef7" providerId="ADAL" clId="{08AF9FF1-EF38-1042-866F-0E598B9A407F}" dt="2023-03-26T19:24:33.118" v="7638" actId="20577"/>
          <ac:spMkLst>
            <pc:docMk/>
            <pc:sldMk cId="931198942" sldId="256"/>
            <ac:spMk id="12" creationId="{00000000-0000-0000-0000-000000000000}"/>
          </ac:spMkLst>
        </pc:spChg>
        <pc:spChg chg="add del mod">
          <ac:chgData name="Hembree, Alissa F." userId="59b43ac4-bd3d-4de4-b28f-fbbc4538eef7" providerId="ADAL" clId="{08AF9FF1-EF38-1042-866F-0E598B9A407F}" dt="2023-03-20T19:45:12.257" v="1037" actId="1032"/>
          <ac:spMkLst>
            <pc:docMk/>
            <pc:sldMk cId="931198942" sldId="256"/>
            <ac:spMk id="14" creationId="{3DE9B75F-28CF-6FE2-E764-3E9104CE000F}"/>
          </ac:spMkLst>
        </pc:spChg>
        <pc:spChg chg="del mod">
          <ac:chgData name="Hembree, Alissa F." userId="59b43ac4-bd3d-4de4-b28f-fbbc4538eef7" providerId="ADAL" clId="{08AF9FF1-EF38-1042-866F-0E598B9A407F}" dt="2023-03-26T19:11:13.153" v="7532"/>
          <ac:spMkLst>
            <pc:docMk/>
            <pc:sldMk cId="931198942" sldId="256"/>
            <ac:spMk id="15" creationId="{00000000-0000-0000-0000-000000000000}"/>
          </ac:spMkLst>
        </pc:spChg>
        <pc:spChg chg="del mod">
          <ac:chgData name="Hembree, Alissa F." userId="59b43ac4-bd3d-4de4-b28f-fbbc4538eef7" providerId="ADAL" clId="{08AF9FF1-EF38-1042-866F-0E598B9A407F}" dt="2023-03-23T18:47:01.715" v="5076" actId="478"/>
          <ac:spMkLst>
            <pc:docMk/>
            <pc:sldMk cId="931198942" sldId="256"/>
            <ac:spMk id="16" creationId="{00000000-0000-0000-0000-000000000000}"/>
          </ac:spMkLst>
        </pc:spChg>
        <pc:spChg chg="add del mod">
          <ac:chgData name="Hembree, Alissa F." userId="59b43ac4-bd3d-4de4-b28f-fbbc4538eef7" providerId="ADAL" clId="{08AF9FF1-EF38-1042-866F-0E598B9A407F}" dt="2023-03-26T19:20:49.034" v="7588" actId="478"/>
          <ac:spMkLst>
            <pc:docMk/>
            <pc:sldMk cId="931198942" sldId="256"/>
            <ac:spMk id="16" creationId="{66945F1C-EB26-1EF9-731B-596E9A03D10C}"/>
          </ac:spMkLst>
        </pc:spChg>
        <pc:spChg chg="add del mod">
          <ac:chgData name="Hembree, Alissa F." userId="59b43ac4-bd3d-4de4-b28f-fbbc4538eef7" providerId="ADAL" clId="{08AF9FF1-EF38-1042-866F-0E598B9A407F}" dt="2023-03-26T19:22:40.586" v="7613" actId="20577"/>
          <ac:spMkLst>
            <pc:docMk/>
            <pc:sldMk cId="931198942" sldId="256"/>
            <ac:spMk id="17" creationId="{00000000-0000-0000-0000-000000000000}"/>
          </ac:spMkLst>
        </pc:spChg>
        <pc:spChg chg="del mod">
          <ac:chgData name="Hembree, Alissa F." userId="59b43ac4-bd3d-4de4-b28f-fbbc4538eef7" providerId="ADAL" clId="{08AF9FF1-EF38-1042-866F-0E598B9A407F}" dt="2023-03-21T20:04:03.034" v="3126" actId="478"/>
          <ac:spMkLst>
            <pc:docMk/>
            <pc:sldMk cId="931198942" sldId="256"/>
            <ac:spMk id="18" creationId="{00000000-0000-0000-0000-000000000000}"/>
          </ac:spMkLst>
        </pc:spChg>
        <pc:spChg chg="add del mod">
          <ac:chgData name="Hembree, Alissa F." userId="59b43ac4-bd3d-4de4-b28f-fbbc4538eef7" providerId="ADAL" clId="{08AF9FF1-EF38-1042-866F-0E598B9A407F}" dt="2023-03-26T19:19:03.767" v="7569" actId="478"/>
          <ac:spMkLst>
            <pc:docMk/>
            <pc:sldMk cId="931198942" sldId="256"/>
            <ac:spMk id="20" creationId="{65FFD90B-57E5-962F-9B96-DA4772147931}"/>
          </ac:spMkLst>
        </pc:spChg>
        <pc:spChg chg="del mod">
          <ac:chgData name="Hembree, Alissa F." userId="59b43ac4-bd3d-4de4-b28f-fbbc4538eef7" providerId="ADAL" clId="{08AF9FF1-EF38-1042-866F-0E598B9A407F}" dt="2023-03-21T20:42:59.442" v="3340" actId="478"/>
          <ac:spMkLst>
            <pc:docMk/>
            <pc:sldMk cId="931198942" sldId="256"/>
            <ac:spMk id="21" creationId="{00000000-0000-0000-0000-000000000000}"/>
          </ac:spMkLst>
        </pc:spChg>
        <pc:spChg chg="add del mod">
          <ac:chgData name="Hembree, Alissa F." userId="59b43ac4-bd3d-4de4-b28f-fbbc4538eef7" providerId="ADAL" clId="{08AF9FF1-EF38-1042-866F-0E598B9A407F}" dt="2023-03-26T19:19:17.648" v="7573" actId="478"/>
          <ac:spMkLst>
            <pc:docMk/>
            <pc:sldMk cId="931198942" sldId="256"/>
            <ac:spMk id="21" creationId="{08BD1918-D321-EDC4-24BD-29FFA92B8E5F}"/>
          </ac:spMkLst>
        </pc:spChg>
        <pc:spChg chg="del mod">
          <ac:chgData name="Hembree, Alissa F." userId="59b43ac4-bd3d-4de4-b28f-fbbc4538eef7" providerId="ADAL" clId="{08AF9FF1-EF38-1042-866F-0E598B9A407F}" dt="2023-03-21T20:46:10.784" v="3402" actId="478"/>
          <ac:spMkLst>
            <pc:docMk/>
            <pc:sldMk cId="931198942" sldId="256"/>
            <ac:spMk id="22" creationId="{00000000-0000-0000-0000-000000000000}"/>
          </ac:spMkLst>
        </pc:spChg>
        <pc:spChg chg="add del mod">
          <ac:chgData name="Hembree, Alissa F." userId="59b43ac4-bd3d-4de4-b28f-fbbc4538eef7" providerId="ADAL" clId="{08AF9FF1-EF38-1042-866F-0E598B9A407F}" dt="2023-03-26T19:20:05.728" v="7581" actId="478"/>
          <ac:spMkLst>
            <pc:docMk/>
            <pc:sldMk cId="931198942" sldId="256"/>
            <ac:spMk id="22" creationId="{FC29FACF-B1D9-0A98-7EC2-EF7710549A9C}"/>
          </ac:spMkLst>
        </pc:spChg>
        <pc:spChg chg="mod">
          <ac:chgData name="Hembree, Alissa F." userId="59b43ac4-bd3d-4de4-b28f-fbbc4538eef7" providerId="ADAL" clId="{08AF9FF1-EF38-1042-866F-0E598B9A407F}" dt="2023-03-21T18:57:43.036" v="2095"/>
          <ac:spMkLst>
            <pc:docMk/>
            <pc:sldMk cId="931198942" sldId="256"/>
            <ac:spMk id="23" creationId="{00000000-0000-0000-0000-000000000000}"/>
          </ac:spMkLst>
        </pc:spChg>
        <pc:spChg chg="add del mod">
          <ac:chgData name="Hembree, Alissa F." userId="59b43ac4-bd3d-4de4-b28f-fbbc4538eef7" providerId="ADAL" clId="{08AF9FF1-EF38-1042-866F-0E598B9A407F}" dt="2023-03-20T19:56:53.400" v="1393"/>
          <ac:spMkLst>
            <pc:docMk/>
            <pc:sldMk cId="931198942" sldId="256"/>
            <ac:spMk id="25" creationId="{BE746986-6E54-209B-82F0-BD43ED81E65F}"/>
          </ac:spMkLst>
        </pc:spChg>
        <pc:spChg chg="add del mod">
          <ac:chgData name="Hembree, Alissa F." userId="59b43ac4-bd3d-4de4-b28f-fbbc4538eef7" providerId="ADAL" clId="{08AF9FF1-EF38-1042-866F-0E598B9A407F}" dt="2023-03-26T19:19:52.091" v="7578" actId="478"/>
          <ac:spMkLst>
            <pc:docMk/>
            <pc:sldMk cId="931198942" sldId="256"/>
            <ac:spMk id="26" creationId="{230F6BDC-E7BE-73E0-0528-BC2599A9C5EC}"/>
          </ac:spMkLst>
        </pc:spChg>
        <pc:spChg chg="add del mod">
          <ac:chgData name="Hembree, Alissa F." userId="59b43ac4-bd3d-4de4-b28f-fbbc4538eef7" providerId="ADAL" clId="{08AF9FF1-EF38-1042-866F-0E598B9A407F}" dt="2023-03-20T20:02:06.061" v="1441" actId="1032"/>
          <ac:spMkLst>
            <pc:docMk/>
            <pc:sldMk cId="931198942" sldId="256"/>
            <ac:spMk id="27" creationId="{08058742-8710-C432-15E2-06533A05F8C2}"/>
          </ac:spMkLst>
        </pc:spChg>
        <pc:spChg chg="mod">
          <ac:chgData name="Hembree, Alissa F." userId="59b43ac4-bd3d-4de4-b28f-fbbc4538eef7" providerId="ADAL" clId="{08AF9FF1-EF38-1042-866F-0E598B9A407F}" dt="2023-03-20T18:54:59.036" v="49" actId="2711"/>
          <ac:spMkLst>
            <pc:docMk/>
            <pc:sldMk cId="931198942" sldId="256"/>
            <ac:spMk id="29" creationId="{00000000-0000-0000-0000-000000000000}"/>
          </ac:spMkLst>
        </pc:spChg>
        <pc:spChg chg="add mod">
          <ac:chgData name="Hembree, Alissa F." userId="59b43ac4-bd3d-4de4-b28f-fbbc4538eef7" providerId="ADAL" clId="{08AF9FF1-EF38-1042-866F-0E598B9A407F}" dt="2023-03-26T19:20:57.547" v="7590"/>
          <ac:spMkLst>
            <pc:docMk/>
            <pc:sldMk cId="931198942" sldId="256"/>
            <ac:spMk id="31" creationId="{5B21E222-54DE-3012-55B0-DEB34801A736}"/>
          </ac:spMkLst>
        </pc:spChg>
        <pc:spChg chg="add del mod">
          <ac:chgData name="Hembree, Alissa F." userId="59b43ac4-bd3d-4de4-b28f-fbbc4538eef7" providerId="ADAL" clId="{08AF9FF1-EF38-1042-866F-0E598B9A407F}" dt="2023-03-26T19:21:12.454" v="7593" actId="478"/>
          <ac:spMkLst>
            <pc:docMk/>
            <pc:sldMk cId="931198942" sldId="256"/>
            <ac:spMk id="32" creationId="{86FE1173-C2C6-06A1-9C46-E72864F77680}"/>
          </ac:spMkLst>
        </pc:spChg>
        <pc:spChg chg="add del mod">
          <ac:chgData name="Hembree, Alissa F." userId="59b43ac4-bd3d-4de4-b28f-fbbc4538eef7" providerId="ADAL" clId="{08AF9FF1-EF38-1042-866F-0E598B9A407F}" dt="2023-03-20T20:05:43.661" v="1448" actId="1032"/>
          <ac:spMkLst>
            <pc:docMk/>
            <pc:sldMk cId="931198942" sldId="256"/>
            <ac:spMk id="32" creationId="{A9A729DD-3197-563F-EE6F-714B7F1D5AB9}"/>
          </ac:spMkLst>
        </pc:spChg>
        <pc:spChg chg="add mod">
          <ac:chgData name="Hembree, Alissa F." userId="59b43ac4-bd3d-4de4-b28f-fbbc4538eef7" providerId="ADAL" clId="{08AF9FF1-EF38-1042-866F-0E598B9A407F}" dt="2023-03-26T19:21:43.284" v="7609" actId="2711"/>
          <ac:spMkLst>
            <pc:docMk/>
            <pc:sldMk cId="931198942" sldId="256"/>
            <ac:spMk id="33" creationId="{D89B8C38-5231-C901-AD72-233DBC378D3F}"/>
          </ac:spMkLst>
        </pc:spChg>
        <pc:spChg chg="add del mod">
          <ac:chgData name="Hembree, Alissa F." userId="59b43ac4-bd3d-4de4-b28f-fbbc4538eef7" providerId="ADAL" clId="{08AF9FF1-EF38-1042-866F-0E598B9A407F}" dt="2023-03-20T21:04:50.660" v="1473" actId="1032"/>
          <ac:spMkLst>
            <pc:docMk/>
            <pc:sldMk cId="931198942" sldId="256"/>
            <ac:spMk id="35" creationId="{652F4D17-4343-8FD9-5B2F-A50414923182}"/>
          </ac:spMkLst>
        </pc:spChg>
        <pc:spChg chg="add del mod">
          <ac:chgData name="Hembree, Alissa F." userId="59b43ac4-bd3d-4de4-b28f-fbbc4538eef7" providerId="ADAL" clId="{08AF9FF1-EF38-1042-866F-0E598B9A407F}" dt="2023-03-20T20:58:54.819" v="1463" actId="931"/>
          <ac:spMkLst>
            <pc:docMk/>
            <pc:sldMk cId="931198942" sldId="256"/>
            <ac:spMk id="37" creationId="{322D48FA-23EF-412D-C277-91A95515EEBF}"/>
          </ac:spMkLst>
        </pc:spChg>
        <pc:spChg chg="add del mod">
          <ac:chgData name="Hembree, Alissa F." userId="59b43ac4-bd3d-4de4-b28f-fbbc4538eef7" providerId="ADAL" clId="{08AF9FF1-EF38-1042-866F-0E598B9A407F}" dt="2023-03-20T21:26:08.948" v="1503" actId="1957"/>
          <ac:spMkLst>
            <pc:docMk/>
            <pc:sldMk cId="931198942" sldId="256"/>
            <ac:spMk id="41" creationId="{3AA6E24F-7F76-207C-AA31-7164ACD7EC43}"/>
          </ac:spMkLst>
        </pc:spChg>
        <pc:spChg chg="mod">
          <ac:chgData name="Hembree, Alissa F." userId="59b43ac4-bd3d-4de4-b28f-fbbc4538eef7" providerId="ADAL" clId="{08AF9FF1-EF38-1042-866F-0E598B9A407F}" dt="2023-03-20T21:06:48.558" v="1496" actId="18245"/>
          <ac:spMkLst>
            <pc:docMk/>
            <pc:sldMk cId="931198942" sldId="256"/>
            <ac:spMk id="44" creationId="{C32DC812-4A52-F000-2149-A43114BFB96F}"/>
          </ac:spMkLst>
        </pc:spChg>
        <pc:spChg chg="mod">
          <ac:chgData name="Hembree, Alissa F." userId="59b43ac4-bd3d-4de4-b28f-fbbc4538eef7" providerId="ADAL" clId="{08AF9FF1-EF38-1042-866F-0E598B9A407F}" dt="2023-03-20T21:06:48.558" v="1496" actId="18245"/>
          <ac:spMkLst>
            <pc:docMk/>
            <pc:sldMk cId="931198942" sldId="256"/>
            <ac:spMk id="45" creationId="{04751D67-4A4B-0A81-928E-2C8D573A3FED}"/>
          </ac:spMkLst>
        </pc:spChg>
        <pc:spChg chg="del mod">
          <ac:chgData name="Hembree, Alissa F." userId="59b43ac4-bd3d-4de4-b28f-fbbc4538eef7" providerId="ADAL" clId="{08AF9FF1-EF38-1042-866F-0E598B9A407F}" dt="2023-03-20T21:06:52.717" v="1497" actId="478"/>
          <ac:spMkLst>
            <pc:docMk/>
            <pc:sldMk cId="931198942" sldId="256"/>
            <ac:spMk id="46" creationId="{6E5787D6-0681-F368-633D-CEEA13623CDA}"/>
          </ac:spMkLst>
        </pc:spChg>
        <pc:spChg chg="mod">
          <ac:chgData name="Hembree, Alissa F." userId="59b43ac4-bd3d-4de4-b28f-fbbc4538eef7" providerId="ADAL" clId="{08AF9FF1-EF38-1042-866F-0E598B9A407F}" dt="2023-03-20T21:06:48.558" v="1496" actId="18245"/>
          <ac:spMkLst>
            <pc:docMk/>
            <pc:sldMk cId="931198942" sldId="256"/>
            <ac:spMk id="47" creationId="{69C5AB66-66E8-11E9-55DF-CD52A6E7134C}"/>
          </ac:spMkLst>
        </pc:spChg>
        <pc:spChg chg="mod">
          <ac:chgData name="Hembree, Alissa F." userId="59b43ac4-bd3d-4de4-b28f-fbbc4538eef7" providerId="ADAL" clId="{08AF9FF1-EF38-1042-866F-0E598B9A407F}" dt="2023-03-20T21:06:48.558" v="1496" actId="18245"/>
          <ac:spMkLst>
            <pc:docMk/>
            <pc:sldMk cId="931198942" sldId="256"/>
            <ac:spMk id="48" creationId="{6DAD48B5-9DE4-786F-85E5-1659B86688C1}"/>
          </ac:spMkLst>
        </pc:spChg>
        <pc:spChg chg="mod">
          <ac:chgData name="Hembree, Alissa F." userId="59b43ac4-bd3d-4de4-b28f-fbbc4538eef7" providerId="ADAL" clId="{08AF9FF1-EF38-1042-866F-0E598B9A407F}" dt="2023-03-20T21:06:48.558" v="1496" actId="18245"/>
          <ac:spMkLst>
            <pc:docMk/>
            <pc:sldMk cId="931198942" sldId="256"/>
            <ac:spMk id="49" creationId="{6D8FC5F7-6D5D-208A-F4F3-04E309BD1B01}"/>
          </ac:spMkLst>
        </pc:spChg>
        <pc:spChg chg="mod">
          <ac:chgData name="Hembree, Alissa F." userId="59b43ac4-bd3d-4de4-b28f-fbbc4538eef7" providerId="ADAL" clId="{08AF9FF1-EF38-1042-866F-0E598B9A407F}" dt="2023-03-20T21:06:48.558" v="1496" actId="18245"/>
          <ac:spMkLst>
            <pc:docMk/>
            <pc:sldMk cId="931198942" sldId="256"/>
            <ac:spMk id="50" creationId="{F80F0644-0F88-31FD-FFAB-2AA81AD58FE7}"/>
          </ac:spMkLst>
        </pc:spChg>
        <pc:spChg chg="add del mod">
          <ac:chgData name="Hembree, Alissa F." userId="59b43ac4-bd3d-4de4-b28f-fbbc4538eef7" providerId="ADAL" clId="{08AF9FF1-EF38-1042-866F-0E598B9A407F}" dt="2023-03-21T18:06:53.901" v="1538"/>
          <ac:spMkLst>
            <pc:docMk/>
            <pc:sldMk cId="931198942" sldId="256"/>
            <ac:spMk id="51" creationId="{43FEE566-8085-1492-3D03-CB58DDAC291F}"/>
          </ac:spMkLst>
        </pc:spChg>
        <pc:spChg chg="add del mod">
          <ac:chgData name="Hembree, Alissa F." userId="59b43ac4-bd3d-4de4-b28f-fbbc4538eef7" providerId="ADAL" clId="{08AF9FF1-EF38-1042-866F-0E598B9A407F}" dt="2023-03-21T18:06:53.896" v="1536"/>
          <ac:spMkLst>
            <pc:docMk/>
            <pc:sldMk cId="931198942" sldId="256"/>
            <ac:spMk id="52" creationId="{D5F860B8-0742-75B2-D449-FA2AFB61E7BC}"/>
          </ac:spMkLst>
        </pc:spChg>
        <pc:spChg chg="add mod">
          <ac:chgData name="Hembree, Alissa F." userId="59b43ac4-bd3d-4de4-b28f-fbbc4538eef7" providerId="ADAL" clId="{08AF9FF1-EF38-1042-866F-0E598B9A407F}" dt="2023-03-24T19:14:45.119" v="7414" actId="1076"/>
          <ac:spMkLst>
            <pc:docMk/>
            <pc:sldMk cId="931198942" sldId="256"/>
            <ac:spMk id="60" creationId="{2A15DE67-2787-ED00-55CE-5A15DC99AFA9}"/>
          </ac:spMkLst>
        </pc:spChg>
        <pc:spChg chg="add mod">
          <ac:chgData name="Hembree, Alissa F." userId="59b43ac4-bd3d-4de4-b28f-fbbc4538eef7" providerId="ADAL" clId="{08AF9FF1-EF38-1042-866F-0E598B9A407F}" dt="2023-03-24T19:13:27.389" v="7403" actId="1076"/>
          <ac:spMkLst>
            <pc:docMk/>
            <pc:sldMk cId="931198942" sldId="256"/>
            <ac:spMk id="61" creationId="{E06F537D-9E77-D844-66AB-05DCACCB8CA1}"/>
          </ac:spMkLst>
        </pc:spChg>
        <pc:spChg chg="add del mod">
          <ac:chgData name="Hembree, Alissa F." userId="59b43ac4-bd3d-4de4-b28f-fbbc4538eef7" providerId="ADAL" clId="{08AF9FF1-EF38-1042-866F-0E598B9A407F}" dt="2023-03-21T18:39:11.808" v="1972" actId="478"/>
          <ac:spMkLst>
            <pc:docMk/>
            <pc:sldMk cId="931198942" sldId="256"/>
            <ac:spMk id="63" creationId="{5F607F0B-A14E-C61F-D96D-7403BBCB88A2}"/>
          </ac:spMkLst>
        </pc:spChg>
        <pc:spChg chg="add del mod">
          <ac:chgData name="Hembree, Alissa F." userId="59b43ac4-bd3d-4de4-b28f-fbbc4538eef7" providerId="ADAL" clId="{08AF9FF1-EF38-1042-866F-0E598B9A407F}" dt="2023-03-21T20:34:23.733" v="3256" actId="478"/>
          <ac:spMkLst>
            <pc:docMk/>
            <pc:sldMk cId="931198942" sldId="256"/>
            <ac:spMk id="65" creationId="{8F5FC135-5632-3B42-2B54-4FB3DC09743E}"/>
          </ac:spMkLst>
        </pc:spChg>
        <pc:spChg chg="mod">
          <ac:chgData name="Hembree, Alissa F." userId="59b43ac4-bd3d-4de4-b28f-fbbc4538eef7" providerId="ADAL" clId="{08AF9FF1-EF38-1042-866F-0E598B9A407F}" dt="2023-03-23T19:41:58.341" v="6127" actId="14100"/>
          <ac:spMkLst>
            <pc:docMk/>
            <pc:sldMk cId="931198942" sldId="256"/>
            <ac:spMk id="67" creationId="{00000000-0000-0000-0000-000000000000}"/>
          </ac:spMkLst>
        </pc:spChg>
        <pc:spChg chg="add del mod">
          <ac:chgData name="Hembree, Alissa F." userId="59b43ac4-bd3d-4de4-b28f-fbbc4538eef7" providerId="ADAL" clId="{08AF9FF1-EF38-1042-866F-0E598B9A407F}" dt="2023-03-21T18:57:43.036" v="2095"/>
          <ac:spMkLst>
            <pc:docMk/>
            <pc:sldMk cId="931198942" sldId="256"/>
            <ac:spMk id="68" creationId="{FB511947-2561-E255-300F-BD9A710D8C2A}"/>
          </ac:spMkLst>
        </pc:spChg>
        <pc:spChg chg="add del mod">
          <ac:chgData name="Hembree, Alissa F." userId="59b43ac4-bd3d-4de4-b28f-fbbc4538eef7" providerId="ADAL" clId="{08AF9FF1-EF38-1042-866F-0E598B9A407F}" dt="2023-03-21T18:57:43.036" v="2095"/>
          <ac:spMkLst>
            <pc:docMk/>
            <pc:sldMk cId="931198942" sldId="256"/>
            <ac:spMk id="69" creationId="{962EF752-73A5-E592-AD56-A6A0C60CE435}"/>
          </ac:spMkLst>
        </pc:spChg>
        <pc:spChg chg="mod">
          <ac:chgData name="Hembree, Alissa F." userId="59b43ac4-bd3d-4de4-b28f-fbbc4538eef7" providerId="ADAL" clId="{08AF9FF1-EF38-1042-866F-0E598B9A407F}" dt="2023-03-24T19:30:02.079" v="7530" actId="20577"/>
          <ac:spMkLst>
            <pc:docMk/>
            <pc:sldMk cId="931198942" sldId="256"/>
            <ac:spMk id="70" creationId="{00000000-0000-0000-0000-000000000000}"/>
          </ac:spMkLst>
        </pc:spChg>
        <pc:spChg chg="del mod">
          <ac:chgData name="Hembree, Alissa F." userId="59b43ac4-bd3d-4de4-b28f-fbbc4538eef7" providerId="ADAL" clId="{08AF9FF1-EF38-1042-866F-0E598B9A407F}" dt="2023-03-21T20:16:40.553" v="3140" actId="478"/>
          <ac:spMkLst>
            <pc:docMk/>
            <pc:sldMk cId="931198942" sldId="256"/>
            <ac:spMk id="71" creationId="{00000000-0000-0000-0000-000000000000}"/>
          </ac:spMkLst>
        </pc:spChg>
        <pc:spChg chg="add del mod">
          <ac:chgData name="Hembree, Alissa F." userId="59b43ac4-bd3d-4de4-b28f-fbbc4538eef7" providerId="ADAL" clId="{08AF9FF1-EF38-1042-866F-0E598B9A407F}" dt="2023-03-21T18:57:43.036" v="2095"/>
          <ac:spMkLst>
            <pc:docMk/>
            <pc:sldMk cId="931198942" sldId="256"/>
            <ac:spMk id="73" creationId="{0B15E6D5-2BE7-4D22-4DF4-64D4997D8CA1}"/>
          </ac:spMkLst>
        </pc:spChg>
        <pc:spChg chg="add del mod">
          <ac:chgData name="Hembree, Alissa F." userId="59b43ac4-bd3d-4de4-b28f-fbbc4538eef7" providerId="ADAL" clId="{08AF9FF1-EF38-1042-866F-0E598B9A407F}" dt="2023-03-21T18:57:43.036" v="2095"/>
          <ac:spMkLst>
            <pc:docMk/>
            <pc:sldMk cId="931198942" sldId="256"/>
            <ac:spMk id="74" creationId="{F26CF5D7-8872-79EC-E676-F231493A1C6C}"/>
          </ac:spMkLst>
        </pc:spChg>
        <pc:spChg chg="add del mod">
          <ac:chgData name="Hembree, Alissa F." userId="59b43ac4-bd3d-4de4-b28f-fbbc4538eef7" providerId="ADAL" clId="{08AF9FF1-EF38-1042-866F-0E598B9A407F}" dt="2023-03-21T18:57:43.036" v="2095"/>
          <ac:spMkLst>
            <pc:docMk/>
            <pc:sldMk cId="931198942" sldId="256"/>
            <ac:spMk id="75" creationId="{BDEC1F08-E5AD-9BF3-8C1E-3779F7F76BBE}"/>
          </ac:spMkLst>
        </pc:spChg>
        <pc:spChg chg="add del mod">
          <ac:chgData name="Hembree, Alissa F." userId="59b43ac4-bd3d-4de4-b28f-fbbc4538eef7" providerId="ADAL" clId="{08AF9FF1-EF38-1042-866F-0E598B9A407F}" dt="2023-03-21T18:57:43.036" v="2095"/>
          <ac:spMkLst>
            <pc:docMk/>
            <pc:sldMk cId="931198942" sldId="256"/>
            <ac:spMk id="76" creationId="{59B5BD69-0C35-7165-76CD-1DE74EFF5B95}"/>
          </ac:spMkLst>
        </pc:spChg>
        <pc:spChg chg="add del mod">
          <ac:chgData name="Hembree, Alissa F." userId="59b43ac4-bd3d-4de4-b28f-fbbc4538eef7" providerId="ADAL" clId="{08AF9FF1-EF38-1042-866F-0E598B9A407F}" dt="2023-03-21T18:57:43.036" v="2095"/>
          <ac:spMkLst>
            <pc:docMk/>
            <pc:sldMk cId="931198942" sldId="256"/>
            <ac:spMk id="77" creationId="{A48F2309-0961-2A74-ECE7-665A62B3219F}"/>
          </ac:spMkLst>
        </pc:spChg>
        <pc:spChg chg="add del mod">
          <ac:chgData name="Hembree, Alissa F." userId="59b43ac4-bd3d-4de4-b28f-fbbc4538eef7" providerId="ADAL" clId="{08AF9FF1-EF38-1042-866F-0E598B9A407F}" dt="2023-03-21T18:57:43.036" v="2095"/>
          <ac:spMkLst>
            <pc:docMk/>
            <pc:sldMk cId="931198942" sldId="256"/>
            <ac:spMk id="78" creationId="{9C45F957-E5FC-8C61-7489-35D51DBA50F0}"/>
          </ac:spMkLst>
        </pc:spChg>
        <pc:spChg chg="add del mod">
          <ac:chgData name="Hembree, Alissa F." userId="59b43ac4-bd3d-4de4-b28f-fbbc4538eef7" providerId="ADAL" clId="{08AF9FF1-EF38-1042-866F-0E598B9A407F}" dt="2023-03-21T18:57:43.036" v="2095"/>
          <ac:spMkLst>
            <pc:docMk/>
            <pc:sldMk cId="931198942" sldId="256"/>
            <ac:spMk id="79" creationId="{16014D8A-E965-6105-8292-A1B65298D0FB}"/>
          </ac:spMkLst>
        </pc:spChg>
        <pc:spChg chg="add del mod">
          <ac:chgData name="Hembree, Alissa F." userId="59b43ac4-bd3d-4de4-b28f-fbbc4538eef7" providerId="ADAL" clId="{08AF9FF1-EF38-1042-866F-0E598B9A407F}" dt="2023-03-21T18:57:43.036" v="2095"/>
          <ac:spMkLst>
            <pc:docMk/>
            <pc:sldMk cId="931198942" sldId="256"/>
            <ac:spMk id="80" creationId="{F22CC179-5DA9-58BD-2253-A823F6135912}"/>
          </ac:spMkLst>
        </pc:spChg>
        <pc:spChg chg="add del mod">
          <ac:chgData name="Hembree, Alissa F." userId="59b43ac4-bd3d-4de4-b28f-fbbc4538eef7" providerId="ADAL" clId="{08AF9FF1-EF38-1042-866F-0E598B9A407F}" dt="2023-03-21T18:57:43.036" v="2095"/>
          <ac:spMkLst>
            <pc:docMk/>
            <pc:sldMk cId="931198942" sldId="256"/>
            <ac:spMk id="81" creationId="{86727149-A421-FF77-6B5D-4DAA3989AE8C}"/>
          </ac:spMkLst>
        </pc:spChg>
        <pc:spChg chg="add del mod">
          <ac:chgData name="Hembree, Alissa F." userId="59b43ac4-bd3d-4de4-b28f-fbbc4538eef7" providerId="ADAL" clId="{08AF9FF1-EF38-1042-866F-0E598B9A407F}" dt="2023-03-21T18:57:43.036" v="2095"/>
          <ac:spMkLst>
            <pc:docMk/>
            <pc:sldMk cId="931198942" sldId="256"/>
            <ac:spMk id="82" creationId="{F5027E40-9ECA-E73D-AF57-F031C23D62CD}"/>
          </ac:spMkLst>
        </pc:spChg>
        <pc:spChg chg="add del mod">
          <ac:chgData name="Hembree, Alissa F." userId="59b43ac4-bd3d-4de4-b28f-fbbc4538eef7" providerId="ADAL" clId="{08AF9FF1-EF38-1042-866F-0E598B9A407F}" dt="2023-03-21T18:57:43.036" v="2095"/>
          <ac:spMkLst>
            <pc:docMk/>
            <pc:sldMk cId="931198942" sldId="256"/>
            <ac:spMk id="83" creationId="{9F857D18-8435-93C6-0020-5AB8285CDF19}"/>
          </ac:spMkLst>
        </pc:spChg>
        <pc:spChg chg="add del mod">
          <ac:chgData name="Hembree, Alissa F." userId="59b43ac4-bd3d-4de4-b28f-fbbc4538eef7" providerId="ADAL" clId="{08AF9FF1-EF38-1042-866F-0E598B9A407F}" dt="2023-03-21T18:57:43.036" v="2095"/>
          <ac:spMkLst>
            <pc:docMk/>
            <pc:sldMk cId="931198942" sldId="256"/>
            <ac:spMk id="84" creationId="{F64E1B51-AEFC-38BF-0069-9AFCFFE4BE43}"/>
          </ac:spMkLst>
        </pc:spChg>
        <pc:spChg chg="add del mod">
          <ac:chgData name="Hembree, Alissa F." userId="59b43ac4-bd3d-4de4-b28f-fbbc4538eef7" providerId="ADAL" clId="{08AF9FF1-EF38-1042-866F-0E598B9A407F}" dt="2023-03-21T18:57:43.036" v="2095"/>
          <ac:spMkLst>
            <pc:docMk/>
            <pc:sldMk cId="931198942" sldId="256"/>
            <ac:spMk id="85" creationId="{286587F0-AE98-D95C-2654-F123E4A07EE3}"/>
          </ac:spMkLst>
        </pc:spChg>
        <pc:spChg chg="add del mod">
          <ac:chgData name="Hembree, Alissa F." userId="59b43ac4-bd3d-4de4-b28f-fbbc4538eef7" providerId="ADAL" clId="{08AF9FF1-EF38-1042-866F-0E598B9A407F}" dt="2023-03-21T18:57:43.036" v="2095"/>
          <ac:spMkLst>
            <pc:docMk/>
            <pc:sldMk cId="931198942" sldId="256"/>
            <ac:spMk id="86" creationId="{591A95E9-31E0-20C3-5B85-1EC1FFC7D548}"/>
          </ac:spMkLst>
        </pc:spChg>
        <pc:spChg chg="add del mod">
          <ac:chgData name="Hembree, Alissa F." userId="59b43ac4-bd3d-4de4-b28f-fbbc4538eef7" providerId="ADAL" clId="{08AF9FF1-EF38-1042-866F-0E598B9A407F}" dt="2023-03-21T18:57:43.036" v="2095"/>
          <ac:spMkLst>
            <pc:docMk/>
            <pc:sldMk cId="931198942" sldId="256"/>
            <ac:spMk id="87" creationId="{3BAA4CAD-7941-BA1B-AB76-0788DC0AF215}"/>
          </ac:spMkLst>
        </pc:spChg>
        <pc:spChg chg="add del mod">
          <ac:chgData name="Hembree, Alissa F." userId="59b43ac4-bd3d-4de4-b28f-fbbc4538eef7" providerId="ADAL" clId="{08AF9FF1-EF38-1042-866F-0E598B9A407F}" dt="2023-03-21T18:57:43.036" v="2095"/>
          <ac:spMkLst>
            <pc:docMk/>
            <pc:sldMk cId="931198942" sldId="256"/>
            <ac:spMk id="88" creationId="{50FE93FC-FF8A-89C2-EDAA-0AF776A797F0}"/>
          </ac:spMkLst>
        </pc:spChg>
        <pc:spChg chg="add del mod">
          <ac:chgData name="Hembree, Alissa F." userId="59b43ac4-bd3d-4de4-b28f-fbbc4538eef7" providerId="ADAL" clId="{08AF9FF1-EF38-1042-866F-0E598B9A407F}" dt="2023-03-21T18:57:43.036" v="2095"/>
          <ac:spMkLst>
            <pc:docMk/>
            <pc:sldMk cId="931198942" sldId="256"/>
            <ac:spMk id="89" creationId="{9A748DD2-F94D-6E6A-7342-4AF116FFC8A7}"/>
          </ac:spMkLst>
        </pc:spChg>
        <pc:spChg chg="add del mod">
          <ac:chgData name="Hembree, Alissa F." userId="59b43ac4-bd3d-4de4-b28f-fbbc4538eef7" providerId="ADAL" clId="{08AF9FF1-EF38-1042-866F-0E598B9A407F}" dt="2023-03-21T18:57:43.036" v="2095"/>
          <ac:spMkLst>
            <pc:docMk/>
            <pc:sldMk cId="931198942" sldId="256"/>
            <ac:spMk id="90" creationId="{39147C8E-455C-60BA-CDE5-6ED43AE9CA55}"/>
          </ac:spMkLst>
        </pc:spChg>
        <pc:spChg chg="add del mod">
          <ac:chgData name="Hembree, Alissa F." userId="59b43ac4-bd3d-4de4-b28f-fbbc4538eef7" providerId="ADAL" clId="{08AF9FF1-EF38-1042-866F-0E598B9A407F}" dt="2023-03-21T18:57:43.036" v="2095"/>
          <ac:spMkLst>
            <pc:docMk/>
            <pc:sldMk cId="931198942" sldId="256"/>
            <ac:spMk id="91" creationId="{ADFAA8A0-5E27-BA25-4965-1EDAE05731EE}"/>
          </ac:spMkLst>
        </pc:spChg>
        <pc:spChg chg="add del mod">
          <ac:chgData name="Hembree, Alissa F." userId="59b43ac4-bd3d-4de4-b28f-fbbc4538eef7" providerId="ADAL" clId="{08AF9FF1-EF38-1042-866F-0E598B9A407F}" dt="2023-03-21T18:57:43.036" v="2095"/>
          <ac:spMkLst>
            <pc:docMk/>
            <pc:sldMk cId="931198942" sldId="256"/>
            <ac:spMk id="92" creationId="{E2966385-1007-2EC4-B1E2-EA34F68AE68F}"/>
          </ac:spMkLst>
        </pc:spChg>
        <pc:spChg chg="add del mod">
          <ac:chgData name="Hembree, Alissa F." userId="59b43ac4-bd3d-4de4-b28f-fbbc4538eef7" providerId="ADAL" clId="{08AF9FF1-EF38-1042-866F-0E598B9A407F}" dt="2023-03-21T18:57:43.036" v="2095"/>
          <ac:spMkLst>
            <pc:docMk/>
            <pc:sldMk cId="931198942" sldId="256"/>
            <ac:spMk id="93" creationId="{9A0BD598-BBF1-331C-B0AA-240BB281EC56}"/>
          </ac:spMkLst>
        </pc:spChg>
        <pc:spChg chg="add del mod">
          <ac:chgData name="Hembree, Alissa F." userId="59b43ac4-bd3d-4de4-b28f-fbbc4538eef7" providerId="ADAL" clId="{08AF9FF1-EF38-1042-866F-0E598B9A407F}" dt="2023-03-21T18:57:43.036" v="2095"/>
          <ac:spMkLst>
            <pc:docMk/>
            <pc:sldMk cId="931198942" sldId="256"/>
            <ac:spMk id="94" creationId="{A116F8AB-4CDF-7EE2-9C62-73DAE677F0BF}"/>
          </ac:spMkLst>
        </pc:spChg>
        <pc:spChg chg="add del mod">
          <ac:chgData name="Hembree, Alissa F." userId="59b43ac4-bd3d-4de4-b28f-fbbc4538eef7" providerId="ADAL" clId="{08AF9FF1-EF38-1042-866F-0E598B9A407F}" dt="2023-03-21T19:21:22.510" v="2289" actId="478"/>
          <ac:spMkLst>
            <pc:docMk/>
            <pc:sldMk cId="931198942" sldId="256"/>
            <ac:spMk id="96" creationId="{697069C9-0A83-094E-CE9A-AE79D4325C4F}"/>
          </ac:spMkLst>
        </pc:spChg>
        <pc:spChg chg="add del mod">
          <ac:chgData name="Hembree, Alissa F." userId="59b43ac4-bd3d-4de4-b28f-fbbc4538eef7" providerId="ADAL" clId="{08AF9FF1-EF38-1042-866F-0E598B9A407F}" dt="2023-03-21T19:22:02.114" v="2318"/>
          <ac:spMkLst>
            <pc:docMk/>
            <pc:sldMk cId="931198942" sldId="256"/>
            <ac:spMk id="97" creationId="{C17F1212-99DB-02ED-6119-EA7D0864EA45}"/>
          </ac:spMkLst>
        </pc:spChg>
        <pc:spChg chg="add mod">
          <ac:chgData name="Hembree, Alissa F." userId="59b43ac4-bd3d-4de4-b28f-fbbc4538eef7" providerId="ADAL" clId="{08AF9FF1-EF38-1042-866F-0E598B9A407F}" dt="2023-03-21T19:21:17.263" v="2287" actId="571"/>
          <ac:spMkLst>
            <pc:docMk/>
            <pc:sldMk cId="931198942" sldId="256"/>
            <ac:spMk id="98" creationId="{9C4D3751-C7DC-280A-494B-DDD782D9781A}"/>
          </ac:spMkLst>
        </pc:spChg>
        <pc:spChg chg="add del mod">
          <ac:chgData name="Hembree, Alissa F." userId="59b43ac4-bd3d-4de4-b28f-fbbc4538eef7" providerId="ADAL" clId="{08AF9FF1-EF38-1042-866F-0E598B9A407F}" dt="2023-03-21T20:04:18.331" v="3128" actId="478"/>
          <ac:spMkLst>
            <pc:docMk/>
            <pc:sldMk cId="931198942" sldId="256"/>
            <ac:spMk id="100" creationId="{292A7E41-A4B4-AF97-2763-2D0C37B9BAA0}"/>
          </ac:spMkLst>
        </pc:spChg>
        <pc:spChg chg="add del mod">
          <ac:chgData name="Hembree, Alissa F." userId="59b43ac4-bd3d-4de4-b28f-fbbc4538eef7" providerId="ADAL" clId="{08AF9FF1-EF38-1042-866F-0E598B9A407F}" dt="2023-03-21T20:16:45.500" v="3141" actId="478"/>
          <ac:spMkLst>
            <pc:docMk/>
            <pc:sldMk cId="931198942" sldId="256"/>
            <ac:spMk id="102" creationId="{59A7B4AB-CA6A-FF2C-A974-D67DDE532362}"/>
          </ac:spMkLst>
        </pc:spChg>
        <pc:spChg chg="add mod">
          <ac:chgData name="Hembree, Alissa F." userId="59b43ac4-bd3d-4de4-b28f-fbbc4538eef7" providerId="ADAL" clId="{08AF9FF1-EF38-1042-866F-0E598B9A407F}" dt="2023-03-23T19:42:23.778" v="6132" actId="14100"/>
          <ac:spMkLst>
            <pc:docMk/>
            <pc:sldMk cId="931198942" sldId="256"/>
            <ac:spMk id="103" creationId="{71887C47-7DFB-C42E-B3F1-B5D91C7C4C28}"/>
          </ac:spMkLst>
        </pc:spChg>
        <pc:spChg chg="mod">
          <ac:chgData name="Hembree, Alissa F." userId="59b43ac4-bd3d-4de4-b28f-fbbc4538eef7" providerId="ADAL" clId="{08AF9FF1-EF38-1042-866F-0E598B9A407F}" dt="2023-03-21T20:05:53.569" v="3136" actId="1076"/>
          <ac:spMkLst>
            <pc:docMk/>
            <pc:sldMk cId="931198942" sldId="256"/>
            <ac:spMk id="106" creationId="{00000000-0000-0000-0000-000000000000}"/>
          </ac:spMkLst>
        </pc:spChg>
        <pc:spChg chg="add del mod">
          <ac:chgData name="Hembree, Alissa F." userId="59b43ac4-bd3d-4de4-b28f-fbbc4538eef7" providerId="ADAL" clId="{08AF9FF1-EF38-1042-866F-0E598B9A407F}" dt="2023-03-21T20:17:23.566" v="3146" actId="478"/>
          <ac:spMkLst>
            <pc:docMk/>
            <pc:sldMk cId="931198942" sldId="256"/>
            <ac:spMk id="107" creationId="{41F0410C-C8EB-F5A9-6D06-227610E36156}"/>
          </ac:spMkLst>
        </pc:spChg>
        <pc:spChg chg="add del mod">
          <ac:chgData name="Hembree, Alissa F." userId="59b43ac4-bd3d-4de4-b28f-fbbc4538eef7" providerId="ADAL" clId="{08AF9FF1-EF38-1042-866F-0E598B9A407F}" dt="2023-03-21T20:35:06.609" v="3259"/>
          <ac:spMkLst>
            <pc:docMk/>
            <pc:sldMk cId="931198942" sldId="256"/>
            <ac:spMk id="108" creationId="{B8928345-F1C2-6FDB-E087-4FEE3EAEB715}"/>
          </ac:spMkLst>
        </pc:spChg>
        <pc:spChg chg="add mod">
          <ac:chgData name="Hembree, Alissa F." userId="59b43ac4-bd3d-4de4-b28f-fbbc4538eef7" providerId="ADAL" clId="{08AF9FF1-EF38-1042-866F-0E598B9A407F}" dt="2023-03-24T19:25:38.381" v="7501" actId="1076"/>
          <ac:spMkLst>
            <pc:docMk/>
            <pc:sldMk cId="931198942" sldId="256"/>
            <ac:spMk id="109" creationId="{05F2449E-49BB-F306-EBC5-B3AE87381E85}"/>
          </ac:spMkLst>
        </pc:spChg>
        <pc:spChg chg="add del mod">
          <ac:chgData name="Hembree, Alissa F." userId="59b43ac4-bd3d-4de4-b28f-fbbc4538eef7" providerId="ADAL" clId="{08AF9FF1-EF38-1042-866F-0E598B9A407F}" dt="2023-03-21T20:45:09.873" v="3388" actId="478"/>
          <ac:spMkLst>
            <pc:docMk/>
            <pc:sldMk cId="931198942" sldId="256"/>
            <ac:spMk id="111" creationId="{F6C5C139-CB65-96E0-FB51-E998EFF6F197}"/>
          </ac:spMkLst>
        </pc:spChg>
        <pc:grpChg chg="del mod">
          <ac:chgData name="Hembree, Alissa F." userId="59b43ac4-bd3d-4de4-b28f-fbbc4538eef7" providerId="ADAL" clId="{08AF9FF1-EF38-1042-866F-0E598B9A407F}" dt="2023-03-20T21:06:54.339" v="1498" actId="478"/>
          <ac:grpSpMkLst>
            <pc:docMk/>
            <pc:sldMk cId="931198942" sldId="256"/>
            <ac:grpSpMk id="43" creationId="{B7A99E69-A573-7B74-2B2C-D29F53135039}"/>
          </ac:grpSpMkLst>
        </pc:grpChg>
        <pc:graphicFrameChg chg="del">
          <ac:chgData name="Hembree, Alissa F." userId="59b43ac4-bd3d-4de4-b28f-fbbc4538eef7" providerId="ADAL" clId="{08AF9FF1-EF38-1042-866F-0E598B9A407F}" dt="2023-03-20T19:42:53.213" v="1036" actId="478"/>
          <ac:graphicFrameMkLst>
            <pc:docMk/>
            <pc:sldMk cId="931198942" sldId="256"/>
            <ac:graphicFrameMk id="2" creationId="{00000000-0000-0000-0000-000000000000}"/>
          </ac:graphicFrameMkLst>
        </pc:graphicFrameChg>
        <pc:graphicFrameChg chg="mod modGraphic">
          <ac:chgData name="Hembree, Alissa F." userId="59b43ac4-bd3d-4de4-b28f-fbbc4538eef7" providerId="ADAL" clId="{08AF9FF1-EF38-1042-866F-0E598B9A407F}" dt="2023-03-26T19:41:03.442" v="7651" actId="20577"/>
          <ac:graphicFrameMkLst>
            <pc:docMk/>
            <pc:sldMk cId="931198942" sldId="256"/>
            <ac:graphicFrameMk id="3" creationId="{00000000-0000-0000-0000-000000000000}"/>
          </ac:graphicFrameMkLst>
        </pc:graphicFrameChg>
        <pc:graphicFrameChg chg="add mod modGraphic">
          <ac:chgData name="Hembree, Alissa F." userId="59b43ac4-bd3d-4de4-b28f-fbbc4538eef7" providerId="ADAL" clId="{08AF9FF1-EF38-1042-866F-0E598B9A407F}" dt="2023-03-24T19:25:09.518" v="7499"/>
          <ac:graphicFrameMkLst>
            <pc:docMk/>
            <pc:sldMk cId="931198942" sldId="256"/>
            <ac:graphicFrameMk id="4" creationId="{4C1BF060-3572-A8A5-1AE9-66B78CED2626}"/>
          </ac:graphicFrameMkLst>
        </pc:graphicFrameChg>
        <pc:graphicFrameChg chg="add del mod modGraphic">
          <ac:chgData name="Hembree, Alissa F." userId="59b43ac4-bd3d-4de4-b28f-fbbc4538eef7" providerId="ADAL" clId="{08AF9FF1-EF38-1042-866F-0E598B9A407F}" dt="2023-03-20T19:56:09.142" v="1388" actId="478"/>
          <ac:graphicFrameMkLst>
            <pc:docMk/>
            <pc:sldMk cId="931198942" sldId="256"/>
            <ac:graphicFrameMk id="11" creationId="{E81344C1-A387-321E-5B61-A1A0D6FF0DEC}"/>
          </ac:graphicFrameMkLst>
        </pc:graphicFrameChg>
        <pc:graphicFrameChg chg="del mod">
          <ac:chgData name="Hembree, Alissa F." userId="59b43ac4-bd3d-4de4-b28f-fbbc4538eef7" providerId="ADAL" clId="{08AF9FF1-EF38-1042-866F-0E598B9A407F}" dt="2023-03-21T18:39:44.693" v="1973" actId="21"/>
          <ac:graphicFrameMkLst>
            <pc:docMk/>
            <pc:sldMk cId="931198942" sldId="256"/>
            <ac:graphicFrameMk id="19" creationId="{00000000-0000-0000-0000-000000000000}"/>
          </ac:graphicFrameMkLst>
        </pc:graphicFrameChg>
        <pc:graphicFrameChg chg="add del mod modGraphic">
          <ac:chgData name="Hembree, Alissa F." userId="59b43ac4-bd3d-4de4-b28f-fbbc4538eef7" providerId="ADAL" clId="{08AF9FF1-EF38-1042-866F-0E598B9A407F}" dt="2023-03-20T19:56:46.387" v="1392" actId="21"/>
          <ac:graphicFrameMkLst>
            <pc:docMk/>
            <pc:sldMk cId="931198942" sldId="256"/>
            <ac:graphicFrameMk id="20" creationId="{DA03E3E3-9BF2-0A4D-011E-8B0D9F66BD56}"/>
          </ac:graphicFrameMkLst>
        </pc:graphicFrameChg>
        <pc:graphicFrameChg chg="add del mod modGraphic">
          <ac:chgData name="Hembree, Alissa F." userId="59b43ac4-bd3d-4de4-b28f-fbbc4538eef7" providerId="ADAL" clId="{08AF9FF1-EF38-1042-866F-0E598B9A407F}" dt="2023-03-24T19:17:23.440" v="7433" actId="478"/>
          <ac:graphicFrameMkLst>
            <pc:docMk/>
            <pc:sldMk cId="931198942" sldId="256"/>
            <ac:graphicFrameMk id="28" creationId="{3F30461C-F1B5-0E56-1F08-04B2467A4754}"/>
          </ac:graphicFrameMkLst>
        </pc:graphicFrameChg>
        <pc:graphicFrameChg chg="add del mod modGraphic">
          <ac:chgData name="Hembree, Alissa F." userId="59b43ac4-bd3d-4de4-b28f-fbbc4538eef7" providerId="ADAL" clId="{08AF9FF1-EF38-1042-866F-0E598B9A407F}" dt="2023-03-20T20:03:55.077" v="1447" actId="478"/>
          <ac:graphicFrameMkLst>
            <pc:docMk/>
            <pc:sldMk cId="931198942" sldId="256"/>
            <ac:graphicFrameMk id="30" creationId="{24AA2C0B-939D-E171-7954-F18F9EDB3ED4}"/>
          </ac:graphicFrameMkLst>
        </pc:graphicFrameChg>
        <pc:graphicFrameChg chg="add del mod modGraphic">
          <ac:chgData name="Hembree, Alissa F." userId="59b43ac4-bd3d-4de4-b28f-fbbc4538eef7" providerId="ADAL" clId="{08AF9FF1-EF38-1042-866F-0E598B9A407F}" dt="2023-03-20T20:57:59.559" v="1460" actId="478"/>
          <ac:graphicFrameMkLst>
            <pc:docMk/>
            <pc:sldMk cId="931198942" sldId="256"/>
            <ac:graphicFrameMk id="33" creationId="{BCEB00A5-E1E3-433E-CC52-F8671372D9CE}"/>
          </ac:graphicFrameMkLst>
        </pc:graphicFrameChg>
        <pc:graphicFrameChg chg="add del mod modGraphic">
          <ac:chgData name="Hembree, Alissa F." userId="59b43ac4-bd3d-4de4-b28f-fbbc4538eef7" providerId="ADAL" clId="{08AF9FF1-EF38-1042-866F-0E598B9A407F}" dt="2023-03-20T21:06:48.558" v="1496" actId="18245"/>
          <ac:graphicFrameMkLst>
            <pc:docMk/>
            <pc:sldMk cId="931198942" sldId="256"/>
            <ac:graphicFrameMk id="42" creationId="{B35599E3-86B9-3E83-6F17-5C44913BBF47}"/>
          </ac:graphicFrameMkLst>
        </pc:graphicFrameChg>
        <pc:graphicFrameChg chg="add del mod">
          <ac:chgData name="Hembree, Alissa F." userId="59b43ac4-bd3d-4de4-b28f-fbbc4538eef7" providerId="ADAL" clId="{08AF9FF1-EF38-1042-866F-0E598B9A407F}" dt="2023-03-21T19:17:54.013" v="2256" actId="478"/>
          <ac:graphicFrameMkLst>
            <pc:docMk/>
            <pc:sldMk cId="931198942" sldId="256"/>
            <ac:graphicFrameMk id="53" creationId="{5E57F6B6-C621-C196-5E95-AAB41482F851}"/>
          </ac:graphicFrameMkLst>
        </pc:graphicFrameChg>
        <pc:graphicFrameChg chg="add del mod">
          <ac:chgData name="Hembree, Alissa F." userId="59b43ac4-bd3d-4de4-b28f-fbbc4538eef7" providerId="ADAL" clId="{08AF9FF1-EF38-1042-866F-0E598B9A407F}" dt="2023-03-21T17:58:35.156" v="1514"/>
          <ac:graphicFrameMkLst>
            <pc:docMk/>
            <pc:sldMk cId="931198942" sldId="256"/>
            <ac:graphicFrameMk id="54" creationId="{737149E9-421E-79E7-0D10-410889D16752}"/>
          </ac:graphicFrameMkLst>
        </pc:graphicFrameChg>
        <pc:graphicFrameChg chg="add del mod modGraphic">
          <ac:chgData name="Hembree, Alissa F." userId="59b43ac4-bd3d-4de4-b28f-fbbc4538eef7" providerId="ADAL" clId="{08AF9FF1-EF38-1042-866F-0E598B9A407F}" dt="2023-03-21T18:07:07.678" v="1544" actId="478"/>
          <ac:graphicFrameMkLst>
            <pc:docMk/>
            <pc:sldMk cId="931198942" sldId="256"/>
            <ac:graphicFrameMk id="55" creationId="{2A54AAC6-7A93-2D32-5F66-6331D108B965}"/>
          </ac:graphicFrameMkLst>
        </pc:graphicFrameChg>
        <pc:graphicFrameChg chg="add del mod">
          <ac:chgData name="Hembree, Alissa F." userId="59b43ac4-bd3d-4de4-b28f-fbbc4538eef7" providerId="ADAL" clId="{08AF9FF1-EF38-1042-866F-0E598B9A407F}" dt="2023-03-21T18:07:33.130" v="1551" actId="478"/>
          <ac:graphicFrameMkLst>
            <pc:docMk/>
            <pc:sldMk cId="931198942" sldId="256"/>
            <ac:graphicFrameMk id="56" creationId="{9ADC637A-8BE3-C814-725F-6A4306471953}"/>
          </ac:graphicFrameMkLst>
        </pc:graphicFrameChg>
        <pc:graphicFrameChg chg="add del mod">
          <ac:chgData name="Hembree, Alissa F." userId="59b43ac4-bd3d-4de4-b28f-fbbc4538eef7" providerId="ADAL" clId="{08AF9FF1-EF38-1042-866F-0E598B9A407F}" dt="2023-03-21T18:07:31.799" v="1550" actId="478"/>
          <ac:graphicFrameMkLst>
            <pc:docMk/>
            <pc:sldMk cId="931198942" sldId="256"/>
            <ac:graphicFrameMk id="57" creationId="{96181601-3999-5B47-A1A5-5090162F02A1}"/>
          </ac:graphicFrameMkLst>
        </pc:graphicFrameChg>
        <pc:graphicFrameChg chg="add mod modGraphic">
          <ac:chgData name="Hembree, Alissa F." userId="59b43ac4-bd3d-4de4-b28f-fbbc4538eef7" providerId="ADAL" clId="{08AF9FF1-EF38-1042-866F-0E598B9A407F}" dt="2023-03-26T19:40:16.276" v="7639" actId="20577"/>
          <ac:graphicFrameMkLst>
            <pc:docMk/>
            <pc:sldMk cId="931198942" sldId="256"/>
            <ac:graphicFrameMk id="58" creationId="{0633BF0A-9602-4774-6ED5-7DC75846AC99}"/>
          </ac:graphicFrameMkLst>
        </pc:graphicFrameChg>
        <pc:graphicFrameChg chg="add del mod">
          <ac:chgData name="Hembree, Alissa F." userId="59b43ac4-bd3d-4de4-b28f-fbbc4538eef7" providerId="ADAL" clId="{08AF9FF1-EF38-1042-866F-0E598B9A407F}" dt="2023-03-21T19:16:50.849" v="2244" actId="478"/>
          <ac:graphicFrameMkLst>
            <pc:docMk/>
            <pc:sldMk cId="931198942" sldId="256"/>
            <ac:graphicFrameMk id="59" creationId="{1CAAF722-2754-AD9E-5171-EBBDB2B8B670}"/>
          </ac:graphicFrameMkLst>
        </pc:graphicFrameChg>
        <pc:graphicFrameChg chg="add del mod">
          <ac:chgData name="Hembree, Alissa F." userId="59b43ac4-bd3d-4de4-b28f-fbbc4538eef7" providerId="ADAL" clId="{08AF9FF1-EF38-1042-866F-0E598B9A407F}" dt="2023-03-21T18:40:40.909" v="1978" actId="478"/>
          <ac:graphicFrameMkLst>
            <pc:docMk/>
            <pc:sldMk cId="931198942" sldId="256"/>
            <ac:graphicFrameMk id="62" creationId="{A6EEBE72-6CA7-6F4A-60BA-6540FE29C037}"/>
          </ac:graphicFrameMkLst>
        </pc:graphicFrameChg>
        <pc:graphicFrameChg chg="add del mod">
          <ac:chgData name="Hembree, Alissa F." userId="59b43ac4-bd3d-4de4-b28f-fbbc4538eef7" providerId="ADAL" clId="{08AF9FF1-EF38-1042-866F-0E598B9A407F}" dt="2023-03-21T19:20:45.882" v="2285" actId="478"/>
          <ac:graphicFrameMkLst>
            <pc:docMk/>
            <pc:sldMk cId="931198942" sldId="256"/>
            <ac:graphicFrameMk id="66" creationId="{314F123F-7D64-9EEA-1F77-4217FF1F2383}"/>
          </ac:graphicFrameMkLst>
        </pc:graphicFrameChg>
        <pc:graphicFrameChg chg="del mod">
          <ac:chgData name="Hembree, Alissa F." userId="59b43ac4-bd3d-4de4-b28f-fbbc4538eef7" providerId="ADAL" clId="{08AF9FF1-EF38-1042-866F-0E598B9A407F}" dt="2023-03-20T19:38:25.578" v="999" actId="478"/>
          <ac:graphicFrameMkLst>
            <pc:docMk/>
            <pc:sldMk cId="931198942" sldId="256"/>
            <ac:graphicFrameMk id="72" creationId="{00000000-0000-0000-0000-000000000000}"/>
          </ac:graphicFrameMkLst>
        </pc:graphicFrameChg>
        <pc:picChg chg="add del mod">
          <ac:chgData name="Hembree, Alissa F." userId="59b43ac4-bd3d-4de4-b28f-fbbc4538eef7" providerId="ADAL" clId="{08AF9FF1-EF38-1042-866F-0E598B9A407F}" dt="2023-03-26T19:19:41.847" v="7576" actId="478"/>
          <ac:picMkLst>
            <pc:docMk/>
            <pc:sldMk cId="931198942" sldId="256"/>
            <ac:picMk id="14" creationId="{E53A87B9-2730-E7BB-893C-2AA85DC85A03}"/>
          </ac:picMkLst>
        </pc:picChg>
        <pc:picChg chg="add del mod">
          <ac:chgData name="Hembree, Alissa F." userId="59b43ac4-bd3d-4de4-b28f-fbbc4538eef7" providerId="ADAL" clId="{08AF9FF1-EF38-1042-866F-0E598B9A407F}" dt="2023-03-26T19:20:39.500" v="7585" actId="478"/>
          <ac:picMkLst>
            <pc:docMk/>
            <pc:sldMk cId="931198942" sldId="256"/>
            <ac:picMk id="19" creationId="{99600369-CF04-3039-8283-B6B044F3E6B2}"/>
          </ac:picMkLst>
        </pc:picChg>
        <pc:picChg chg="add mod">
          <ac:chgData name="Hembree, Alissa F." userId="59b43ac4-bd3d-4de4-b28f-fbbc4538eef7" providerId="ADAL" clId="{08AF9FF1-EF38-1042-866F-0E598B9A407F}" dt="2023-03-26T19:20:01.392" v="7579" actId="1076"/>
          <ac:picMkLst>
            <pc:docMk/>
            <pc:sldMk cId="931198942" sldId="256"/>
            <ac:picMk id="24" creationId="{BA05F4F4-7915-A115-2817-B6AFCAF07538}"/>
          </ac:picMkLst>
        </pc:picChg>
        <pc:picChg chg="add mod">
          <ac:chgData name="Hembree, Alissa F." userId="59b43ac4-bd3d-4de4-b28f-fbbc4538eef7" providerId="ADAL" clId="{08AF9FF1-EF38-1042-866F-0E598B9A407F}" dt="2023-03-26T19:20:11.336" v="7582" actId="571"/>
          <ac:picMkLst>
            <pc:docMk/>
            <pc:sldMk cId="931198942" sldId="256"/>
            <ac:picMk id="27" creationId="{D2DBC545-824C-1AC8-1099-E21DDEB058F5}"/>
          </ac:picMkLst>
        </pc:picChg>
        <pc:picChg chg="add mod">
          <ac:chgData name="Hembree, Alissa F." userId="59b43ac4-bd3d-4de4-b28f-fbbc4538eef7" providerId="ADAL" clId="{08AF9FF1-EF38-1042-866F-0E598B9A407F}" dt="2023-03-26T19:20:37.250" v="7584" actId="571"/>
          <ac:picMkLst>
            <pc:docMk/>
            <pc:sldMk cId="931198942" sldId="256"/>
            <ac:picMk id="30" creationId="{2836932C-C5F8-DD17-9C3C-BD5EFF84520B}"/>
          </ac:picMkLst>
        </pc:picChg>
        <pc:picChg chg="add del mod">
          <ac:chgData name="Hembree, Alissa F." userId="59b43ac4-bd3d-4de4-b28f-fbbc4538eef7" providerId="ADAL" clId="{08AF9FF1-EF38-1042-866F-0E598B9A407F}" dt="2023-03-20T21:00:22.444" v="1472" actId="478"/>
          <ac:picMkLst>
            <pc:docMk/>
            <pc:sldMk cId="931198942" sldId="256"/>
            <ac:picMk id="39" creationId="{210C809D-C12F-9CB3-648A-73DE134025AA}"/>
          </ac:picMkLst>
        </pc:picChg>
        <pc:picChg chg="add del mod">
          <ac:chgData name="Hembree, Alissa F." userId="59b43ac4-bd3d-4de4-b28f-fbbc4538eef7" providerId="ADAL" clId="{08AF9FF1-EF38-1042-866F-0E598B9A407F}" dt="2023-03-21T21:03:31.046" v="3593"/>
          <ac:picMkLst>
            <pc:docMk/>
            <pc:sldMk cId="931198942" sldId="256"/>
            <ac:picMk id="1026" creationId="{91685CCB-BE48-4EF9-B8B4-21622627CCBF}"/>
          </ac:picMkLst>
        </pc:picChg>
      </pc:sldChg>
      <pc:sldChg chg="new del">
        <pc:chgData name="Hembree, Alissa F." userId="59b43ac4-bd3d-4de4-b28f-fbbc4538eef7" providerId="ADAL" clId="{08AF9FF1-EF38-1042-866F-0E598B9A407F}" dt="2023-03-26T19:09:41.943" v="7531" actId="2696"/>
        <pc:sldMkLst>
          <pc:docMk/>
          <pc:sldMk cId="1973655187" sldId="25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B13F9-C8CB-2B4E-A2CD-56AF68ED8BD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E25B9CA3-26D0-0944-94B3-854384250F76}">
      <dgm:prSet phldrT="[Text]" custT="1"/>
      <dgm:spPr/>
      <dgm:t>
        <a:bodyPr/>
        <a:lstStyle/>
        <a:p>
          <a:r>
            <a:rPr lang="en-US" sz="3800" dirty="0">
              <a:latin typeface="Times New Roman" panose="02020603050405020304" pitchFamily="18" charset="0"/>
              <a:cs typeface="Times New Roman" panose="02020603050405020304" pitchFamily="18" charset="0"/>
            </a:rPr>
            <a:t>Emotional Distress</a:t>
          </a:r>
        </a:p>
      </dgm:t>
    </dgm:pt>
    <dgm:pt modelId="{B8915BBA-6C08-D84C-8C8F-D31896317FE9}" type="parTrans" cxnId="{D9975377-1E08-2B4C-9B07-7FACA5EB30FB}">
      <dgm:prSet/>
      <dgm:spPr/>
      <dgm:t>
        <a:bodyPr/>
        <a:lstStyle/>
        <a:p>
          <a:endParaRPr lang="en-US"/>
        </a:p>
      </dgm:t>
    </dgm:pt>
    <dgm:pt modelId="{5C914C1E-781E-104C-A2DC-95A9FBF19EAB}" type="sibTrans" cxnId="{D9975377-1E08-2B4C-9B07-7FACA5EB30FB}">
      <dgm:prSet/>
      <dgm:spPr/>
      <dgm:t>
        <a:bodyPr/>
        <a:lstStyle/>
        <a:p>
          <a:endParaRPr lang="en-US"/>
        </a:p>
      </dgm:t>
    </dgm:pt>
    <dgm:pt modelId="{AF7EB972-51ED-944B-AB5E-7331CE0E7DFE}">
      <dgm:prSet phldrT="[Text]" custT="1"/>
      <dgm:spPr/>
      <dgm:t>
        <a:bodyPr/>
        <a:lstStyle/>
        <a:p>
          <a:r>
            <a:rPr lang="en-US" sz="2800" b="1" dirty="0">
              <a:latin typeface="Times New Roman" panose="02020603050405020304" pitchFamily="18" charset="0"/>
              <a:cs typeface="Times New Roman" panose="02020603050405020304" pitchFamily="18" charset="0"/>
            </a:rPr>
            <a:t>Overwhelm</a:t>
          </a:r>
        </a:p>
        <a:p>
          <a:r>
            <a:rPr lang="en-US" sz="2800" i="1" dirty="0">
              <a:latin typeface="Times New Roman" panose="02020603050405020304" pitchFamily="18" charset="0"/>
              <a:cs typeface="Times New Roman" panose="02020603050405020304" pitchFamily="18" charset="0"/>
            </a:rPr>
            <a:t>“It was taxing on both of us emotionally, even physically.” </a:t>
          </a:r>
        </a:p>
      </dgm:t>
    </dgm:pt>
    <dgm:pt modelId="{4798D653-EAF8-C243-A8F5-B23206A97D10}" type="parTrans" cxnId="{B146DD07-9196-C64E-8D97-C94F1A5A0C79}">
      <dgm:prSet/>
      <dgm:spPr/>
      <dgm:t>
        <a:bodyPr/>
        <a:lstStyle/>
        <a:p>
          <a:endParaRPr lang="en-US"/>
        </a:p>
      </dgm:t>
    </dgm:pt>
    <dgm:pt modelId="{409F00CF-635F-1A45-AF71-29F6AD8F234C}" type="sibTrans" cxnId="{B146DD07-9196-C64E-8D97-C94F1A5A0C79}">
      <dgm:prSet/>
      <dgm:spPr/>
      <dgm:t>
        <a:bodyPr/>
        <a:lstStyle/>
        <a:p>
          <a:endParaRPr lang="en-US"/>
        </a:p>
      </dgm:t>
    </dgm:pt>
    <dgm:pt modelId="{D0B14139-FB6E-4542-9506-217574CEC071}">
      <dgm:prSet phldrT="[Text]" custT="1"/>
      <dgm:spPr/>
      <dgm:t>
        <a:bodyPr/>
        <a:lstStyle/>
        <a:p>
          <a:r>
            <a:rPr lang="en-US" sz="2800" b="1" dirty="0">
              <a:latin typeface="Times New Roman" panose="02020603050405020304" pitchFamily="18" charset="0"/>
              <a:cs typeface="Times New Roman" panose="02020603050405020304" pitchFamily="18" charset="0"/>
            </a:rPr>
            <a:t>Inability to grieve        </a:t>
          </a:r>
        </a:p>
        <a:p>
          <a:r>
            <a:rPr lang="en-US" sz="2800" i="1" dirty="0">
              <a:latin typeface="Times New Roman" panose="02020603050405020304" pitchFamily="18" charset="0"/>
              <a:cs typeface="Times New Roman" panose="02020603050405020304" pitchFamily="18" charset="0"/>
            </a:rPr>
            <a:t> “[…] wanted to be able to grieve the loss of their daughter, not sit at home or in a hospital with a baby dying inside me.”</a:t>
          </a:r>
        </a:p>
      </dgm:t>
    </dgm:pt>
    <dgm:pt modelId="{FA61B3CD-D36C-9443-B7A4-D9E043F1E5A6}" type="parTrans" cxnId="{ADB0E94D-53CB-7146-AEA5-C3E5DA97B13C}">
      <dgm:prSet/>
      <dgm:spPr/>
      <dgm:t>
        <a:bodyPr/>
        <a:lstStyle/>
        <a:p>
          <a:endParaRPr lang="en-US"/>
        </a:p>
      </dgm:t>
    </dgm:pt>
    <dgm:pt modelId="{4EFC566F-6281-1D40-BA4C-1EE0FEE8D319}" type="sibTrans" cxnId="{ADB0E94D-53CB-7146-AEA5-C3E5DA97B13C}">
      <dgm:prSet/>
      <dgm:spPr/>
      <dgm:t>
        <a:bodyPr/>
        <a:lstStyle/>
        <a:p>
          <a:endParaRPr lang="en-US"/>
        </a:p>
      </dgm:t>
    </dgm:pt>
    <dgm:pt modelId="{978B8A2C-ACC8-0C46-8476-A317545637CA}">
      <dgm:prSet phldrT="[Text]" custT="1"/>
      <dgm:spPr/>
      <dgm:t>
        <a:bodyPr/>
        <a:lstStyle/>
        <a:p>
          <a:r>
            <a:rPr lang="en-US" sz="2800" b="1" dirty="0">
              <a:latin typeface="Times New Roman" panose="02020603050405020304" pitchFamily="18" charset="0"/>
              <a:cs typeface="Times New Roman" panose="02020603050405020304" pitchFamily="18" charset="0"/>
            </a:rPr>
            <a:t>Physical Pain            </a:t>
          </a:r>
        </a:p>
        <a:p>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"That was the most horrifying moment; I woke up and had intense stomach pain."</a:t>
          </a:r>
        </a:p>
      </dgm:t>
    </dgm:pt>
    <dgm:pt modelId="{8FF46087-9A31-4646-B2EA-F862294E67FC}" type="parTrans" cxnId="{9C9AE7E6-5E15-634F-98DB-F5A196336FED}">
      <dgm:prSet/>
      <dgm:spPr/>
      <dgm:t>
        <a:bodyPr/>
        <a:lstStyle/>
        <a:p>
          <a:endParaRPr lang="en-US"/>
        </a:p>
      </dgm:t>
    </dgm:pt>
    <dgm:pt modelId="{C14E7AAF-FD2C-3A45-A3D3-F13CA737D808}" type="sibTrans" cxnId="{9C9AE7E6-5E15-634F-98DB-F5A196336FED}">
      <dgm:prSet/>
      <dgm:spPr/>
      <dgm:t>
        <a:bodyPr/>
        <a:lstStyle/>
        <a:p>
          <a:endParaRPr lang="en-US"/>
        </a:p>
      </dgm:t>
    </dgm:pt>
    <dgm:pt modelId="{40115CC0-7A18-744E-A6F5-52DB69B55D3E}">
      <dgm:prSet phldrT="[Text]" custT="1"/>
      <dgm:spPr/>
      <dgm:t>
        <a:bodyPr/>
        <a:lstStyle/>
        <a:p>
          <a:r>
            <a:rPr lang="en-US" sz="2800" b="1" dirty="0">
              <a:latin typeface="Times New Roman" panose="02020603050405020304" pitchFamily="18" charset="0"/>
              <a:cs typeface="Times New Roman" panose="02020603050405020304" pitchFamily="18" charset="0"/>
            </a:rPr>
            <a:t>Anger      </a:t>
          </a:r>
          <a:r>
            <a:rPr lang="en-US" sz="2800" dirty="0">
              <a:latin typeface="Times New Roman" panose="02020603050405020304" pitchFamily="18" charset="0"/>
              <a:cs typeface="Times New Roman" panose="02020603050405020304" pitchFamily="18" charset="0"/>
            </a:rPr>
            <a:t>                </a:t>
          </a:r>
        </a:p>
        <a:p>
          <a:r>
            <a:rPr lang="en-US" sz="2800" i="1" dirty="0">
              <a:latin typeface="Times New Roman" panose="02020603050405020304" pitchFamily="18" charset="0"/>
              <a:cs typeface="Times New Roman" panose="02020603050405020304" pitchFamily="18" charset="0"/>
            </a:rPr>
            <a:t> “[…] furious at now being forced to remain pregnant despite there being no chance for survival, despite the risks continuing such a pregnancy posed to her own body.”</a:t>
          </a:r>
        </a:p>
      </dgm:t>
    </dgm:pt>
    <dgm:pt modelId="{56F1C724-8F1B-0843-AC22-85EE0BC798F3}" type="parTrans" cxnId="{CA5EF78E-FF7F-6E41-8E5C-2BC710A1A955}">
      <dgm:prSet/>
      <dgm:spPr/>
      <dgm:t>
        <a:bodyPr/>
        <a:lstStyle/>
        <a:p>
          <a:endParaRPr lang="en-US"/>
        </a:p>
      </dgm:t>
    </dgm:pt>
    <dgm:pt modelId="{D18E2E24-B965-2E41-9B84-7CCA1867ACFE}" type="sibTrans" cxnId="{CA5EF78E-FF7F-6E41-8E5C-2BC710A1A955}">
      <dgm:prSet/>
      <dgm:spPr/>
      <dgm:t>
        <a:bodyPr/>
        <a:lstStyle/>
        <a:p>
          <a:endParaRPr lang="en-US"/>
        </a:p>
      </dgm:t>
    </dgm:pt>
    <dgm:pt modelId="{FDFD832F-FDAE-8F4D-944E-FCA119B2615F}">
      <dgm:prSet phldrT="[Text]" custT="1"/>
      <dgm:spPr/>
      <dgm:t>
        <a:bodyPr/>
        <a:lstStyle/>
        <a:p>
          <a:r>
            <a:rPr lang="en-US" sz="2800" b="1" dirty="0">
              <a:latin typeface="Times New Roman" panose="02020603050405020304" pitchFamily="18" charset="0"/>
              <a:cs typeface="Times New Roman" panose="02020603050405020304" pitchFamily="18" charset="0"/>
            </a:rPr>
            <a:t>Fear</a:t>
          </a:r>
        </a:p>
        <a:p>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I'm going to die before someone helps me.”</a:t>
          </a:r>
        </a:p>
      </dgm:t>
    </dgm:pt>
    <dgm:pt modelId="{52C571FD-7A6C-624E-91B1-25A54A0AF53A}" type="parTrans" cxnId="{45FD10FE-45EC-FE4D-B3DD-C2938FDBCD2D}">
      <dgm:prSet/>
      <dgm:spPr/>
      <dgm:t>
        <a:bodyPr/>
        <a:lstStyle/>
        <a:p>
          <a:endParaRPr lang="en-US"/>
        </a:p>
      </dgm:t>
    </dgm:pt>
    <dgm:pt modelId="{25D7F946-016B-904C-9354-1FE9DCCAFD29}" type="sibTrans" cxnId="{45FD10FE-45EC-FE4D-B3DD-C2938FDBCD2D}">
      <dgm:prSet/>
      <dgm:spPr/>
      <dgm:t>
        <a:bodyPr/>
        <a:lstStyle/>
        <a:p>
          <a:endParaRPr lang="en-US"/>
        </a:p>
      </dgm:t>
    </dgm:pt>
    <dgm:pt modelId="{8ADC9540-AB9A-8549-9CB6-D266EA724FCD}">
      <dgm:prSet phldrT="[Text]" custT="1"/>
      <dgm:spPr/>
      <dgm:t>
        <a:bodyPr/>
        <a:lstStyle/>
        <a:p>
          <a:r>
            <a:rPr lang="en-US" sz="3800" dirty="0">
              <a:latin typeface="Times New Roman" panose="02020603050405020304" pitchFamily="18" charset="0"/>
              <a:cs typeface="Times New Roman" panose="02020603050405020304" pitchFamily="18" charset="0"/>
            </a:rPr>
            <a:t>Autonomy, Control &amp; Choice </a:t>
          </a:r>
        </a:p>
      </dgm:t>
    </dgm:pt>
    <dgm:pt modelId="{7C86015E-6796-4E41-953E-9EE77EC6EF7C}" type="parTrans" cxnId="{97FAF83E-6BF3-5F4B-8EEB-1B90E49A9ECB}">
      <dgm:prSet/>
      <dgm:spPr/>
      <dgm:t>
        <a:bodyPr/>
        <a:lstStyle/>
        <a:p>
          <a:endParaRPr lang="en-US"/>
        </a:p>
      </dgm:t>
    </dgm:pt>
    <dgm:pt modelId="{090F22D6-FBFE-F045-8F6D-268C846F8EB6}" type="sibTrans" cxnId="{97FAF83E-6BF3-5F4B-8EEB-1B90E49A9ECB}">
      <dgm:prSet/>
      <dgm:spPr/>
      <dgm:t>
        <a:bodyPr/>
        <a:lstStyle/>
        <a:p>
          <a:endParaRPr lang="en-US"/>
        </a:p>
      </dgm:t>
    </dgm:pt>
    <dgm:pt modelId="{B452E426-5D18-C041-8511-0D9D9F1B2BD8}">
      <dgm:prSet phldrT="[Text]" custT="1"/>
      <dgm:spPr/>
      <dgm:t>
        <a:bodyPr/>
        <a:lstStyle/>
        <a:p>
          <a:r>
            <a:rPr lang="en-US" sz="2800" b="1" dirty="0">
              <a:latin typeface="Times New Roman" panose="02020603050405020304" pitchFamily="18" charset="0"/>
              <a:cs typeface="Times New Roman" panose="02020603050405020304" pitchFamily="18" charset="0"/>
            </a:rPr>
            <a:t>Helplessness</a:t>
          </a:r>
          <a:r>
            <a:rPr lang="en-US" sz="2800" dirty="0">
              <a:latin typeface="Times New Roman" panose="02020603050405020304" pitchFamily="18" charset="0"/>
              <a:cs typeface="Times New Roman" panose="02020603050405020304" pitchFamily="18" charset="0"/>
            </a:rPr>
            <a:t>           </a:t>
          </a:r>
        </a:p>
        <a:p>
          <a:r>
            <a:rPr lang="en-US" sz="2800" i="1" dirty="0">
              <a:latin typeface="Times New Roman" panose="02020603050405020304" pitchFamily="18" charset="0"/>
              <a:cs typeface="Times New Roman" panose="02020603050405020304" pitchFamily="18" charset="0"/>
            </a:rPr>
            <a:t>   “[…] feeling trapped.”</a:t>
          </a:r>
        </a:p>
        <a:p>
          <a:r>
            <a:rPr lang="en-US" sz="2800" i="1" dirty="0">
              <a:latin typeface="Times New Roman" panose="02020603050405020304" pitchFamily="18" charset="0"/>
              <a:cs typeface="Times New Roman" panose="02020603050405020304" pitchFamily="18" charset="0"/>
            </a:rPr>
            <a:t>”Not knowing what to do […]”</a:t>
          </a:r>
        </a:p>
      </dgm:t>
    </dgm:pt>
    <dgm:pt modelId="{75AA68B1-1E43-6849-BE42-8F7F449E5D83}" type="parTrans" cxnId="{CDA41B84-B38E-D94D-8C21-222CDED9EF17}">
      <dgm:prSet/>
      <dgm:spPr/>
      <dgm:t>
        <a:bodyPr/>
        <a:lstStyle/>
        <a:p>
          <a:endParaRPr lang="en-US"/>
        </a:p>
      </dgm:t>
    </dgm:pt>
    <dgm:pt modelId="{94F332B6-1605-F647-BCA6-21FAE2C0A388}" type="sibTrans" cxnId="{CDA41B84-B38E-D94D-8C21-222CDED9EF17}">
      <dgm:prSet/>
      <dgm:spPr/>
      <dgm:t>
        <a:bodyPr/>
        <a:lstStyle/>
        <a:p>
          <a:endParaRPr lang="en-US"/>
        </a:p>
      </dgm:t>
    </dgm:pt>
    <dgm:pt modelId="{A9043E7E-3042-954A-B8FD-4E0219BBA42E}">
      <dgm:prSet phldrT="[Text]" custT="1"/>
      <dgm:spPr/>
      <dgm:t>
        <a:bodyPr/>
        <a:lstStyle/>
        <a:p>
          <a:r>
            <a:rPr lang="en-US" sz="2800" b="1" dirty="0">
              <a:latin typeface="Times New Roman" panose="02020603050405020304" pitchFamily="18" charset="0"/>
              <a:cs typeface="Times New Roman" panose="02020603050405020304" pitchFamily="18" charset="0"/>
            </a:rPr>
            <a:t>Control                            </a:t>
          </a:r>
        </a:p>
        <a:p>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“It makes me angry for politicians to decide what’s best for my health.”</a:t>
          </a:r>
        </a:p>
      </dgm:t>
    </dgm:pt>
    <dgm:pt modelId="{DEA685DB-26BC-3244-B2DA-FFCCBC682DB4}" type="parTrans" cxnId="{D65D78AC-F072-F143-9281-AC5423B6D0B0}">
      <dgm:prSet/>
      <dgm:spPr/>
      <dgm:t>
        <a:bodyPr/>
        <a:lstStyle/>
        <a:p>
          <a:endParaRPr lang="en-US"/>
        </a:p>
      </dgm:t>
    </dgm:pt>
    <dgm:pt modelId="{6D51B5EF-5767-2F46-A584-3A80E33F9D0C}" type="sibTrans" cxnId="{D65D78AC-F072-F143-9281-AC5423B6D0B0}">
      <dgm:prSet/>
      <dgm:spPr/>
      <dgm:t>
        <a:bodyPr/>
        <a:lstStyle/>
        <a:p>
          <a:endParaRPr lang="en-US"/>
        </a:p>
      </dgm:t>
    </dgm:pt>
    <dgm:pt modelId="{A57B39D8-91AA-F14B-989B-D38472DAD107}">
      <dgm:prSet phldrT="[Text]" custT="1"/>
      <dgm:spPr/>
      <dgm:t>
        <a:bodyPr/>
        <a:lstStyle/>
        <a:p>
          <a:r>
            <a:rPr lang="en-US" sz="2800" b="1" dirty="0">
              <a:latin typeface="Times New Roman" panose="02020603050405020304" pitchFamily="18" charset="0"/>
              <a:cs typeface="Times New Roman" panose="02020603050405020304" pitchFamily="18" charset="0"/>
            </a:rPr>
            <a:t>Choice                                                                                   </a:t>
          </a:r>
          <a:r>
            <a:rPr lang="en-US" sz="2800" b="0" i="1" dirty="0">
              <a:latin typeface="Times New Roman" panose="02020603050405020304" pitchFamily="18" charset="0"/>
              <a:cs typeface="Times New Roman" panose="02020603050405020304" pitchFamily="18" charset="0"/>
            </a:rPr>
            <a:t>“[…] felt further burdened by having such an intimate choice ripped from her.”            </a:t>
          </a:r>
        </a:p>
        <a:p>
          <a:r>
            <a:rPr lang="en-US" sz="2800" b="0" i="1" dirty="0">
              <a:latin typeface="Times New Roman" panose="02020603050405020304" pitchFamily="18" charset="0"/>
              <a:cs typeface="Times New Roman" panose="02020603050405020304" pitchFamily="18" charset="0"/>
            </a:rPr>
            <a:t>  “[…] options of going out of state to get an abortion, inducing in the hospital there or staying pregnant until she’s either passing away inside of me or go full term.”</a:t>
          </a:r>
        </a:p>
      </dgm:t>
    </dgm:pt>
    <dgm:pt modelId="{4E28B351-E43B-5341-A8EF-B20230E447C7}" type="parTrans" cxnId="{300C4D0B-C8A1-AE41-B8D6-ED667D1A3261}">
      <dgm:prSet/>
      <dgm:spPr/>
      <dgm:t>
        <a:bodyPr/>
        <a:lstStyle/>
        <a:p>
          <a:endParaRPr lang="en-US"/>
        </a:p>
      </dgm:t>
    </dgm:pt>
    <dgm:pt modelId="{DB6FFC5A-1443-D74A-955F-7660331124C4}" type="sibTrans" cxnId="{300C4D0B-C8A1-AE41-B8D6-ED667D1A3261}">
      <dgm:prSet/>
      <dgm:spPr/>
      <dgm:t>
        <a:bodyPr/>
        <a:lstStyle/>
        <a:p>
          <a:endParaRPr lang="en-US"/>
        </a:p>
      </dgm:t>
    </dgm:pt>
    <dgm:pt modelId="{7C9648F9-D8C3-224B-A4C8-65DF2C89E1C5}">
      <dgm:prSet phldrT="[Text]" custT="1"/>
      <dgm:spPr/>
      <dgm:t>
        <a:bodyPr/>
        <a:lstStyle/>
        <a:p>
          <a:r>
            <a:rPr lang="en-US" sz="3800" dirty="0">
              <a:latin typeface="Times New Roman" panose="02020603050405020304" pitchFamily="18" charset="0"/>
              <a:cs typeface="Times New Roman" panose="02020603050405020304" pitchFamily="18" charset="0"/>
            </a:rPr>
            <a:t>Social Support</a:t>
          </a:r>
        </a:p>
      </dgm:t>
    </dgm:pt>
    <dgm:pt modelId="{7D226D1F-0491-6B42-9ED1-F893B4C7E915}" type="sibTrans" cxnId="{B427C291-44DD-6143-8ED2-9E18FAFD8F27}">
      <dgm:prSet/>
      <dgm:spPr/>
      <dgm:t>
        <a:bodyPr/>
        <a:lstStyle/>
        <a:p>
          <a:endParaRPr lang="en-US"/>
        </a:p>
      </dgm:t>
    </dgm:pt>
    <dgm:pt modelId="{E364D032-8E5E-604B-8804-637602A7B67F}" type="parTrans" cxnId="{B427C291-44DD-6143-8ED2-9E18FAFD8F27}">
      <dgm:prSet/>
      <dgm:spPr/>
      <dgm:t>
        <a:bodyPr/>
        <a:lstStyle/>
        <a:p>
          <a:endParaRPr lang="en-US"/>
        </a:p>
      </dgm:t>
    </dgm:pt>
    <dgm:pt modelId="{6356BA77-BB58-9149-9A95-F2065955C87C}">
      <dgm:prSet phldrT="[Text]" custT="1"/>
      <dgm:spPr/>
      <dgm:t>
        <a:bodyPr/>
        <a:lstStyle/>
        <a:p>
          <a:pPr>
            <a:lnSpc>
              <a:spcPct val="100000"/>
            </a:lnSpc>
          </a:pPr>
          <a:r>
            <a:rPr lang="en-US" sz="2800" b="1" dirty="0">
              <a:latin typeface="Times New Roman" panose="02020603050405020304" pitchFamily="18" charset="0"/>
              <a:cs typeface="Times New Roman" panose="02020603050405020304" pitchFamily="18" charset="0"/>
            </a:rPr>
            <a:t>Loneliness               </a:t>
          </a:r>
        </a:p>
        <a:p>
          <a:pPr>
            <a:lnSpc>
              <a:spcPct val="100000"/>
            </a:lnSpc>
          </a:pPr>
          <a:r>
            <a:rPr lang="en-US" sz="2800" b="0" dirty="0">
              <a:latin typeface="Times New Roman" panose="02020603050405020304" pitchFamily="18" charset="0"/>
              <a:cs typeface="Times New Roman" panose="02020603050405020304" pitchFamily="18" charset="0"/>
            </a:rPr>
            <a:t>       </a:t>
          </a:r>
          <a:r>
            <a:rPr lang="en-US" sz="2800" b="0" i="1" dirty="0">
              <a:latin typeface="Times New Roman" panose="02020603050405020304" pitchFamily="18" charset="0"/>
              <a:cs typeface="Times New Roman" panose="02020603050405020304" pitchFamily="18" charset="0"/>
            </a:rPr>
            <a:t>“So, I went home and kind of just suﬀered through."                                                            “[…] feeling alone and terrified.”</a:t>
          </a:r>
        </a:p>
      </dgm:t>
    </dgm:pt>
    <dgm:pt modelId="{E4D7212A-EAC9-B242-962C-E0E11DC385F3}" type="parTrans" cxnId="{CE0D81C4-A941-B748-9BD8-BBF6382E2A06}">
      <dgm:prSet/>
      <dgm:spPr/>
      <dgm:t>
        <a:bodyPr/>
        <a:lstStyle/>
        <a:p>
          <a:endParaRPr lang="en-US"/>
        </a:p>
      </dgm:t>
    </dgm:pt>
    <dgm:pt modelId="{84C5C5C1-5D73-C64E-83A0-000AF1EC3354}" type="sibTrans" cxnId="{CE0D81C4-A941-B748-9BD8-BBF6382E2A06}">
      <dgm:prSet/>
      <dgm:spPr/>
      <dgm:t>
        <a:bodyPr/>
        <a:lstStyle/>
        <a:p>
          <a:endParaRPr lang="en-US"/>
        </a:p>
      </dgm:t>
    </dgm:pt>
    <dgm:pt modelId="{CB42D7C3-FE32-284F-AB47-2D738AC54C43}">
      <dgm:prSet phldrT="[Text]" custT="1"/>
      <dgm:spPr/>
      <dgm:t>
        <a:bodyPr/>
        <a:lstStyle/>
        <a:p>
          <a:pPr algn="ctr">
            <a:lnSpc>
              <a:spcPct val="100000"/>
            </a:lnSpc>
          </a:pPr>
          <a:r>
            <a:rPr lang="en-US" sz="2800" b="1" dirty="0">
              <a:latin typeface="Times New Roman" panose="02020603050405020304" pitchFamily="18" charset="0"/>
              <a:cs typeface="Times New Roman" panose="02020603050405020304" pitchFamily="18" charset="0"/>
            </a:rPr>
            <a:t>Trust </a:t>
          </a:r>
          <a:r>
            <a:rPr lang="en-US" sz="2800" dirty="0"/>
            <a:t>                                                 "</a:t>
          </a:r>
          <a:r>
            <a:rPr lang="en-US" sz="2800" i="1" dirty="0">
              <a:latin typeface="Times New Roman" panose="02020603050405020304" pitchFamily="18" charset="0"/>
              <a:cs typeface="Times New Roman" panose="02020603050405020304" pitchFamily="18" charset="0"/>
            </a:rPr>
            <a:t>I did not deserve to have to beg for my life.”                        </a:t>
          </a:r>
        </a:p>
        <a:p>
          <a:pPr algn="ctr">
            <a:lnSpc>
              <a:spcPct val="100000"/>
            </a:lnSpc>
          </a:pPr>
          <a:r>
            <a:rPr lang="en-US" sz="2800" i="1" dirty="0">
              <a:latin typeface="Times New Roman" panose="02020603050405020304" pitchFamily="18" charset="0"/>
              <a:cs typeface="Times New Roman" panose="02020603050405020304" pitchFamily="18" charset="0"/>
            </a:rPr>
            <a:t>    “She's lost trust in the politicians.”</a:t>
          </a:r>
          <a:endParaRPr lang="en-US" sz="2800" b="0" i="1" dirty="0">
            <a:latin typeface="Times New Roman" panose="02020603050405020304" pitchFamily="18" charset="0"/>
            <a:cs typeface="Times New Roman" panose="02020603050405020304" pitchFamily="18" charset="0"/>
          </a:endParaRPr>
        </a:p>
      </dgm:t>
    </dgm:pt>
    <dgm:pt modelId="{E635C639-86A5-8A43-A134-444E402A1F78}" type="parTrans" cxnId="{FBC1B4BB-C735-7B46-84B2-6660A1B7EF07}">
      <dgm:prSet/>
      <dgm:spPr/>
      <dgm:t>
        <a:bodyPr/>
        <a:lstStyle/>
        <a:p>
          <a:endParaRPr lang="en-US"/>
        </a:p>
      </dgm:t>
    </dgm:pt>
    <dgm:pt modelId="{84B98121-9389-8746-8E87-869921C98DA4}" type="sibTrans" cxnId="{FBC1B4BB-C735-7B46-84B2-6660A1B7EF07}">
      <dgm:prSet/>
      <dgm:spPr/>
      <dgm:t>
        <a:bodyPr/>
        <a:lstStyle/>
        <a:p>
          <a:endParaRPr lang="en-US"/>
        </a:p>
      </dgm:t>
    </dgm:pt>
    <dgm:pt modelId="{48A01800-3BED-2F4C-BADD-92E29E6AC4B1}">
      <dgm:prSet phldrT="[Text]" custT="1"/>
      <dgm:spPr/>
      <dgm:t>
        <a:bodyPr/>
        <a:lstStyle/>
        <a:p>
          <a:pPr>
            <a:lnSpc>
              <a:spcPct val="100000"/>
            </a:lnSpc>
          </a:pPr>
          <a:r>
            <a:rPr lang="en-US" sz="2800" b="1" i="0" dirty="0">
              <a:latin typeface="Times New Roman" panose="02020603050405020304" pitchFamily="18" charset="0"/>
              <a:cs typeface="Times New Roman" panose="02020603050405020304" pitchFamily="18" charset="0"/>
            </a:rPr>
            <a:t>Stigma                </a:t>
          </a:r>
        </a:p>
        <a:p>
          <a:pPr>
            <a:lnSpc>
              <a:spcPct val="100000"/>
            </a:lnSpc>
          </a:pPr>
          <a:r>
            <a:rPr lang="en-US" sz="2800" b="0" i="1" dirty="0">
              <a:latin typeface="Times New Roman" panose="02020603050405020304" pitchFamily="18" charset="0"/>
              <a:cs typeface="Times New Roman" panose="02020603050405020304" pitchFamily="18" charset="0"/>
            </a:rPr>
            <a:t>   “[…] been telling her that she "could give birth at 17 weeks, that they knew people who have done it, that I was killing my child.	    	</a:t>
          </a:r>
        </a:p>
        <a:p>
          <a:pPr>
            <a:lnSpc>
              <a:spcPct val="100000"/>
            </a:lnSpc>
          </a:pPr>
          <a:r>
            <a:rPr lang="en-US" sz="2800" b="0" i="1" dirty="0">
              <a:latin typeface="Times New Roman" panose="02020603050405020304" pitchFamily="18" charset="0"/>
              <a:cs typeface="Times New Roman" panose="02020603050405020304" pitchFamily="18" charset="0"/>
            </a:rPr>
            <a:t> “[…] being treated like a bad person.”</a:t>
          </a:r>
        </a:p>
      </dgm:t>
    </dgm:pt>
    <dgm:pt modelId="{7A30A584-691E-F841-A194-0502DF000190}" type="parTrans" cxnId="{BA5043AA-59E4-AF4A-9B30-549F366E4F9B}">
      <dgm:prSet/>
      <dgm:spPr/>
      <dgm:t>
        <a:bodyPr/>
        <a:lstStyle/>
        <a:p>
          <a:endParaRPr lang="en-US"/>
        </a:p>
      </dgm:t>
    </dgm:pt>
    <dgm:pt modelId="{16D9BDB6-0AA0-1C44-B383-06634AD8C816}" type="sibTrans" cxnId="{BA5043AA-59E4-AF4A-9B30-549F366E4F9B}">
      <dgm:prSet/>
      <dgm:spPr/>
      <dgm:t>
        <a:bodyPr/>
        <a:lstStyle/>
        <a:p>
          <a:endParaRPr lang="en-US"/>
        </a:p>
      </dgm:t>
    </dgm:pt>
    <dgm:pt modelId="{00A89DB7-FA64-7C40-A23D-65F1B627F3D7}" type="pres">
      <dgm:prSet presAssocID="{1F0B13F9-C8CB-2B4E-A2CD-56AF68ED8BD9}" presName="diagram" presStyleCnt="0">
        <dgm:presLayoutVars>
          <dgm:chPref val="1"/>
          <dgm:dir/>
          <dgm:animOne val="branch"/>
          <dgm:animLvl val="lvl"/>
          <dgm:resizeHandles/>
        </dgm:presLayoutVars>
      </dgm:prSet>
      <dgm:spPr/>
    </dgm:pt>
    <dgm:pt modelId="{250E2C1F-5799-D54D-8F74-132D816F0ABF}" type="pres">
      <dgm:prSet presAssocID="{E25B9CA3-26D0-0944-94B3-854384250F76}" presName="root" presStyleCnt="0"/>
      <dgm:spPr/>
    </dgm:pt>
    <dgm:pt modelId="{73B2D086-3626-DA41-9D47-B19685572B9A}" type="pres">
      <dgm:prSet presAssocID="{E25B9CA3-26D0-0944-94B3-854384250F76}" presName="rootComposite" presStyleCnt="0"/>
      <dgm:spPr/>
    </dgm:pt>
    <dgm:pt modelId="{DB3801E1-7A96-564F-9E93-7E1D6D1104EF}" type="pres">
      <dgm:prSet presAssocID="{E25B9CA3-26D0-0944-94B3-854384250F76}" presName="rootText" presStyleLbl="node1" presStyleIdx="0" presStyleCnt="3" custScaleX="307595" custLinFactX="-11944" custLinFactNeighborX="-100000" custLinFactNeighborY="6089"/>
      <dgm:spPr/>
    </dgm:pt>
    <dgm:pt modelId="{F9D75EF4-07AF-C44A-B183-22AF51F248D1}" type="pres">
      <dgm:prSet presAssocID="{E25B9CA3-26D0-0944-94B3-854384250F76}" presName="rootConnector" presStyleLbl="node1" presStyleIdx="0" presStyleCnt="3"/>
      <dgm:spPr/>
    </dgm:pt>
    <dgm:pt modelId="{2C23B66A-24D9-C548-AB59-3D43C9697126}" type="pres">
      <dgm:prSet presAssocID="{E25B9CA3-26D0-0944-94B3-854384250F76}" presName="childShape" presStyleCnt="0"/>
      <dgm:spPr/>
    </dgm:pt>
    <dgm:pt modelId="{B44FD4D2-8E73-C146-9BA5-4BF21D1621F4}" type="pres">
      <dgm:prSet presAssocID="{52C571FD-7A6C-624E-91B1-25A54A0AF53A}" presName="Name13" presStyleLbl="parChTrans1D2" presStyleIdx="0" presStyleCnt="11"/>
      <dgm:spPr/>
    </dgm:pt>
    <dgm:pt modelId="{E71E9B2C-17FE-6B4E-8A92-DAED85D6E795}" type="pres">
      <dgm:prSet presAssocID="{FDFD832F-FDAE-8F4D-944E-FCA119B2615F}" presName="childText" presStyleLbl="bgAcc1" presStyleIdx="0" presStyleCnt="11" custScaleX="281984" custLinFactNeighborX="-49686" custLinFactNeighborY="-2007">
        <dgm:presLayoutVars>
          <dgm:bulletEnabled val="1"/>
        </dgm:presLayoutVars>
      </dgm:prSet>
      <dgm:spPr/>
    </dgm:pt>
    <dgm:pt modelId="{A852AF06-159F-E94D-B19F-C76F91E5F8FA}" type="pres">
      <dgm:prSet presAssocID="{4798D653-EAF8-C243-A8F5-B23206A97D10}" presName="Name13" presStyleLbl="parChTrans1D2" presStyleIdx="1" presStyleCnt="11"/>
      <dgm:spPr/>
    </dgm:pt>
    <dgm:pt modelId="{07C6DEC4-C2E9-D540-ABDD-B0244AC1CCB7}" type="pres">
      <dgm:prSet presAssocID="{AF7EB972-51ED-944B-AB5E-7331CE0E7DFE}" presName="childText" presStyleLbl="bgAcc1" presStyleIdx="1" presStyleCnt="11" custScaleX="273017" custLinFactNeighborX="-44757" custLinFactNeighborY="-9095">
        <dgm:presLayoutVars>
          <dgm:bulletEnabled val="1"/>
        </dgm:presLayoutVars>
      </dgm:prSet>
      <dgm:spPr/>
    </dgm:pt>
    <dgm:pt modelId="{383D0752-FBAF-8F48-AAEA-D3978E56C21D}" type="pres">
      <dgm:prSet presAssocID="{FA61B3CD-D36C-9443-B7A4-D9E043F1E5A6}" presName="Name13" presStyleLbl="parChTrans1D2" presStyleIdx="2" presStyleCnt="11"/>
      <dgm:spPr/>
    </dgm:pt>
    <dgm:pt modelId="{CB8EA59C-6446-C84E-8207-A1C46BF18F12}" type="pres">
      <dgm:prSet presAssocID="{D0B14139-FB6E-4542-9506-217574CEC071}" presName="childText" presStyleLbl="bgAcc1" presStyleIdx="2" presStyleCnt="11" custScaleX="439964" custScaleY="136604" custLinFactNeighborX="-53003" custLinFactNeighborY="-18255">
        <dgm:presLayoutVars>
          <dgm:bulletEnabled val="1"/>
        </dgm:presLayoutVars>
      </dgm:prSet>
      <dgm:spPr/>
    </dgm:pt>
    <dgm:pt modelId="{3469459B-6CB1-E44B-8CD1-7F60611C7F03}" type="pres">
      <dgm:prSet presAssocID="{8FF46087-9A31-4646-B2EA-F862294E67FC}" presName="Name13" presStyleLbl="parChTrans1D2" presStyleIdx="3" presStyleCnt="11"/>
      <dgm:spPr/>
    </dgm:pt>
    <dgm:pt modelId="{C9B4BE81-2BF8-7E45-8930-0614F6480393}" type="pres">
      <dgm:prSet presAssocID="{978B8A2C-ACC8-0C46-8476-A317545637CA}" presName="childText" presStyleLbl="bgAcc1" presStyleIdx="3" presStyleCnt="11" custScaleX="393009" custScaleY="122658" custLinFactNeighborX="-49707" custLinFactNeighborY="-35647">
        <dgm:presLayoutVars>
          <dgm:bulletEnabled val="1"/>
        </dgm:presLayoutVars>
      </dgm:prSet>
      <dgm:spPr/>
    </dgm:pt>
    <dgm:pt modelId="{8C384F12-B289-404B-BDDE-7FAF5274CF9A}" type="pres">
      <dgm:prSet presAssocID="{56F1C724-8F1B-0843-AC22-85EE0BC798F3}" presName="Name13" presStyleLbl="parChTrans1D2" presStyleIdx="4" presStyleCnt="11"/>
      <dgm:spPr/>
    </dgm:pt>
    <dgm:pt modelId="{680010F0-A9FE-3949-ADE4-0F410637249C}" type="pres">
      <dgm:prSet presAssocID="{40115CC0-7A18-744E-A6F5-52DB69B55D3E}" presName="childText" presStyleLbl="bgAcc1" presStyleIdx="4" presStyleCnt="11" custScaleX="487138" custScaleY="148242" custLinFactNeighborX="-52897" custLinFactNeighborY="-36630">
        <dgm:presLayoutVars>
          <dgm:bulletEnabled val="1"/>
        </dgm:presLayoutVars>
      </dgm:prSet>
      <dgm:spPr/>
    </dgm:pt>
    <dgm:pt modelId="{2D18E055-2F8E-9A46-828D-C3CED2AA9181}" type="pres">
      <dgm:prSet presAssocID="{8ADC9540-AB9A-8549-9CB6-D266EA724FCD}" presName="root" presStyleCnt="0"/>
      <dgm:spPr/>
    </dgm:pt>
    <dgm:pt modelId="{4D89FAD3-055A-F64A-A9F9-6CC672485002}" type="pres">
      <dgm:prSet presAssocID="{8ADC9540-AB9A-8549-9CB6-D266EA724FCD}" presName="rootComposite" presStyleCnt="0"/>
      <dgm:spPr/>
    </dgm:pt>
    <dgm:pt modelId="{0C9CCFDA-549B-C943-9298-9BFDABB8F27A}" type="pres">
      <dgm:prSet presAssocID="{8ADC9540-AB9A-8549-9CB6-D266EA724FCD}" presName="rootText" presStyleLbl="node1" presStyleIdx="1" presStyleCnt="3" custScaleX="304274" custLinFactNeighborX="-28221" custLinFactNeighborY="3332"/>
      <dgm:spPr/>
    </dgm:pt>
    <dgm:pt modelId="{D77DB41C-8B64-F046-945A-CB2E2BD35236}" type="pres">
      <dgm:prSet presAssocID="{8ADC9540-AB9A-8549-9CB6-D266EA724FCD}" presName="rootConnector" presStyleLbl="node1" presStyleIdx="1" presStyleCnt="3"/>
      <dgm:spPr/>
    </dgm:pt>
    <dgm:pt modelId="{A497CA14-DCB4-6946-A4D9-2A0075A511DC}" type="pres">
      <dgm:prSet presAssocID="{8ADC9540-AB9A-8549-9CB6-D266EA724FCD}" presName="childShape" presStyleCnt="0"/>
      <dgm:spPr/>
    </dgm:pt>
    <dgm:pt modelId="{B24163A2-8E9A-1949-8EFD-B145FECCB309}" type="pres">
      <dgm:prSet presAssocID="{75AA68B1-1E43-6849-BE42-8F7F449E5D83}" presName="Name13" presStyleLbl="parChTrans1D2" presStyleIdx="5" presStyleCnt="11"/>
      <dgm:spPr/>
    </dgm:pt>
    <dgm:pt modelId="{D6C9D3AC-CC9A-064D-BAFB-F04937629205}" type="pres">
      <dgm:prSet presAssocID="{B452E426-5D18-C041-8511-0D9D9F1B2BD8}" presName="childText" presStyleLbl="bgAcc1" presStyleIdx="5" presStyleCnt="11" custScaleX="336393" custScaleY="129968" custLinFactNeighborX="-47803" custLinFactNeighborY="-579">
        <dgm:presLayoutVars>
          <dgm:bulletEnabled val="1"/>
        </dgm:presLayoutVars>
      </dgm:prSet>
      <dgm:spPr/>
    </dgm:pt>
    <dgm:pt modelId="{22DD5816-100F-6C49-86A4-3B6E8C741F7E}" type="pres">
      <dgm:prSet presAssocID="{DEA685DB-26BC-3244-B2DA-FFCCBC682DB4}" presName="Name13" presStyleLbl="parChTrans1D2" presStyleIdx="6" presStyleCnt="11"/>
      <dgm:spPr/>
    </dgm:pt>
    <dgm:pt modelId="{34FA90F9-2AA8-1C4C-9ADC-C091C27BC97D}" type="pres">
      <dgm:prSet presAssocID="{A9043E7E-3042-954A-B8FD-4E0219BBA42E}" presName="childText" presStyleLbl="bgAcc1" presStyleIdx="6" presStyleCnt="11" custScaleX="379022" custScaleY="128921" custLinFactNeighborX="-47036" custLinFactNeighborY="11418">
        <dgm:presLayoutVars>
          <dgm:bulletEnabled val="1"/>
        </dgm:presLayoutVars>
      </dgm:prSet>
      <dgm:spPr/>
    </dgm:pt>
    <dgm:pt modelId="{B02B0AA0-02AB-B441-8406-F63E20C00AF2}" type="pres">
      <dgm:prSet presAssocID="{4E28B351-E43B-5341-A8EF-B20230E447C7}" presName="Name13" presStyleLbl="parChTrans1D2" presStyleIdx="7" presStyleCnt="11"/>
      <dgm:spPr/>
    </dgm:pt>
    <dgm:pt modelId="{E97A8E02-9B50-4348-B4A0-021325297B04}" type="pres">
      <dgm:prSet presAssocID="{A57B39D8-91AA-F14B-989B-D38472DAD107}" presName="childText" presStyleLbl="bgAcc1" presStyleIdx="7" presStyleCnt="11" custScaleX="444131" custScaleY="263201" custLinFactNeighborX="-48925" custLinFactNeighborY="39969">
        <dgm:presLayoutVars>
          <dgm:bulletEnabled val="1"/>
        </dgm:presLayoutVars>
      </dgm:prSet>
      <dgm:spPr/>
    </dgm:pt>
    <dgm:pt modelId="{9602DDF3-B33B-6149-B497-570E6A6C4AF7}" type="pres">
      <dgm:prSet presAssocID="{7C9648F9-D8C3-224B-A4C8-65DF2C89E1C5}" presName="root" presStyleCnt="0"/>
      <dgm:spPr/>
    </dgm:pt>
    <dgm:pt modelId="{045DD1AA-6C32-CB4E-90BF-E9EA15554D10}" type="pres">
      <dgm:prSet presAssocID="{7C9648F9-D8C3-224B-A4C8-65DF2C89E1C5}" presName="rootComposite" presStyleCnt="0"/>
      <dgm:spPr/>
    </dgm:pt>
    <dgm:pt modelId="{4B495D01-A187-2245-84D9-93880E09EBA8}" type="pres">
      <dgm:prSet presAssocID="{7C9648F9-D8C3-224B-A4C8-65DF2C89E1C5}" presName="rootText" presStyleLbl="node1" presStyleIdx="2" presStyleCnt="3" custScaleX="287392" custLinFactNeighborX="-14698" custLinFactNeighborY="-316"/>
      <dgm:spPr/>
    </dgm:pt>
    <dgm:pt modelId="{9514C231-6185-5044-9576-97048797AB63}" type="pres">
      <dgm:prSet presAssocID="{7C9648F9-D8C3-224B-A4C8-65DF2C89E1C5}" presName="rootConnector" presStyleLbl="node1" presStyleIdx="2" presStyleCnt="3"/>
      <dgm:spPr/>
    </dgm:pt>
    <dgm:pt modelId="{23E9667F-026F-1F46-8306-AA82C1C05931}" type="pres">
      <dgm:prSet presAssocID="{7C9648F9-D8C3-224B-A4C8-65DF2C89E1C5}" presName="childShape" presStyleCnt="0"/>
      <dgm:spPr/>
    </dgm:pt>
    <dgm:pt modelId="{50BBE636-141D-6640-B0C4-CEBCF35E0223}" type="pres">
      <dgm:prSet presAssocID="{E4D7212A-EAC9-B242-962C-E0E11DC385F3}" presName="Name13" presStyleLbl="parChTrans1D2" presStyleIdx="8" presStyleCnt="11"/>
      <dgm:spPr/>
    </dgm:pt>
    <dgm:pt modelId="{4287E8C8-5D11-414B-9B58-F18A32DC8B67}" type="pres">
      <dgm:prSet presAssocID="{6356BA77-BB58-9149-9A95-F2065955C87C}" presName="childText" presStyleLbl="bgAcc1" presStyleIdx="8" presStyleCnt="11" custScaleX="316803" custScaleY="169103" custLinFactNeighborX="-16794" custLinFactNeighborY="-3241">
        <dgm:presLayoutVars>
          <dgm:bulletEnabled val="1"/>
        </dgm:presLayoutVars>
      </dgm:prSet>
      <dgm:spPr/>
    </dgm:pt>
    <dgm:pt modelId="{C9B429A2-FC05-C747-857A-6683E321C1CA}" type="pres">
      <dgm:prSet presAssocID="{E635C639-86A5-8A43-A134-444E402A1F78}" presName="Name13" presStyleLbl="parChTrans1D2" presStyleIdx="9" presStyleCnt="11"/>
      <dgm:spPr/>
    </dgm:pt>
    <dgm:pt modelId="{7CD29246-FD50-9D4F-8CBD-03996DD35557}" type="pres">
      <dgm:prSet presAssocID="{CB42D7C3-FE32-284F-AB47-2D738AC54C43}" presName="childText" presStyleLbl="bgAcc1" presStyleIdx="9" presStyleCnt="11" custScaleX="323034" custScaleY="162880" custLinFactNeighborX="-15599" custLinFactNeighborY="-2097">
        <dgm:presLayoutVars>
          <dgm:bulletEnabled val="1"/>
        </dgm:presLayoutVars>
      </dgm:prSet>
      <dgm:spPr/>
    </dgm:pt>
    <dgm:pt modelId="{348C93CC-906C-6D4F-A9AC-291517635F22}" type="pres">
      <dgm:prSet presAssocID="{7A30A584-691E-F841-A194-0502DF000190}" presName="Name13" presStyleLbl="parChTrans1D2" presStyleIdx="10" presStyleCnt="11"/>
      <dgm:spPr/>
    </dgm:pt>
    <dgm:pt modelId="{55947980-8862-7144-979F-BD9DBF2B2B41}" type="pres">
      <dgm:prSet presAssocID="{48A01800-3BED-2F4C-BADD-92E29E6AC4B1}" presName="childText" presStyleLbl="bgAcc1" presStyleIdx="10" presStyleCnt="11" custScaleX="340035" custScaleY="266588" custLinFactNeighborX="-21635" custLinFactNeighborY="4926">
        <dgm:presLayoutVars>
          <dgm:bulletEnabled val="1"/>
        </dgm:presLayoutVars>
      </dgm:prSet>
      <dgm:spPr/>
    </dgm:pt>
  </dgm:ptLst>
  <dgm:cxnLst>
    <dgm:cxn modelId="{B146DD07-9196-C64E-8D97-C94F1A5A0C79}" srcId="{E25B9CA3-26D0-0944-94B3-854384250F76}" destId="{AF7EB972-51ED-944B-AB5E-7331CE0E7DFE}" srcOrd="1" destOrd="0" parTransId="{4798D653-EAF8-C243-A8F5-B23206A97D10}" sibTransId="{409F00CF-635F-1A45-AF71-29F6AD8F234C}"/>
    <dgm:cxn modelId="{300C4D0B-C8A1-AE41-B8D6-ED667D1A3261}" srcId="{8ADC9540-AB9A-8549-9CB6-D266EA724FCD}" destId="{A57B39D8-91AA-F14B-989B-D38472DAD107}" srcOrd="2" destOrd="0" parTransId="{4E28B351-E43B-5341-A8EF-B20230E447C7}" sibTransId="{DB6FFC5A-1443-D74A-955F-7660331124C4}"/>
    <dgm:cxn modelId="{0A001D0E-554C-EA40-A854-374A3F6BCE20}" type="presOf" srcId="{6356BA77-BB58-9149-9A95-F2065955C87C}" destId="{4287E8C8-5D11-414B-9B58-F18A32DC8B67}" srcOrd="0" destOrd="0" presId="urn:microsoft.com/office/officeart/2005/8/layout/hierarchy3"/>
    <dgm:cxn modelId="{CC04920E-D3F2-3F43-A986-A893E5B29702}" type="presOf" srcId="{AF7EB972-51ED-944B-AB5E-7331CE0E7DFE}" destId="{07C6DEC4-C2E9-D540-ABDD-B0244AC1CCB7}" srcOrd="0" destOrd="0" presId="urn:microsoft.com/office/officeart/2005/8/layout/hierarchy3"/>
    <dgm:cxn modelId="{5F0A9519-1573-FE43-9455-D3667E753459}" type="presOf" srcId="{1F0B13F9-C8CB-2B4E-A2CD-56AF68ED8BD9}" destId="{00A89DB7-FA64-7C40-A23D-65F1B627F3D7}" srcOrd="0" destOrd="0" presId="urn:microsoft.com/office/officeart/2005/8/layout/hierarchy3"/>
    <dgm:cxn modelId="{E4EC931B-61C3-4148-A93D-771464128966}" type="presOf" srcId="{40115CC0-7A18-744E-A6F5-52DB69B55D3E}" destId="{680010F0-A9FE-3949-ADE4-0F410637249C}" srcOrd="0" destOrd="0" presId="urn:microsoft.com/office/officeart/2005/8/layout/hierarchy3"/>
    <dgm:cxn modelId="{08D90E26-66E8-BC41-8779-2DF32A64022C}" type="presOf" srcId="{978B8A2C-ACC8-0C46-8476-A317545637CA}" destId="{C9B4BE81-2BF8-7E45-8930-0614F6480393}" srcOrd="0" destOrd="0" presId="urn:microsoft.com/office/officeart/2005/8/layout/hierarchy3"/>
    <dgm:cxn modelId="{94AA472B-7F75-1A44-9805-E7236C64D48E}" type="presOf" srcId="{75AA68B1-1E43-6849-BE42-8F7F449E5D83}" destId="{B24163A2-8E9A-1949-8EFD-B145FECCB309}" srcOrd="0" destOrd="0" presId="urn:microsoft.com/office/officeart/2005/8/layout/hierarchy3"/>
    <dgm:cxn modelId="{27177731-951B-1F49-8FD6-0036AC29AEC3}" type="presOf" srcId="{B452E426-5D18-C041-8511-0D9D9F1B2BD8}" destId="{D6C9D3AC-CC9A-064D-BAFB-F04937629205}" srcOrd="0" destOrd="0" presId="urn:microsoft.com/office/officeart/2005/8/layout/hierarchy3"/>
    <dgm:cxn modelId="{BD8DA03E-37D6-274C-8DA2-016AF12DD672}" type="presOf" srcId="{48A01800-3BED-2F4C-BADD-92E29E6AC4B1}" destId="{55947980-8862-7144-979F-BD9DBF2B2B41}" srcOrd="0" destOrd="0" presId="urn:microsoft.com/office/officeart/2005/8/layout/hierarchy3"/>
    <dgm:cxn modelId="{97FAF83E-6BF3-5F4B-8EEB-1B90E49A9ECB}" srcId="{1F0B13F9-C8CB-2B4E-A2CD-56AF68ED8BD9}" destId="{8ADC9540-AB9A-8549-9CB6-D266EA724FCD}" srcOrd="1" destOrd="0" parTransId="{7C86015E-6796-4E41-953E-9EE77EC6EF7C}" sibTransId="{090F22D6-FBFE-F045-8F6D-268C846F8EB6}"/>
    <dgm:cxn modelId="{D55E7A4D-71C7-8F40-91B1-BB5F3E39A758}" type="presOf" srcId="{7C9648F9-D8C3-224B-A4C8-65DF2C89E1C5}" destId="{9514C231-6185-5044-9576-97048797AB63}" srcOrd="1" destOrd="0" presId="urn:microsoft.com/office/officeart/2005/8/layout/hierarchy3"/>
    <dgm:cxn modelId="{ADB0E94D-53CB-7146-AEA5-C3E5DA97B13C}" srcId="{E25B9CA3-26D0-0944-94B3-854384250F76}" destId="{D0B14139-FB6E-4542-9506-217574CEC071}" srcOrd="2" destOrd="0" parTransId="{FA61B3CD-D36C-9443-B7A4-D9E043F1E5A6}" sibTransId="{4EFC566F-6281-1D40-BA4C-1EE0FEE8D319}"/>
    <dgm:cxn modelId="{77D23954-D447-0D44-8891-01115EFF7E00}" type="presOf" srcId="{7A30A584-691E-F841-A194-0502DF000190}" destId="{348C93CC-906C-6D4F-A9AC-291517635F22}" srcOrd="0" destOrd="0" presId="urn:microsoft.com/office/officeart/2005/8/layout/hierarchy3"/>
    <dgm:cxn modelId="{0785D158-3A8A-4D4E-B136-286A6FD60922}" type="presOf" srcId="{A9043E7E-3042-954A-B8FD-4E0219BBA42E}" destId="{34FA90F9-2AA8-1C4C-9ADC-C091C27BC97D}" srcOrd="0" destOrd="0" presId="urn:microsoft.com/office/officeart/2005/8/layout/hierarchy3"/>
    <dgm:cxn modelId="{5E8B036C-BC87-F04B-BB37-7C5B48E09684}" type="presOf" srcId="{E635C639-86A5-8A43-A134-444E402A1F78}" destId="{C9B429A2-FC05-C747-857A-6683E321C1CA}" srcOrd="0" destOrd="0" presId="urn:microsoft.com/office/officeart/2005/8/layout/hierarchy3"/>
    <dgm:cxn modelId="{D9975377-1E08-2B4C-9B07-7FACA5EB30FB}" srcId="{1F0B13F9-C8CB-2B4E-A2CD-56AF68ED8BD9}" destId="{E25B9CA3-26D0-0944-94B3-854384250F76}" srcOrd="0" destOrd="0" parTransId="{B8915BBA-6C08-D84C-8C8F-D31896317FE9}" sibTransId="{5C914C1E-781E-104C-A2DC-95A9FBF19EAB}"/>
    <dgm:cxn modelId="{89C7007A-7416-4544-9D54-1F5501083413}" type="presOf" srcId="{FA61B3CD-D36C-9443-B7A4-D9E043F1E5A6}" destId="{383D0752-FBAF-8F48-AAEA-D3978E56C21D}" srcOrd="0" destOrd="0" presId="urn:microsoft.com/office/officeart/2005/8/layout/hierarchy3"/>
    <dgm:cxn modelId="{53F4D881-ECEC-4140-9BF7-AD6FB12F7117}" type="presOf" srcId="{FDFD832F-FDAE-8F4D-944E-FCA119B2615F}" destId="{E71E9B2C-17FE-6B4E-8A92-DAED85D6E795}" srcOrd="0" destOrd="0" presId="urn:microsoft.com/office/officeart/2005/8/layout/hierarchy3"/>
    <dgm:cxn modelId="{CDA41B84-B38E-D94D-8C21-222CDED9EF17}" srcId="{8ADC9540-AB9A-8549-9CB6-D266EA724FCD}" destId="{B452E426-5D18-C041-8511-0D9D9F1B2BD8}" srcOrd="0" destOrd="0" parTransId="{75AA68B1-1E43-6849-BE42-8F7F449E5D83}" sibTransId="{94F332B6-1605-F647-BCA6-21FAE2C0A388}"/>
    <dgm:cxn modelId="{678B1085-EF6D-1140-A258-0ABC4192EAB7}" type="presOf" srcId="{D0B14139-FB6E-4542-9506-217574CEC071}" destId="{CB8EA59C-6446-C84E-8207-A1C46BF18F12}" srcOrd="0" destOrd="0" presId="urn:microsoft.com/office/officeart/2005/8/layout/hierarchy3"/>
    <dgm:cxn modelId="{77F76088-1C9A-694F-94F1-57263F626F6E}" type="presOf" srcId="{8FF46087-9A31-4646-B2EA-F862294E67FC}" destId="{3469459B-6CB1-E44B-8CD1-7F60611C7F03}" srcOrd="0" destOrd="0" presId="urn:microsoft.com/office/officeart/2005/8/layout/hierarchy3"/>
    <dgm:cxn modelId="{EC7A7189-5F92-C945-88CA-7029A6643F89}" type="presOf" srcId="{7C9648F9-D8C3-224B-A4C8-65DF2C89E1C5}" destId="{4B495D01-A187-2245-84D9-93880E09EBA8}" srcOrd="0" destOrd="0" presId="urn:microsoft.com/office/officeart/2005/8/layout/hierarchy3"/>
    <dgm:cxn modelId="{CA5EF78E-FF7F-6E41-8E5C-2BC710A1A955}" srcId="{E25B9CA3-26D0-0944-94B3-854384250F76}" destId="{40115CC0-7A18-744E-A6F5-52DB69B55D3E}" srcOrd="4" destOrd="0" parTransId="{56F1C724-8F1B-0843-AC22-85EE0BC798F3}" sibTransId="{D18E2E24-B965-2E41-9B84-7CCA1867ACFE}"/>
    <dgm:cxn modelId="{B427C291-44DD-6143-8ED2-9E18FAFD8F27}" srcId="{1F0B13F9-C8CB-2B4E-A2CD-56AF68ED8BD9}" destId="{7C9648F9-D8C3-224B-A4C8-65DF2C89E1C5}" srcOrd="2" destOrd="0" parTransId="{E364D032-8E5E-604B-8804-637602A7B67F}" sibTransId="{7D226D1F-0491-6B42-9ED1-F893B4C7E915}"/>
    <dgm:cxn modelId="{64898C95-B029-4844-9E88-872AE860EA48}" type="presOf" srcId="{56F1C724-8F1B-0843-AC22-85EE0BC798F3}" destId="{8C384F12-B289-404B-BDDE-7FAF5274CF9A}" srcOrd="0" destOrd="0" presId="urn:microsoft.com/office/officeart/2005/8/layout/hierarchy3"/>
    <dgm:cxn modelId="{F8F5EE9A-CFA7-2C4C-94F7-FEA532B9AC2D}" type="presOf" srcId="{4E28B351-E43B-5341-A8EF-B20230E447C7}" destId="{B02B0AA0-02AB-B441-8406-F63E20C00AF2}" srcOrd="0" destOrd="0" presId="urn:microsoft.com/office/officeart/2005/8/layout/hierarchy3"/>
    <dgm:cxn modelId="{71470F9F-3543-AF45-9509-5E7459D625CB}" type="presOf" srcId="{A57B39D8-91AA-F14B-989B-D38472DAD107}" destId="{E97A8E02-9B50-4348-B4A0-021325297B04}" srcOrd="0" destOrd="0" presId="urn:microsoft.com/office/officeart/2005/8/layout/hierarchy3"/>
    <dgm:cxn modelId="{E12347A7-9CEA-594A-99E6-D0A1104B3BEF}" type="presOf" srcId="{E4D7212A-EAC9-B242-962C-E0E11DC385F3}" destId="{50BBE636-141D-6640-B0C4-CEBCF35E0223}" srcOrd="0" destOrd="0" presId="urn:microsoft.com/office/officeart/2005/8/layout/hierarchy3"/>
    <dgm:cxn modelId="{BA5043AA-59E4-AF4A-9B30-549F366E4F9B}" srcId="{7C9648F9-D8C3-224B-A4C8-65DF2C89E1C5}" destId="{48A01800-3BED-2F4C-BADD-92E29E6AC4B1}" srcOrd="2" destOrd="0" parTransId="{7A30A584-691E-F841-A194-0502DF000190}" sibTransId="{16D9BDB6-0AA0-1C44-B383-06634AD8C816}"/>
    <dgm:cxn modelId="{D65D78AC-F072-F143-9281-AC5423B6D0B0}" srcId="{8ADC9540-AB9A-8549-9CB6-D266EA724FCD}" destId="{A9043E7E-3042-954A-B8FD-4E0219BBA42E}" srcOrd="1" destOrd="0" parTransId="{DEA685DB-26BC-3244-B2DA-FFCCBC682DB4}" sibTransId="{6D51B5EF-5767-2F46-A584-3A80E33F9D0C}"/>
    <dgm:cxn modelId="{0E96A6B3-8D0F-0E43-9EC3-8B107075636B}" type="presOf" srcId="{52C571FD-7A6C-624E-91B1-25A54A0AF53A}" destId="{B44FD4D2-8E73-C146-9BA5-4BF21D1621F4}" srcOrd="0" destOrd="0" presId="urn:microsoft.com/office/officeart/2005/8/layout/hierarchy3"/>
    <dgm:cxn modelId="{680775B9-ADF9-8D40-8ADC-25D69118F004}" type="presOf" srcId="{4798D653-EAF8-C243-A8F5-B23206A97D10}" destId="{A852AF06-159F-E94D-B19F-C76F91E5F8FA}" srcOrd="0" destOrd="0" presId="urn:microsoft.com/office/officeart/2005/8/layout/hierarchy3"/>
    <dgm:cxn modelId="{FBC1B4BB-C735-7B46-84B2-6660A1B7EF07}" srcId="{7C9648F9-D8C3-224B-A4C8-65DF2C89E1C5}" destId="{CB42D7C3-FE32-284F-AB47-2D738AC54C43}" srcOrd="1" destOrd="0" parTransId="{E635C639-86A5-8A43-A134-444E402A1F78}" sibTransId="{84B98121-9389-8746-8E87-869921C98DA4}"/>
    <dgm:cxn modelId="{CE0D81C4-A941-B748-9BD8-BBF6382E2A06}" srcId="{7C9648F9-D8C3-224B-A4C8-65DF2C89E1C5}" destId="{6356BA77-BB58-9149-9A95-F2065955C87C}" srcOrd="0" destOrd="0" parTransId="{E4D7212A-EAC9-B242-962C-E0E11DC385F3}" sibTransId="{84C5C5C1-5D73-C64E-83A0-000AF1EC3354}"/>
    <dgm:cxn modelId="{0374A7C5-3882-AC49-AE3D-C31AFBEC8068}" type="presOf" srcId="{E25B9CA3-26D0-0944-94B3-854384250F76}" destId="{F9D75EF4-07AF-C44A-B183-22AF51F248D1}" srcOrd="1" destOrd="0" presId="urn:microsoft.com/office/officeart/2005/8/layout/hierarchy3"/>
    <dgm:cxn modelId="{642632E1-BF28-BB45-BC1B-52278EC31E2D}" type="presOf" srcId="{8ADC9540-AB9A-8549-9CB6-D266EA724FCD}" destId="{D77DB41C-8B64-F046-945A-CB2E2BD35236}" srcOrd="1" destOrd="0" presId="urn:microsoft.com/office/officeart/2005/8/layout/hierarchy3"/>
    <dgm:cxn modelId="{9C9AE7E6-5E15-634F-98DB-F5A196336FED}" srcId="{E25B9CA3-26D0-0944-94B3-854384250F76}" destId="{978B8A2C-ACC8-0C46-8476-A317545637CA}" srcOrd="3" destOrd="0" parTransId="{8FF46087-9A31-4646-B2EA-F862294E67FC}" sibTransId="{C14E7AAF-FD2C-3A45-A3D3-F13CA737D808}"/>
    <dgm:cxn modelId="{90D385EF-0964-EE43-9A63-6C348FA4980E}" type="presOf" srcId="{E25B9CA3-26D0-0944-94B3-854384250F76}" destId="{DB3801E1-7A96-564F-9E93-7E1D6D1104EF}" srcOrd="0" destOrd="0" presId="urn:microsoft.com/office/officeart/2005/8/layout/hierarchy3"/>
    <dgm:cxn modelId="{E0C23AF7-3D65-274E-8C83-4271715377FB}" type="presOf" srcId="{CB42D7C3-FE32-284F-AB47-2D738AC54C43}" destId="{7CD29246-FD50-9D4F-8CBD-03996DD35557}" srcOrd="0" destOrd="0" presId="urn:microsoft.com/office/officeart/2005/8/layout/hierarchy3"/>
    <dgm:cxn modelId="{87A95DF9-DA6D-404C-967A-5D0A6F1EE51D}" type="presOf" srcId="{8ADC9540-AB9A-8549-9CB6-D266EA724FCD}" destId="{0C9CCFDA-549B-C943-9298-9BFDABB8F27A}" srcOrd="0" destOrd="0" presId="urn:microsoft.com/office/officeart/2005/8/layout/hierarchy3"/>
    <dgm:cxn modelId="{9ED094F9-CA3C-CF4F-8A48-08D329E71655}" type="presOf" srcId="{DEA685DB-26BC-3244-B2DA-FFCCBC682DB4}" destId="{22DD5816-100F-6C49-86A4-3B6E8C741F7E}" srcOrd="0" destOrd="0" presId="urn:microsoft.com/office/officeart/2005/8/layout/hierarchy3"/>
    <dgm:cxn modelId="{45FD10FE-45EC-FE4D-B3DD-C2938FDBCD2D}" srcId="{E25B9CA3-26D0-0944-94B3-854384250F76}" destId="{FDFD832F-FDAE-8F4D-944E-FCA119B2615F}" srcOrd="0" destOrd="0" parTransId="{52C571FD-7A6C-624E-91B1-25A54A0AF53A}" sibTransId="{25D7F946-016B-904C-9354-1FE9DCCAFD29}"/>
    <dgm:cxn modelId="{A764A616-AE6F-824A-8A7E-D860D46E47D2}" type="presParOf" srcId="{00A89DB7-FA64-7C40-A23D-65F1B627F3D7}" destId="{250E2C1F-5799-D54D-8F74-132D816F0ABF}" srcOrd="0" destOrd="0" presId="urn:microsoft.com/office/officeart/2005/8/layout/hierarchy3"/>
    <dgm:cxn modelId="{AA182D1F-8391-4B44-A1D2-FF25CA9F5061}" type="presParOf" srcId="{250E2C1F-5799-D54D-8F74-132D816F0ABF}" destId="{73B2D086-3626-DA41-9D47-B19685572B9A}" srcOrd="0" destOrd="0" presId="urn:microsoft.com/office/officeart/2005/8/layout/hierarchy3"/>
    <dgm:cxn modelId="{CD48430F-6AAD-2E40-A5DC-F0A155780D4E}" type="presParOf" srcId="{73B2D086-3626-DA41-9D47-B19685572B9A}" destId="{DB3801E1-7A96-564F-9E93-7E1D6D1104EF}" srcOrd="0" destOrd="0" presId="urn:microsoft.com/office/officeart/2005/8/layout/hierarchy3"/>
    <dgm:cxn modelId="{69FB4C01-B9C6-7B42-B253-CD4B86599BF2}" type="presParOf" srcId="{73B2D086-3626-DA41-9D47-B19685572B9A}" destId="{F9D75EF4-07AF-C44A-B183-22AF51F248D1}" srcOrd="1" destOrd="0" presId="urn:microsoft.com/office/officeart/2005/8/layout/hierarchy3"/>
    <dgm:cxn modelId="{4A4B47C3-5026-014F-948C-B27463465199}" type="presParOf" srcId="{250E2C1F-5799-D54D-8F74-132D816F0ABF}" destId="{2C23B66A-24D9-C548-AB59-3D43C9697126}" srcOrd="1" destOrd="0" presId="urn:microsoft.com/office/officeart/2005/8/layout/hierarchy3"/>
    <dgm:cxn modelId="{F2D1664C-55C5-BB41-8BD3-5AD837C7D2F1}" type="presParOf" srcId="{2C23B66A-24D9-C548-AB59-3D43C9697126}" destId="{B44FD4D2-8E73-C146-9BA5-4BF21D1621F4}" srcOrd="0" destOrd="0" presId="urn:microsoft.com/office/officeart/2005/8/layout/hierarchy3"/>
    <dgm:cxn modelId="{ACBA1995-E104-B644-8F98-D6E4B68D883E}" type="presParOf" srcId="{2C23B66A-24D9-C548-AB59-3D43C9697126}" destId="{E71E9B2C-17FE-6B4E-8A92-DAED85D6E795}" srcOrd="1" destOrd="0" presId="urn:microsoft.com/office/officeart/2005/8/layout/hierarchy3"/>
    <dgm:cxn modelId="{11BA692C-C5A5-4F41-AA83-F13424C38B44}" type="presParOf" srcId="{2C23B66A-24D9-C548-AB59-3D43C9697126}" destId="{A852AF06-159F-E94D-B19F-C76F91E5F8FA}" srcOrd="2" destOrd="0" presId="urn:microsoft.com/office/officeart/2005/8/layout/hierarchy3"/>
    <dgm:cxn modelId="{01D99677-8C0D-B342-BC35-6444C94EC739}" type="presParOf" srcId="{2C23B66A-24D9-C548-AB59-3D43C9697126}" destId="{07C6DEC4-C2E9-D540-ABDD-B0244AC1CCB7}" srcOrd="3" destOrd="0" presId="urn:microsoft.com/office/officeart/2005/8/layout/hierarchy3"/>
    <dgm:cxn modelId="{F0309D27-9C48-0040-8098-9DE004D024B8}" type="presParOf" srcId="{2C23B66A-24D9-C548-AB59-3D43C9697126}" destId="{383D0752-FBAF-8F48-AAEA-D3978E56C21D}" srcOrd="4" destOrd="0" presId="urn:microsoft.com/office/officeart/2005/8/layout/hierarchy3"/>
    <dgm:cxn modelId="{259369B3-DA97-944E-9AFE-B70527375A3C}" type="presParOf" srcId="{2C23B66A-24D9-C548-AB59-3D43C9697126}" destId="{CB8EA59C-6446-C84E-8207-A1C46BF18F12}" srcOrd="5" destOrd="0" presId="urn:microsoft.com/office/officeart/2005/8/layout/hierarchy3"/>
    <dgm:cxn modelId="{CFD47A3C-97CD-074C-8612-9F8CB9DD6596}" type="presParOf" srcId="{2C23B66A-24D9-C548-AB59-3D43C9697126}" destId="{3469459B-6CB1-E44B-8CD1-7F60611C7F03}" srcOrd="6" destOrd="0" presId="urn:microsoft.com/office/officeart/2005/8/layout/hierarchy3"/>
    <dgm:cxn modelId="{F816B98B-ECBF-424A-B198-77BAA5AA9A03}" type="presParOf" srcId="{2C23B66A-24D9-C548-AB59-3D43C9697126}" destId="{C9B4BE81-2BF8-7E45-8930-0614F6480393}" srcOrd="7" destOrd="0" presId="urn:microsoft.com/office/officeart/2005/8/layout/hierarchy3"/>
    <dgm:cxn modelId="{098813C8-313B-1D45-BAAD-67AA62EAFBA9}" type="presParOf" srcId="{2C23B66A-24D9-C548-AB59-3D43C9697126}" destId="{8C384F12-B289-404B-BDDE-7FAF5274CF9A}" srcOrd="8" destOrd="0" presId="urn:microsoft.com/office/officeart/2005/8/layout/hierarchy3"/>
    <dgm:cxn modelId="{D32337D7-0EB1-714A-A35E-1A57DC287D10}" type="presParOf" srcId="{2C23B66A-24D9-C548-AB59-3D43C9697126}" destId="{680010F0-A9FE-3949-ADE4-0F410637249C}" srcOrd="9" destOrd="0" presId="urn:microsoft.com/office/officeart/2005/8/layout/hierarchy3"/>
    <dgm:cxn modelId="{3C028ED0-9CEE-144C-851B-826BA646D5A1}" type="presParOf" srcId="{00A89DB7-FA64-7C40-A23D-65F1B627F3D7}" destId="{2D18E055-2F8E-9A46-828D-C3CED2AA9181}" srcOrd="1" destOrd="0" presId="urn:microsoft.com/office/officeart/2005/8/layout/hierarchy3"/>
    <dgm:cxn modelId="{4BD6DEF0-4380-C148-9CFE-67A66D3E06C3}" type="presParOf" srcId="{2D18E055-2F8E-9A46-828D-C3CED2AA9181}" destId="{4D89FAD3-055A-F64A-A9F9-6CC672485002}" srcOrd="0" destOrd="0" presId="urn:microsoft.com/office/officeart/2005/8/layout/hierarchy3"/>
    <dgm:cxn modelId="{2E1A5BBD-8424-DC44-8E32-BA98A0D092C9}" type="presParOf" srcId="{4D89FAD3-055A-F64A-A9F9-6CC672485002}" destId="{0C9CCFDA-549B-C943-9298-9BFDABB8F27A}" srcOrd="0" destOrd="0" presId="urn:microsoft.com/office/officeart/2005/8/layout/hierarchy3"/>
    <dgm:cxn modelId="{7CB1A2DD-91EE-694A-9645-3C34C8FACA27}" type="presParOf" srcId="{4D89FAD3-055A-F64A-A9F9-6CC672485002}" destId="{D77DB41C-8B64-F046-945A-CB2E2BD35236}" srcOrd="1" destOrd="0" presId="urn:microsoft.com/office/officeart/2005/8/layout/hierarchy3"/>
    <dgm:cxn modelId="{F2C01D8D-3B0C-1340-9E5F-EA0556FCB2BF}" type="presParOf" srcId="{2D18E055-2F8E-9A46-828D-C3CED2AA9181}" destId="{A497CA14-DCB4-6946-A4D9-2A0075A511DC}" srcOrd="1" destOrd="0" presId="urn:microsoft.com/office/officeart/2005/8/layout/hierarchy3"/>
    <dgm:cxn modelId="{105DA5E6-4963-5F48-A357-41259BAAE97D}" type="presParOf" srcId="{A497CA14-DCB4-6946-A4D9-2A0075A511DC}" destId="{B24163A2-8E9A-1949-8EFD-B145FECCB309}" srcOrd="0" destOrd="0" presId="urn:microsoft.com/office/officeart/2005/8/layout/hierarchy3"/>
    <dgm:cxn modelId="{82FF52D9-7A38-C342-9D2F-BD0AD6950E0C}" type="presParOf" srcId="{A497CA14-DCB4-6946-A4D9-2A0075A511DC}" destId="{D6C9D3AC-CC9A-064D-BAFB-F04937629205}" srcOrd="1" destOrd="0" presId="urn:microsoft.com/office/officeart/2005/8/layout/hierarchy3"/>
    <dgm:cxn modelId="{9BCCFC8A-2B44-724A-BCEA-405FDAA33A59}" type="presParOf" srcId="{A497CA14-DCB4-6946-A4D9-2A0075A511DC}" destId="{22DD5816-100F-6C49-86A4-3B6E8C741F7E}" srcOrd="2" destOrd="0" presId="urn:microsoft.com/office/officeart/2005/8/layout/hierarchy3"/>
    <dgm:cxn modelId="{0D6929B5-1BFC-D146-9EAA-0A409765EE8E}" type="presParOf" srcId="{A497CA14-DCB4-6946-A4D9-2A0075A511DC}" destId="{34FA90F9-2AA8-1C4C-9ADC-C091C27BC97D}" srcOrd="3" destOrd="0" presId="urn:microsoft.com/office/officeart/2005/8/layout/hierarchy3"/>
    <dgm:cxn modelId="{3C316CE4-A0EC-AA44-A76C-6D861A3368E4}" type="presParOf" srcId="{A497CA14-DCB4-6946-A4D9-2A0075A511DC}" destId="{B02B0AA0-02AB-B441-8406-F63E20C00AF2}" srcOrd="4" destOrd="0" presId="urn:microsoft.com/office/officeart/2005/8/layout/hierarchy3"/>
    <dgm:cxn modelId="{A2935C28-4D7F-254C-9DC9-6640A44325C3}" type="presParOf" srcId="{A497CA14-DCB4-6946-A4D9-2A0075A511DC}" destId="{E97A8E02-9B50-4348-B4A0-021325297B04}" srcOrd="5" destOrd="0" presId="urn:microsoft.com/office/officeart/2005/8/layout/hierarchy3"/>
    <dgm:cxn modelId="{F10FBAFE-8B89-144C-86BC-713B7B2E909B}" type="presParOf" srcId="{00A89DB7-FA64-7C40-A23D-65F1B627F3D7}" destId="{9602DDF3-B33B-6149-B497-570E6A6C4AF7}" srcOrd="2" destOrd="0" presId="urn:microsoft.com/office/officeart/2005/8/layout/hierarchy3"/>
    <dgm:cxn modelId="{9DAA4A48-D610-BE4A-9FF9-615D5B91B447}" type="presParOf" srcId="{9602DDF3-B33B-6149-B497-570E6A6C4AF7}" destId="{045DD1AA-6C32-CB4E-90BF-E9EA15554D10}" srcOrd="0" destOrd="0" presId="urn:microsoft.com/office/officeart/2005/8/layout/hierarchy3"/>
    <dgm:cxn modelId="{92242FC0-6228-4F4E-95D0-489608349D17}" type="presParOf" srcId="{045DD1AA-6C32-CB4E-90BF-E9EA15554D10}" destId="{4B495D01-A187-2245-84D9-93880E09EBA8}" srcOrd="0" destOrd="0" presId="urn:microsoft.com/office/officeart/2005/8/layout/hierarchy3"/>
    <dgm:cxn modelId="{2110E85D-A32D-1D42-B189-69648080EB58}" type="presParOf" srcId="{045DD1AA-6C32-CB4E-90BF-E9EA15554D10}" destId="{9514C231-6185-5044-9576-97048797AB63}" srcOrd="1" destOrd="0" presId="urn:microsoft.com/office/officeart/2005/8/layout/hierarchy3"/>
    <dgm:cxn modelId="{2AD402F1-A319-684C-BDB5-3BF82722F665}" type="presParOf" srcId="{9602DDF3-B33B-6149-B497-570E6A6C4AF7}" destId="{23E9667F-026F-1F46-8306-AA82C1C05931}" srcOrd="1" destOrd="0" presId="urn:microsoft.com/office/officeart/2005/8/layout/hierarchy3"/>
    <dgm:cxn modelId="{64D2B445-F072-1744-911D-ADC74C5CBDA0}" type="presParOf" srcId="{23E9667F-026F-1F46-8306-AA82C1C05931}" destId="{50BBE636-141D-6640-B0C4-CEBCF35E0223}" srcOrd="0" destOrd="0" presId="urn:microsoft.com/office/officeart/2005/8/layout/hierarchy3"/>
    <dgm:cxn modelId="{62E95514-FC6E-6E40-8BF3-C959B3700C76}" type="presParOf" srcId="{23E9667F-026F-1F46-8306-AA82C1C05931}" destId="{4287E8C8-5D11-414B-9B58-F18A32DC8B67}" srcOrd="1" destOrd="0" presId="urn:microsoft.com/office/officeart/2005/8/layout/hierarchy3"/>
    <dgm:cxn modelId="{D8C07FB2-7D79-8D4A-9AE6-7EB5D682F1FB}" type="presParOf" srcId="{23E9667F-026F-1F46-8306-AA82C1C05931}" destId="{C9B429A2-FC05-C747-857A-6683E321C1CA}" srcOrd="2" destOrd="0" presId="urn:microsoft.com/office/officeart/2005/8/layout/hierarchy3"/>
    <dgm:cxn modelId="{1A411014-1310-8E43-91E0-02036F2E6705}" type="presParOf" srcId="{23E9667F-026F-1F46-8306-AA82C1C05931}" destId="{7CD29246-FD50-9D4F-8CBD-03996DD35557}" srcOrd="3" destOrd="0" presId="urn:microsoft.com/office/officeart/2005/8/layout/hierarchy3"/>
    <dgm:cxn modelId="{1F2EEE28-4197-3A46-B5F3-967C4CFC5C76}" type="presParOf" srcId="{23E9667F-026F-1F46-8306-AA82C1C05931}" destId="{348C93CC-906C-6D4F-A9AC-291517635F22}" srcOrd="4" destOrd="0" presId="urn:microsoft.com/office/officeart/2005/8/layout/hierarchy3"/>
    <dgm:cxn modelId="{2B0C48E5-82E2-814B-B338-D5C1BECA5285}" type="presParOf" srcId="{23E9667F-026F-1F46-8306-AA82C1C05931}" destId="{55947980-8862-7144-979F-BD9DBF2B2B41}"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AFBC85-EE41-46FB-A7F4-99ED4084C835}"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US"/>
        </a:p>
      </dgm:t>
    </dgm:pt>
    <dgm:pt modelId="{A518A75D-9854-4CDE-9FB7-B1EBB324AAED}">
      <dgm:prSet phldrT="[Text]" custT="1"/>
      <dgm:spPr/>
      <dgm:t>
        <a:bodyPr/>
        <a:lstStyle/>
        <a:p>
          <a:r>
            <a:rPr lang="en-US" sz="3500" dirty="0">
              <a:latin typeface="Times New Roman" panose="02020603050405020304" pitchFamily="18" charset="0"/>
              <a:cs typeface="Times New Roman" panose="02020603050405020304" pitchFamily="18" charset="0"/>
            </a:rPr>
            <a:t>Impact on Individual Health</a:t>
          </a:r>
        </a:p>
      </dgm:t>
    </dgm:pt>
    <dgm:pt modelId="{8A2D5E86-42BC-415B-A1DE-0C28EEB3661C}" type="parTrans" cxnId="{E5053C00-76EC-4519-ABF3-0ACDA95BE163}">
      <dgm:prSet/>
      <dgm:spPr/>
      <dgm:t>
        <a:bodyPr/>
        <a:lstStyle/>
        <a:p>
          <a:endParaRPr lang="en-US"/>
        </a:p>
      </dgm:t>
    </dgm:pt>
    <dgm:pt modelId="{FF440F30-5F7D-44F0-8264-C65521A11F0C}" type="sibTrans" cxnId="{E5053C00-76EC-4519-ABF3-0ACDA95BE163}">
      <dgm:prSet/>
      <dgm:spPr/>
      <dgm:t>
        <a:bodyPr/>
        <a:lstStyle/>
        <a:p>
          <a:endParaRPr lang="en-US"/>
        </a:p>
      </dgm:t>
    </dgm:pt>
    <dgm:pt modelId="{48328429-D21F-4CF6-9089-EE3F5F57F2AC}">
      <dgm:prSet phldrT="[Text]" custT="1"/>
      <dgm:spPr/>
      <dgm:t>
        <a:bodyPr/>
        <a:lstStyle/>
        <a:p>
          <a:r>
            <a:rPr lang="en-US" sz="3000" dirty="0">
              <a:latin typeface="Times New Roman" panose="02020603050405020304" pitchFamily="18" charset="0"/>
              <a:cs typeface="Times New Roman" panose="02020603050405020304" pitchFamily="18" charset="0"/>
            </a:rPr>
            <a:t>Stressors associated with delays &amp; denial of care may  have a cumulative impact on  mental and physical health outcomes. </a:t>
          </a:r>
        </a:p>
      </dgm:t>
    </dgm:pt>
    <dgm:pt modelId="{C822654F-BF62-47E3-96FD-AE4B604B788B}" type="sibTrans" cxnId="{B7AA9BCE-D649-4F1B-B108-93466D2481F6}">
      <dgm:prSet/>
      <dgm:spPr/>
      <dgm:t>
        <a:bodyPr/>
        <a:lstStyle/>
        <a:p>
          <a:endParaRPr lang="en-US"/>
        </a:p>
      </dgm:t>
    </dgm:pt>
    <dgm:pt modelId="{1635AB15-42A4-42D6-9F2B-33788AD7A83B}" type="parTrans" cxnId="{B7AA9BCE-D649-4F1B-B108-93466D2481F6}">
      <dgm:prSet/>
      <dgm:spPr/>
      <dgm:t>
        <a:bodyPr/>
        <a:lstStyle/>
        <a:p>
          <a:endParaRPr lang="en-US"/>
        </a:p>
      </dgm:t>
    </dgm:pt>
    <dgm:pt modelId="{300FCD3E-1ADF-4D8E-8B7F-C23D248E5AA3}">
      <dgm:prSet phldrT="[Text]" custT="1"/>
      <dgm:spPr/>
      <dgm:t>
        <a:bodyPr/>
        <a:lstStyle/>
        <a:p>
          <a:r>
            <a:rPr lang="en-US" sz="3500" dirty="0">
              <a:latin typeface="Times New Roman" panose="02020603050405020304" pitchFamily="18" charset="0"/>
              <a:cs typeface="Times New Roman" panose="02020603050405020304" pitchFamily="18" charset="0"/>
            </a:rPr>
            <a:t>Delivery &amp; Quality of Care </a:t>
          </a:r>
        </a:p>
      </dgm:t>
    </dgm:pt>
    <dgm:pt modelId="{4A78B380-1F85-4365-BF1F-0BD8AD7C8590}" type="sibTrans" cxnId="{4B471AE2-396E-4C5C-9110-4123DA6DCE53}">
      <dgm:prSet/>
      <dgm:spPr/>
      <dgm:t>
        <a:bodyPr/>
        <a:lstStyle/>
        <a:p>
          <a:endParaRPr lang="en-US"/>
        </a:p>
      </dgm:t>
    </dgm:pt>
    <dgm:pt modelId="{BC272908-DB90-4FCA-8784-0CA7E6A97E8F}" type="parTrans" cxnId="{4B471AE2-396E-4C5C-9110-4123DA6DCE53}">
      <dgm:prSet/>
      <dgm:spPr/>
      <dgm:t>
        <a:bodyPr/>
        <a:lstStyle/>
        <a:p>
          <a:endParaRPr lang="en-US"/>
        </a:p>
      </dgm:t>
    </dgm:pt>
    <dgm:pt modelId="{0F8DBA57-A3BA-4BC9-A853-67B71E3B3531}">
      <dgm:prSet phldrT="[Text]" custT="1"/>
      <dgm:spPr/>
      <dgm:t>
        <a:bodyPr/>
        <a:lstStyle/>
        <a:p>
          <a:endParaRPr lang="en-US" sz="3500" dirty="0">
            <a:latin typeface="Times New Roman" panose="02020603050405020304" pitchFamily="18" charset="0"/>
            <a:cs typeface="Times New Roman" panose="02020603050405020304" pitchFamily="18" charset="0"/>
          </a:endParaRPr>
        </a:p>
        <a:p>
          <a:r>
            <a:rPr lang="en-US" sz="3500" dirty="0">
              <a:latin typeface="Times New Roman" panose="02020603050405020304" pitchFamily="18" charset="0"/>
              <a:cs typeface="Times New Roman" panose="02020603050405020304" pitchFamily="18" charset="0"/>
            </a:rPr>
            <a:t>Challenges to Health Equity</a:t>
          </a:r>
        </a:p>
      </dgm:t>
    </dgm:pt>
    <dgm:pt modelId="{CD82CFE7-3793-47B0-8B52-9C19EDB40EDE}" type="sibTrans" cxnId="{81AE50C2-F587-470B-86FC-B5A28EFEE1BC}">
      <dgm:prSet/>
      <dgm:spPr/>
      <dgm:t>
        <a:bodyPr/>
        <a:lstStyle/>
        <a:p>
          <a:endParaRPr lang="en-US"/>
        </a:p>
      </dgm:t>
    </dgm:pt>
    <dgm:pt modelId="{99BB5F99-B845-4128-856A-D40FE489F4C0}" type="parTrans" cxnId="{81AE50C2-F587-470B-86FC-B5A28EFEE1BC}">
      <dgm:prSet/>
      <dgm:spPr/>
      <dgm:t>
        <a:bodyPr/>
        <a:lstStyle/>
        <a:p>
          <a:endParaRPr lang="en-US"/>
        </a:p>
      </dgm:t>
    </dgm:pt>
    <dgm:pt modelId="{CF400BA2-AD2D-DE46-A064-C671A6B0C08F}">
      <dgm:prSet phldrT="[Text]" custT="1"/>
      <dgm:spPr/>
      <dgm:t>
        <a:bodyPr/>
        <a:lstStyle/>
        <a:p>
          <a:r>
            <a:rPr lang="en-US" sz="3000" dirty="0">
              <a:latin typeface="Times New Roman" panose="02020603050405020304" pitchFamily="18" charset="0"/>
              <a:cs typeface="Times New Roman" panose="02020603050405020304" pitchFamily="18" charset="0"/>
            </a:rPr>
            <a:t>Exposure to traumatic medical experiences can negatively impact help-seeking behavior  (Hall et al., 2013).</a:t>
          </a:r>
        </a:p>
      </dgm:t>
    </dgm:pt>
    <dgm:pt modelId="{4D10EF82-971E-4B4A-8E80-3B3DC934BA61}" type="parTrans" cxnId="{EAB36C90-8C91-174C-A324-8CAE2046B428}">
      <dgm:prSet/>
      <dgm:spPr/>
      <dgm:t>
        <a:bodyPr/>
        <a:lstStyle/>
        <a:p>
          <a:endParaRPr lang="en-US"/>
        </a:p>
      </dgm:t>
    </dgm:pt>
    <dgm:pt modelId="{B773BFC5-8C6F-BA45-A9FD-415DA0CAABE1}" type="sibTrans" cxnId="{EAB36C90-8C91-174C-A324-8CAE2046B428}">
      <dgm:prSet/>
      <dgm:spPr/>
      <dgm:t>
        <a:bodyPr/>
        <a:lstStyle/>
        <a:p>
          <a:endParaRPr lang="en-US"/>
        </a:p>
      </dgm:t>
    </dgm:pt>
    <dgm:pt modelId="{D11BE54D-4F77-CC4B-A3F7-B9D9B78DC4B5}">
      <dgm:prSet phldrT="[Text]" custT="1"/>
      <dgm:spPr/>
      <dgm:t>
        <a:bodyPr/>
        <a:lstStyle/>
        <a:p>
          <a:pPr algn="l"/>
          <a:r>
            <a:rPr lang="en-US" sz="3000" dirty="0">
              <a:latin typeface="Times New Roman" panose="02020603050405020304" pitchFamily="18" charset="0"/>
              <a:cs typeface="Times New Roman" panose="02020603050405020304" pitchFamily="18" charset="0"/>
            </a:rPr>
            <a:t>"Grounds-based” policies harm the patient-provider relationship and erode trust.</a:t>
          </a:r>
        </a:p>
      </dgm:t>
    </dgm:pt>
    <dgm:pt modelId="{391D259B-A7FF-8F4A-ADC1-F43F3672B776}" type="parTrans" cxnId="{2E81A6F1-4217-4345-9EAE-4E505D46E93A}">
      <dgm:prSet/>
      <dgm:spPr/>
      <dgm:t>
        <a:bodyPr/>
        <a:lstStyle/>
        <a:p>
          <a:endParaRPr lang="en-US"/>
        </a:p>
      </dgm:t>
    </dgm:pt>
    <dgm:pt modelId="{8FB02B23-96A8-854C-88E5-58506A8B6136}" type="sibTrans" cxnId="{2E81A6F1-4217-4345-9EAE-4E505D46E93A}">
      <dgm:prSet/>
      <dgm:spPr/>
      <dgm:t>
        <a:bodyPr/>
        <a:lstStyle/>
        <a:p>
          <a:endParaRPr lang="en-US"/>
        </a:p>
      </dgm:t>
    </dgm:pt>
    <dgm:pt modelId="{502883EB-E5E2-8647-8ABA-83749436D84F}">
      <dgm:prSet phldrT="[Text]" custT="1"/>
      <dgm:spPr/>
      <dgm:t>
        <a:bodyPr/>
        <a:lstStyle/>
        <a:p>
          <a:pPr algn="l"/>
          <a:r>
            <a:rPr lang="en-US" sz="3000" dirty="0">
              <a:latin typeface="Times New Roman" panose="02020603050405020304" pitchFamily="18" charset="0"/>
              <a:cs typeface="Times New Roman" panose="02020603050405020304" pitchFamily="18" charset="0"/>
            </a:rPr>
            <a:t>Lack of clarity in policies has forced physicians to question whether they can intervene to prevent the progression to critical scenarios (MacDonald et al., 2022).</a:t>
          </a:r>
        </a:p>
      </dgm:t>
    </dgm:pt>
    <dgm:pt modelId="{8B795A3B-F15E-CB4D-9D15-1792BDA9E321}" type="parTrans" cxnId="{85A38DD8-B597-AC45-AD69-57857E712231}">
      <dgm:prSet/>
      <dgm:spPr/>
      <dgm:t>
        <a:bodyPr/>
        <a:lstStyle/>
        <a:p>
          <a:endParaRPr lang="en-US"/>
        </a:p>
      </dgm:t>
    </dgm:pt>
    <dgm:pt modelId="{DE5876A0-6882-0C4E-A253-3B4E6B0B9077}" type="sibTrans" cxnId="{85A38DD8-B597-AC45-AD69-57857E712231}">
      <dgm:prSet/>
      <dgm:spPr/>
      <dgm:t>
        <a:bodyPr/>
        <a:lstStyle/>
        <a:p>
          <a:endParaRPr lang="en-US"/>
        </a:p>
      </dgm:t>
    </dgm:pt>
    <dgm:pt modelId="{C21E30A0-0CE2-F240-8A4A-08B0215E0299}">
      <dgm:prSet custT="1"/>
      <dgm:spPr/>
      <dgm:t>
        <a:bodyPr/>
        <a:lstStyle/>
        <a:p>
          <a:r>
            <a:rPr lang="en-US" sz="3000" dirty="0">
              <a:latin typeface="Times New Roman" panose="02020603050405020304" pitchFamily="18" charset="0"/>
              <a:cs typeface="Times New Roman" panose="02020603050405020304" pitchFamily="18" charset="0"/>
            </a:rPr>
            <a:t>Barriers created by </a:t>
          </a:r>
          <a:r>
            <a:rPr lang="en-US" sz="3000">
              <a:latin typeface="Times New Roman" panose="02020603050405020304" pitchFamily="18" charset="0"/>
              <a:cs typeface="Times New Roman" panose="02020603050405020304" pitchFamily="18" charset="0"/>
            </a:rPr>
            <a:t>these policies </a:t>
          </a:r>
          <a:r>
            <a:rPr lang="en-US" sz="3000" dirty="0">
              <a:latin typeface="Times New Roman" panose="02020603050405020304" pitchFamily="18" charset="0"/>
              <a:cs typeface="Times New Roman" panose="02020603050405020304" pitchFamily="18" charset="0"/>
            </a:rPr>
            <a:t>disproportionally impact </a:t>
          </a:r>
          <a:r>
            <a:rPr lang="en-US" sz="3000">
              <a:latin typeface="Times New Roman" panose="02020603050405020304" pitchFamily="18" charset="0"/>
              <a:cs typeface="Times New Roman" panose="02020603050405020304" pitchFamily="18" charset="0"/>
            </a:rPr>
            <a:t>marginalized communities </a:t>
          </a:r>
          <a:r>
            <a:rPr lang="en-US" sz="3000" dirty="0">
              <a:latin typeface="Times New Roman" panose="02020603050405020304" pitchFamily="18" charset="0"/>
              <a:cs typeface="Times New Roman" panose="02020603050405020304" pitchFamily="18" charset="0"/>
            </a:rPr>
            <a:t>who already face limited access to reproductive healthcare and increased risk for pregnancy-related morbidity and mortality (Prather et al., 2016). </a:t>
          </a:r>
        </a:p>
      </dgm:t>
    </dgm:pt>
    <dgm:pt modelId="{BADF1EA2-8E6C-F845-B04B-8BEFEED09839}" type="parTrans" cxnId="{2DB14389-B1BD-9B41-8049-A69BA1138988}">
      <dgm:prSet/>
      <dgm:spPr/>
      <dgm:t>
        <a:bodyPr/>
        <a:lstStyle/>
        <a:p>
          <a:endParaRPr lang="en-US"/>
        </a:p>
      </dgm:t>
    </dgm:pt>
    <dgm:pt modelId="{65EF3C68-999F-B944-991F-6DDD7D8072A4}" type="sibTrans" cxnId="{2DB14389-B1BD-9B41-8049-A69BA1138988}">
      <dgm:prSet/>
      <dgm:spPr/>
      <dgm:t>
        <a:bodyPr/>
        <a:lstStyle/>
        <a:p>
          <a:endParaRPr lang="en-US"/>
        </a:p>
      </dgm:t>
    </dgm:pt>
    <dgm:pt modelId="{73473AD0-DBD2-334F-91CE-B0A616F5ECD2}" type="pres">
      <dgm:prSet presAssocID="{25AFBC85-EE41-46FB-A7F4-99ED4084C835}" presName="Name0" presStyleCnt="0">
        <dgm:presLayoutVars>
          <dgm:dir/>
          <dgm:animLvl val="lvl"/>
          <dgm:resizeHandles val="exact"/>
        </dgm:presLayoutVars>
      </dgm:prSet>
      <dgm:spPr/>
    </dgm:pt>
    <dgm:pt modelId="{2EF1FF98-8ECD-EA44-903A-E3DDAA41D5C7}" type="pres">
      <dgm:prSet presAssocID="{A518A75D-9854-4CDE-9FB7-B1EBB324AAED}" presName="composite" presStyleCnt="0"/>
      <dgm:spPr/>
    </dgm:pt>
    <dgm:pt modelId="{AA565FCE-5FBD-B446-93B6-B8D32AB5169E}" type="pres">
      <dgm:prSet presAssocID="{A518A75D-9854-4CDE-9FB7-B1EBB324AAED}" presName="parTx" presStyleLbl="alignNode1" presStyleIdx="0" presStyleCnt="3" custScaleY="121276" custLinFactNeighborX="-632" custLinFactNeighborY="-21663">
        <dgm:presLayoutVars>
          <dgm:chMax val="0"/>
          <dgm:chPref val="0"/>
          <dgm:bulletEnabled val="1"/>
        </dgm:presLayoutVars>
      </dgm:prSet>
      <dgm:spPr/>
    </dgm:pt>
    <dgm:pt modelId="{6AAD91DF-0FCD-9E48-991B-54DA1FD0AA19}" type="pres">
      <dgm:prSet presAssocID="{A518A75D-9854-4CDE-9FB7-B1EBB324AAED}" presName="desTx" presStyleLbl="alignAccFollowNode1" presStyleIdx="0" presStyleCnt="3" custLinFactNeighborX="-154" custLinFactNeighborY="-13654">
        <dgm:presLayoutVars>
          <dgm:bulletEnabled val="1"/>
        </dgm:presLayoutVars>
      </dgm:prSet>
      <dgm:spPr/>
    </dgm:pt>
    <dgm:pt modelId="{5F44BBF7-C7F5-B649-89C0-4836B1A71E44}" type="pres">
      <dgm:prSet presAssocID="{FF440F30-5F7D-44F0-8264-C65521A11F0C}" presName="space" presStyleCnt="0"/>
      <dgm:spPr/>
    </dgm:pt>
    <dgm:pt modelId="{D912579A-68F1-E847-AA84-C35AD3999F58}" type="pres">
      <dgm:prSet presAssocID="{300FCD3E-1ADF-4D8E-8B7F-C23D248E5AA3}" presName="composite" presStyleCnt="0"/>
      <dgm:spPr/>
    </dgm:pt>
    <dgm:pt modelId="{119D7E29-CDDF-1D4B-A534-F583193F2C65}" type="pres">
      <dgm:prSet presAssocID="{300FCD3E-1ADF-4D8E-8B7F-C23D248E5AA3}" presName="parTx" presStyleLbl="alignNode1" presStyleIdx="1" presStyleCnt="3" custScaleX="100952" custScaleY="100000" custLinFactNeighborX="-478" custLinFactNeighborY="-12283">
        <dgm:presLayoutVars>
          <dgm:chMax val="0"/>
          <dgm:chPref val="0"/>
          <dgm:bulletEnabled val="1"/>
        </dgm:presLayoutVars>
      </dgm:prSet>
      <dgm:spPr/>
    </dgm:pt>
    <dgm:pt modelId="{2F33589A-AC95-7949-A9A6-04701F0BA220}" type="pres">
      <dgm:prSet presAssocID="{300FCD3E-1ADF-4D8E-8B7F-C23D248E5AA3}" presName="desTx" presStyleLbl="alignAccFollowNode1" presStyleIdx="1" presStyleCnt="3" custLinFactNeighborX="-478" custLinFactNeighborY="-15017">
        <dgm:presLayoutVars>
          <dgm:bulletEnabled val="1"/>
        </dgm:presLayoutVars>
      </dgm:prSet>
      <dgm:spPr/>
    </dgm:pt>
    <dgm:pt modelId="{8B82F749-08AA-1F46-84E4-CDDD5394EF9E}" type="pres">
      <dgm:prSet presAssocID="{4A78B380-1F85-4365-BF1F-0BD8AD7C8590}" presName="space" presStyleCnt="0"/>
      <dgm:spPr/>
    </dgm:pt>
    <dgm:pt modelId="{4C591F64-F814-5742-AF2E-81F6EFE237F4}" type="pres">
      <dgm:prSet presAssocID="{0F8DBA57-A3BA-4BC9-A853-67B71E3B3531}" presName="composite" presStyleCnt="0"/>
      <dgm:spPr/>
    </dgm:pt>
    <dgm:pt modelId="{B90956BF-E3CB-0E42-9277-AC55ADE026E3}" type="pres">
      <dgm:prSet presAssocID="{0F8DBA57-A3BA-4BC9-A853-67B71E3B3531}" presName="parTx" presStyleLbl="alignNode1" presStyleIdx="2" presStyleCnt="3" custScaleY="100000" custLinFactNeighborX="-324" custLinFactNeighborY="-29801">
        <dgm:presLayoutVars>
          <dgm:chMax val="0"/>
          <dgm:chPref val="0"/>
          <dgm:bulletEnabled val="1"/>
        </dgm:presLayoutVars>
      </dgm:prSet>
      <dgm:spPr/>
    </dgm:pt>
    <dgm:pt modelId="{642B088D-670E-9F4F-81FF-DB0F4844F800}" type="pres">
      <dgm:prSet presAssocID="{0F8DBA57-A3BA-4BC9-A853-67B71E3B3531}" presName="desTx" presStyleLbl="alignAccFollowNode1" presStyleIdx="2" presStyleCnt="3" custLinFactNeighborX="250" custLinFactNeighborY="-14872">
        <dgm:presLayoutVars>
          <dgm:bulletEnabled val="1"/>
        </dgm:presLayoutVars>
      </dgm:prSet>
      <dgm:spPr/>
    </dgm:pt>
  </dgm:ptLst>
  <dgm:cxnLst>
    <dgm:cxn modelId="{E5053C00-76EC-4519-ABF3-0ACDA95BE163}" srcId="{25AFBC85-EE41-46FB-A7F4-99ED4084C835}" destId="{A518A75D-9854-4CDE-9FB7-B1EBB324AAED}" srcOrd="0" destOrd="0" parTransId="{8A2D5E86-42BC-415B-A1DE-0C28EEB3661C}" sibTransId="{FF440F30-5F7D-44F0-8264-C65521A11F0C}"/>
    <dgm:cxn modelId="{7A227F06-31A0-B346-86B5-2B0A6896D6C1}" type="presOf" srcId="{0F8DBA57-A3BA-4BC9-A853-67B71E3B3531}" destId="{B90956BF-E3CB-0E42-9277-AC55ADE026E3}" srcOrd="0" destOrd="0" presId="urn:microsoft.com/office/officeart/2005/8/layout/hList1"/>
    <dgm:cxn modelId="{0D2D1130-6001-6548-B466-94D5A081FE49}" type="presOf" srcId="{502883EB-E5E2-8647-8ABA-83749436D84F}" destId="{2F33589A-AC95-7949-A9A6-04701F0BA220}" srcOrd="0" destOrd="1" presId="urn:microsoft.com/office/officeart/2005/8/layout/hList1"/>
    <dgm:cxn modelId="{F065493A-0A3D-6042-962C-5FBE343ABE83}" type="presOf" srcId="{300FCD3E-1ADF-4D8E-8B7F-C23D248E5AA3}" destId="{119D7E29-CDDF-1D4B-A534-F583193F2C65}" srcOrd="0" destOrd="0" presId="urn:microsoft.com/office/officeart/2005/8/layout/hList1"/>
    <dgm:cxn modelId="{91D0E851-ECBD-D843-8460-0DAA174A89FC}" type="presOf" srcId="{48328429-D21F-4CF6-9089-EE3F5F57F2AC}" destId="{6AAD91DF-0FCD-9E48-991B-54DA1FD0AA19}" srcOrd="0" destOrd="0" presId="urn:microsoft.com/office/officeart/2005/8/layout/hList1"/>
    <dgm:cxn modelId="{8B577952-F53D-0045-A7D8-244A99BFEDA9}" type="presOf" srcId="{A518A75D-9854-4CDE-9FB7-B1EBB324AAED}" destId="{AA565FCE-5FBD-B446-93B6-B8D32AB5169E}" srcOrd="0" destOrd="0" presId="urn:microsoft.com/office/officeart/2005/8/layout/hList1"/>
    <dgm:cxn modelId="{5A3CE16B-6FDA-F540-8BF8-C12289B03F78}" type="presOf" srcId="{CF400BA2-AD2D-DE46-A064-C671A6B0C08F}" destId="{6AAD91DF-0FCD-9E48-991B-54DA1FD0AA19}" srcOrd="0" destOrd="1" presId="urn:microsoft.com/office/officeart/2005/8/layout/hList1"/>
    <dgm:cxn modelId="{2DB14389-B1BD-9B41-8049-A69BA1138988}" srcId="{0F8DBA57-A3BA-4BC9-A853-67B71E3B3531}" destId="{C21E30A0-0CE2-F240-8A4A-08B0215E0299}" srcOrd="0" destOrd="0" parTransId="{BADF1EA2-8E6C-F845-B04B-8BEFEED09839}" sibTransId="{65EF3C68-999F-B944-991F-6DDD7D8072A4}"/>
    <dgm:cxn modelId="{16C0E88F-203B-AE41-9510-C99538A9823A}" type="presOf" srcId="{C21E30A0-0CE2-F240-8A4A-08B0215E0299}" destId="{642B088D-670E-9F4F-81FF-DB0F4844F800}" srcOrd="0" destOrd="0" presId="urn:microsoft.com/office/officeart/2005/8/layout/hList1"/>
    <dgm:cxn modelId="{EAB36C90-8C91-174C-A324-8CAE2046B428}" srcId="{48328429-D21F-4CF6-9089-EE3F5F57F2AC}" destId="{CF400BA2-AD2D-DE46-A064-C671A6B0C08F}" srcOrd="0" destOrd="0" parTransId="{4D10EF82-971E-4B4A-8E80-3B3DC934BA61}" sibTransId="{B773BFC5-8C6F-BA45-A9FD-415DA0CAABE1}"/>
    <dgm:cxn modelId="{81AE50C2-F587-470B-86FC-B5A28EFEE1BC}" srcId="{25AFBC85-EE41-46FB-A7F4-99ED4084C835}" destId="{0F8DBA57-A3BA-4BC9-A853-67B71E3B3531}" srcOrd="2" destOrd="0" parTransId="{99BB5F99-B845-4128-856A-D40FE489F4C0}" sibTransId="{CD82CFE7-3793-47B0-8B52-9C19EDB40EDE}"/>
    <dgm:cxn modelId="{B7AA9BCE-D649-4F1B-B108-93466D2481F6}" srcId="{A518A75D-9854-4CDE-9FB7-B1EBB324AAED}" destId="{48328429-D21F-4CF6-9089-EE3F5F57F2AC}" srcOrd="0" destOrd="0" parTransId="{1635AB15-42A4-42D6-9F2B-33788AD7A83B}" sibTransId="{C822654F-BF62-47E3-96FD-AE4B604B788B}"/>
    <dgm:cxn modelId="{85A38DD8-B597-AC45-AD69-57857E712231}" srcId="{300FCD3E-1ADF-4D8E-8B7F-C23D248E5AA3}" destId="{502883EB-E5E2-8647-8ABA-83749436D84F}" srcOrd="1" destOrd="0" parTransId="{8B795A3B-F15E-CB4D-9D15-1792BDA9E321}" sibTransId="{DE5876A0-6882-0C4E-A253-3B4E6B0B9077}"/>
    <dgm:cxn modelId="{4B471AE2-396E-4C5C-9110-4123DA6DCE53}" srcId="{25AFBC85-EE41-46FB-A7F4-99ED4084C835}" destId="{300FCD3E-1ADF-4D8E-8B7F-C23D248E5AA3}" srcOrd="1" destOrd="0" parTransId="{BC272908-DB90-4FCA-8784-0CA7E6A97E8F}" sibTransId="{4A78B380-1F85-4365-BF1F-0BD8AD7C8590}"/>
    <dgm:cxn modelId="{0E9760EB-290E-F741-A540-F3492C31087A}" type="presOf" srcId="{25AFBC85-EE41-46FB-A7F4-99ED4084C835}" destId="{73473AD0-DBD2-334F-91CE-B0A616F5ECD2}" srcOrd="0" destOrd="0" presId="urn:microsoft.com/office/officeart/2005/8/layout/hList1"/>
    <dgm:cxn modelId="{8038EDF0-9A9F-954F-A64A-C2989316A130}" type="presOf" srcId="{D11BE54D-4F77-CC4B-A3F7-B9D9B78DC4B5}" destId="{2F33589A-AC95-7949-A9A6-04701F0BA220}" srcOrd="0" destOrd="0" presId="urn:microsoft.com/office/officeart/2005/8/layout/hList1"/>
    <dgm:cxn modelId="{2E81A6F1-4217-4345-9EAE-4E505D46E93A}" srcId="{300FCD3E-1ADF-4D8E-8B7F-C23D248E5AA3}" destId="{D11BE54D-4F77-CC4B-A3F7-B9D9B78DC4B5}" srcOrd="0" destOrd="0" parTransId="{391D259B-A7FF-8F4A-ADC1-F43F3672B776}" sibTransId="{8FB02B23-96A8-854C-88E5-58506A8B6136}"/>
    <dgm:cxn modelId="{F90900B1-CB2D-EA40-AAF4-925EC60355B6}" type="presParOf" srcId="{73473AD0-DBD2-334F-91CE-B0A616F5ECD2}" destId="{2EF1FF98-8ECD-EA44-903A-E3DDAA41D5C7}" srcOrd="0" destOrd="0" presId="urn:microsoft.com/office/officeart/2005/8/layout/hList1"/>
    <dgm:cxn modelId="{3DCE6D83-A0B3-C045-919F-3A000DF80BD0}" type="presParOf" srcId="{2EF1FF98-8ECD-EA44-903A-E3DDAA41D5C7}" destId="{AA565FCE-5FBD-B446-93B6-B8D32AB5169E}" srcOrd="0" destOrd="0" presId="urn:microsoft.com/office/officeart/2005/8/layout/hList1"/>
    <dgm:cxn modelId="{C95CA361-37BA-4F41-AD11-5EE7757B0812}" type="presParOf" srcId="{2EF1FF98-8ECD-EA44-903A-E3DDAA41D5C7}" destId="{6AAD91DF-0FCD-9E48-991B-54DA1FD0AA19}" srcOrd="1" destOrd="0" presId="urn:microsoft.com/office/officeart/2005/8/layout/hList1"/>
    <dgm:cxn modelId="{51050F9B-1218-A54D-9BCA-6027518EE4AD}" type="presParOf" srcId="{73473AD0-DBD2-334F-91CE-B0A616F5ECD2}" destId="{5F44BBF7-C7F5-B649-89C0-4836B1A71E44}" srcOrd="1" destOrd="0" presId="urn:microsoft.com/office/officeart/2005/8/layout/hList1"/>
    <dgm:cxn modelId="{A5B991DA-FA93-CE43-B04C-CF4B1B073062}" type="presParOf" srcId="{73473AD0-DBD2-334F-91CE-B0A616F5ECD2}" destId="{D912579A-68F1-E847-AA84-C35AD3999F58}" srcOrd="2" destOrd="0" presId="urn:microsoft.com/office/officeart/2005/8/layout/hList1"/>
    <dgm:cxn modelId="{B5E3F3D4-9C70-F045-8A3D-E4F3B05BE859}" type="presParOf" srcId="{D912579A-68F1-E847-AA84-C35AD3999F58}" destId="{119D7E29-CDDF-1D4B-A534-F583193F2C65}" srcOrd="0" destOrd="0" presId="urn:microsoft.com/office/officeart/2005/8/layout/hList1"/>
    <dgm:cxn modelId="{9D51C9E3-FD1B-C641-9CFF-E7C156F0E2A8}" type="presParOf" srcId="{D912579A-68F1-E847-AA84-C35AD3999F58}" destId="{2F33589A-AC95-7949-A9A6-04701F0BA220}" srcOrd="1" destOrd="0" presId="urn:microsoft.com/office/officeart/2005/8/layout/hList1"/>
    <dgm:cxn modelId="{CAB30BFC-51B3-1D4A-A59D-6F27A590585E}" type="presParOf" srcId="{73473AD0-DBD2-334F-91CE-B0A616F5ECD2}" destId="{8B82F749-08AA-1F46-84E4-CDDD5394EF9E}" srcOrd="3" destOrd="0" presId="urn:microsoft.com/office/officeart/2005/8/layout/hList1"/>
    <dgm:cxn modelId="{C4EAD37A-C44A-FD4A-8394-D6D7D41C893F}" type="presParOf" srcId="{73473AD0-DBD2-334F-91CE-B0A616F5ECD2}" destId="{4C591F64-F814-5742-AF2E-81F6EFE237F4}" srcOrd="4" destOrd="0" presId="urn:microsoft.com/office/officeart/2005/8/layout/hList1"/>
    <dgm:cxn modelId="{5EB3B5D0-6D27-0E42-B1C8-90A697E6B556}" type="presParOf" srcId="{4C591F64-F814-5742-AF2E-81F6EFE237F4}" destId="{B90956BF-E3CB-0E42-9277-AC55ADE026E3}" srcOrd="0" destOrd="0" presId="urn:microsoft.com/office/officeart/2005/8/layout/hList1"/>
    <dgm:cxn modelId="{06314A8B-E976-D544-85DE-7BFD8AD3C0C2}" type="presParOf" srcId="{4C591F64-F814-5742-AF2E-81F6EFE237F4}" destId="{642B088D-670E-9F4F-81FF-DB0F4844F800}"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390596-C953-F64A-B7BA-BD627022496E}" type="doc">
      <dgm:prSet loTypeId="urn:microsoft.com/office/officeart/2005/8/layout/target2" loCatId="" qsTypeId="urn:microsoft.com/office/officeart/2005/8/quickstyle/simple3" qsCatId="simple" csTypeId="urn:microsoft.com/office/officeart/2005/8/colors/accent1_2" csCatId="accent1" phldr="1"/>
      <dgm:spPr/>
      <dgm:t>
        <a:bodyPr/>
        <a:lstStyle/>
        <a:p>
          <a:endParaRPr lang="en-US"/>
        </a:p>
      </dgm:t>
    </dgm:pt>
    <dgm:pt modelId="{79E36B7A-E377-6E4A-8FDE-EE7A0C36AA24}">
      <dgm:prSet phldrT="[Text]" custT="1"/>
      <dgm:spPr>
        <a:solidFill>
          <a:prstClr val="white">
            <a:alpha val="90000"/>
            <a:hueOff val="0"/>
            <a:satOff val="0"/>
            <a:lumOff val="0"/>
            <a:alphaOff val="0"/>
          </a:prstClr>
        </a:solidFill>
        <a:ln w="6350" cap="flat" cmpd="sng" algn="ctr">
          <a:solidFill>
            <a:srgbClr val="00B0EA">
              <a:hueOff val="0"/>
              <a:satOff val="0"/>
              <a:lumOff val="0"/>
              <a:alphaOff val="0"/>
            </a:srgbClr>
          </a:solidFill>
          <a:prstDash val="solid"/>
          <a:miter lim="800000"/>
        </a:ln>
        <a:effectLst/>
      </dgm:spPr>
      <dgm:t>
        <a:bodyPr spcFirstLastPara="0" vert="horz" wrap="square" lIns="106680" tIns="106680" rIns="106680" bIns="106680" numCol="1" spcCol="1270" anchor="ctr" anchorCtr="0"/>
        <a:lstStyle/>
        <a:p>
          <a:pPr marL="0" lvl="0" indent="0" algn="ctr" defTabSz="1244600">
            <a:lnSpc>
              <a:spcPct val="90000"/>
            </a:lnSpc>
            <a:spcBef>
              <a:spcPct val="0"/>
            </a:spcBef>
            <a:spcAft>
              <a:spcPct val="35000"/>
            </a:spcAft>
            <a:buNone/>
          </a:pPr>
          <a:r>
            <a:rPr lang="en-US" sz="280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Overwhelm </a:t>
          </a:r>
        </a:p>
      </dgm:t>
    </dgm:pt>
    <dgm:pt modelId="{702EED36-A4AA-4740-9B7D-C92AFA61BB6B}" type="parTrans" cxnId="{95A1D81E-B1D2-EC47-BD0D-2625C98FEF72}">
      <dgm:prSet/>
      <dgm:spPr/>
      <dgm:t>
        <a:bodyPr/>
        <a:lstStyle/>
        <a:p>
          <a:endParaRPr lang="en-US">
            <a:latin typeface="Times New Roman" panose="02020603050405020304" pitchFamily="18" charset="0"/>
            <a:cs typeface="Times New Roman" panose="02020603050405020304" pitchFamily="18" charset="0"/>
          </a:endParaRPr>
        </a:p>
      </dgm:t>
    </dgm:pt>
    <dgm:pt modelId="{87D16586-72C9-B74F-AABC-E8EFC2A22230}" type="sibTrans" cxnId="{95A1D81E-B1D2-EC47-BD0D-2625C98FEF72}">
      <dgm:prSet/>
      <dgm:spPr/>
      <dgm:t>
        <a:bodyPr/>
        <a:lstStyle/>
        <a:p>
          <a:endParaRPr lang="en-US">
            <a:latin typeface="Times New Roman" panose="02020603050405020304" pitchFamily="18" charset="0"/>
            <a:cs typeface="Times New Roman" panose="02020603050405020304" pitchFamily="18" charset="0"/>
          </a:endParaRPr>
        </a:p>
      </dgm:t>
    </dgm:pt>
    <dgm:pt modelId="{50E73EE7-2379-8D4D-8779-117C66038A76}">
      <dgm:prSet phldrT="[Text]"/>
      <dgm:spPr/>
      <dgm:t>
        <a:bodyPr/>
        <a:lstStyle/>
        <a:p>
          <a:r>
            <a:rPr lang="en-US" dirty="0">
              <a:latin typeface="Times New Roman" panose="02020603050405020304" pitchFamily="18" charset="0"/>
              <a:cs typeface="Times New Roman" panose="02020603050405020304" pitchFamily="18" charset="0"/>
            </a:rPr>
            <a:t>Autonomy, Control &amp; Choice </a:t>
          </a:r>
        </a:p>
      </dgm:t>
    </dgm:pt>
    <dgm:pt modelId="{2E53C6B8-A247-1443-BC11-3AD13E21B46A}" type="parTrans" cxnId="{E688C4F3-9297-9F47-8BAC-7810AC2B7D40}">
      <dgm:prSet/>
      <dgm:spPr/>
      <dgm:t>
        <a:bodyPr/>
        <a:lstStyle/>
        <a:p>
          <a:endParaRPr lang="en-US">
            <a:latin typeface="Times New Roman" panose="02020603050405020304" pitchFamily="18" charset="0"/>
            <a:cs typeface="Times New Roman" panose="02020603050405020304" pitchFamily="18" charset="0"/>
          </a:endParaRPr>
        </a:p>
      </dgm:t>
    </dgm:pt>
    <dgm:pt modelId="{8A34677D-00F0-4545-AE06-756F7B104F87}" type="sibTrans" cxnId="{E688C4F3-9297-9F47-8BAC-7810AC2B7D40}">
      <dgm:prSet/>
      <dgm:spPr/>
      <dgm:t>
        <a:bodyPr/>
        <a:lstStyle/>
        <a:p>
          <a:endParaRPr lang="en-US">
            <a:latin typeface="Times New Roman" panose="02020603050405020304" pitchFamily="18" charset="0"/>
            <a:cs typeface="Times New Roman" panose="02020603050405020304" pitchFamily="18" charset="0"/>
          </a:endParaRPr>
        </a:p>
      </dgm:t>
    </dgm:pt>
    <dgm:pt modelId="{9684EC61-5929-3D49-BB72-C4B952D81AD3}">
      <dgm:prSet phldrT="[Text]" custT="1"/>
      <dgm:spPr/>
      <dgm:t>
        <a:bodyPr/>
        <a:lstStyle/>
        <a:p>
          <a:r>
            <a:rPr lang="en-US" sz="2800" dirty="0">
              <a:latin typeface="Times New Roman" panose="02020603050405020304" pitchFamily="18" charset="0"/>
              <a:cs typeface="Times New Roman" panose="02020603050405020304" pitchFamily="18" charset="0"/>
            </a:rPr>
            <a:t>Helplessness </a:t>
          </a:r>
        </a:p>
      </dgm:t>
    </dgm:pt>
    <dgm:pt modelId="{E80D6652-E4C2-564B-912D-A6FDDF6E8AAE}" type="parTrans" cxnId="{6206A0AF-D186-3B49-A7D2-03BA794B40FA}">
      <dgm:prSet/>
      <dgm:spPr/>
      <dgm:t>
        <a:bodyPr/>
        <a:lstStyle/>
        <a:p>
          <a:endParaRPr lang="en-US">
            <a:latin typeface="Times New Roman" panose="02020603050405020304" pitchFamily="18" charset="0"/>
            <a:cs typeface="Times New Roman" panose="02020603050405020304" pitchFamily="18" charset="0"/>
          </a:endParaRPr>
        </a:p>
      </dgm:t>
    </dgm:pt>
    <dgm:pt modelId="{7BB441E1-93C3-3542-8FD8-E45B3913F5BA}" type="sibTrans" cxnId="{6206A0AF-D186-3B49-A7D2-03BA794B40FA}">
      <dgm:prSet/>
      <dgm:spPr/>
      <dgm:t>
        <a:bodyPr/>
        <a:lstStyle/>
        <a:p>
          <a:endParaRPr lang="en-US">
            <a:latin typeface="Times New Roman" panose="02020603050405020304" pitchFamily="18" charset="0"/>
            <a:cs typeface="Times New Roman" panose="02020603050405020304" pitchFamily="18" charset="0"/>
          </a:endParaRPr>
        </a:p>
      </dgm:t>
    </dgm:pt>
    <dgm:pt modelId="{1987BE34-B6C7-5A47-ADBA-08D19932CD7E}">
      <dgm:prSet phldrT="[Text]" custT="1"/>
      <dgm:spPr/>
      <dgm:t>
        <a:bodyPr/>
        <a:lstStyle/>
        <a:p>
          <a:r>
            <a:rPr lang="en-US" sz="2800" dirty="0">
              <a:latin typeface="Times New Roman" panose="02020603050405020304" pitchFamily="18" charset="0"/>
              <a:cs typeface="Times New Roman" panose="02020603050405020304" pitchFamily="18" charset="0"/>
            </a:rPr>
            <a:t>Loss of control </a:t>
          </a:r>
        </a:p>
      </dgm:t>
    </dgm:pt>
    <dgm:pt modelId="{539E5EAC-40D9-0747-9EF5-CF1E3AF7CC88}" type="parTrans" cxnId="{2B012130-F340-9444-9AF9-7AAD1398B229}">
      <dgm:prSet/>
      <dgm:spPr/>
      <dgm:t>
        <a:bodyPr/>
        <a:lstStyle/>
        <a:p>
          <a:endParaRPr lang="en-US">
            <a:latin typeface="Times New Roman" panose="02020603050405020304" pitchFamily="18" charset="0"/>
            <a:cs typeface="Times New Roman" panose="02020603050405020304" pitchFamily="18" charset="0"/>
          </a:endParaRPr>
        </a:p>
      </dgm:t>
    </dgm:pt>
    <dgm:pt modelId="{671C44AF-7BB4-7E4E-8CFD-3D7A34AB1AC4}" type="sibTrans" cxnId="{2B012130-F340-9444-9AF9-7AAD1398B229}">
      <dgm:prSet/>
      <dgm:spPr/>
      <dgm:t>
        <a:bodyPr/>
        <a:lstStyle/>
        <a:p>
          <a:endParaRPr lang="en-US">
            <a:latin typeface="Times New Roman" panose="02020603050405020304" pitchFamily="18" charset="0"/>
            <a:cs typeface="Times New Roman" panose="02020603050405020304" pitchFamily="18" charset="0"/>
          </a:endParaRPr>
        </a:p>
      </dgm:t>
    </dgm:pt>
    <dgm:pt modelId="{27B366C9-2ED9-DD48-B16E-8FA634683F8D}">
      <dgm:prSet phldrT="[Text]"/>
      <dgm:spPr/>
      <dgm:t>
        <a:bodyPr/>
        <a:lstStyle/>
        <a:p>
          <a:r>
            <a:rPr lang="en-US" dirty="0">
              <a:latin typeface="Times New Roman" panose="02020603050405020304" pitchFamily="18" charset="0"/>
              <a:cs typeface="Times New Roman" panose="02020603050405020304" pitchFamily="18" charset="0"/>
            </a:rPr>
            <a:t>Social Support </a:t>
          </a:r>
        </a:p>
      </dgm:t>
    </dgm:pt>
    <dgm:pt modelId="{B3605D01-2183-4741-893A-8F213089A3FA}" type="parTrans" cxnId="{E5B71B5C-65AE-9047-909B-502D293406E4}">
      <dgm:prSet/>
      <dgm:spPr/>
      <dgm:t>
        <a:bodyPr/>
        <a:lstStyle/>
        <a:p>
          <a:endParaRPr lang="en-US">
            <a:latin typeface="Times New Roman" panose="02020603050405020304" pitchFamily="18" charset="0"/>
            <a:cs typeface="Times New Roman" panose="02020603050405020304" pitchFamily="18" charset="0"/>
          </a:endParaRPr>
        </a:p>
      </dgm:t>
    </dgm:pt>
    <dgm:pt modelId="{4043621B-3B61-0F4A-9324-2C8B66AD2935}" type="sibTrans" cxnId="{E5B71B5C-65AE-9047-909B-502D293406E4}">
      <dgm:prSet/>
      <dgm:spPr/>
      <dgm:t>
        <a:bodyPr/>
        <a:lstStyle/>
        <a:p>
          <a:endParaRPr lang="en-US">
            <a:latin typeface="Times New Roman" panose="02020603050405020304" pitchFamily="18" charset="0"/>
            <a:cs typeface="Times New Roman" panose="02020603050405020304" pitchFamily="18" charset="0"/>
          </a:endParaRPr>
        </a:p>
      </dgm:t>
    </dgm:pt>
    <dgm:pt modelId="{5FD300BE-A7C6-1847-BEF3-60BB92F3B5CC}">
      <dgm:prSet phldrT="[Text]" custT="1"/>
      <dgm:spPr/>
      <dgm:t>
        <a:bodyPr/>
        <a:lstStyle/>
        <a:p>
          <a:r>
            <a:rPr lang="en-US" sz="2800" dirty="0">
              <a:latin typeface="Times New Roman" panose="02020603050405020304" pitchFamily="18" charset="0"/>
              <a:cs typeface="Times New Roman" panose="02020603050405020304" pitchFamily="18" charset="0"/>
            </a:rPr>
            <a:t>Loneliness </a:t>
          </a:r>
        </a:p>
      </dgm:t>
    </dgm:pt>
    <dgm:pt modelId="{623C00B1-AB47-7A4A-867D-98E4EE1AD83A}" type="parTrans" cxnId="{B14672D2-1ED6-A84B-A6F7-40F7B15BC717}">
      <dgm:prSet/>
      <dgm:spPr/>
      <dgm:t>
        <a:bodyPr/>
        <a:lstStyle/>
        <a:p>
          <a:endParaRPr lang="en-US">
            <a:latin typeface="Times New Roman" panose="02020603050405020304" pitchFamily="18" charset="0"/>
            <a:cs typeface="Times New Roman" panose="02020603050405020304" pitchFamily="18" charset="0"/>
          </a:endParaRPr>
        </a:p>
      </dgm:t>
    </dgm:pt>
    <dgm:pt modelId="{4CD8D6DE-D2FA-DE43-8823-820F15C2F0C1}" type="sibTrans" cxnId="{B14672D2-1ED6-A84B-A6F7-40F7B15BC717}">
      <dgm:prSet/>
      <dgm:spPr/>
      <dgm:t>
        <a:bodyPr/>
        <a:lstStyle/>
        <a:p>
          <a:endParaRPr lang="en-US">
            <a:latin typeface="Times New Roman" panose="02020603050405020304" pitchFamily="18" charset="0"/>
            <a:cs typeface="Times New Roman" panose="02020603050405020304" pitchFamily="18" charset="0"/>
          </a:endParaRPr>
        </a:p>
      </dgm:t>
    </dgm:pt>
    <dgm:pt modelId="{2805B145-0EED-2F4C-99BA-B2540556AD83}">
      <dgm:prSet phldrT="[Text]" phldr="1"/>
      <dgm:spPr/>
      <dgm:t>
        <a:bodyPr/>
        <a:lstStyle/>
        <a:p>
          <a:endParaRPr lang="en-US">
            <a:latin typeface="Times New Roman" panose="02020603050405020304" pitchFamily="18" charset="0"/>
            <a:cs typeface="Times New Roman" panose="02020603050405020304" pitchFamily="18" charset="0"/>
          </a:endParaRPr>
        </a:p>
      </dgm:t>
    </dgm:pt>
    <dgm:pt modelId="{23415613-EB20-9C45-9728-3B1553BBC5E3}" type="parTrans" cxnId="{74DD313A-3F19-3C46-9DE8-FDDEC9E83618}">
      <dgm:prSet/>
      <dgm:spPr/>
      <dgm:t>
        <a:bodyPr/>
        <a:lstStyle/>
        <a:p>
          <a:endParaRPr lang="en-US">
            <a:latin typeface="Times New Roman" panose="02020603050405020304" pitchFamily="18" charset="0"/>
            <a:cs typeface="Times New Roman" panose="02020603050405020304" pitchFamily="18" charset="0"/>
          </a:endParaRPr>
        </a:p>
      </dgm:t>
    </dgm:pt>
    <dgm:pt modelId="{68CF7192-113F-E146-B39E-2FF1B13B2439}" type="sibTrans" cxnId="{74DD313A-3F19-3C46-9DE8-FDDEC9E83618}">
      <dgm:prSet/>
      <dgm:spPr/>
      <dgm:t>
        <a:bodyPr/>
        <a:lstStyle/>
        <a:p>
          <a:endParaRPr lang="en-US">
            <a:latin typeface="Times New Roman" panose="02020603050405020304" pitchFamily="18" charset="0"/>
            <a:cs typeface="Times New Roman" panose="02020603050405020304" pitchFamily="18" charset="0"/>
          </a:endParaRPr>
        </a:p>
      </dgm:t>
    </dgm:pt>
    <dgm:pt modelId="{1347B74A-F3E4-2B4A-95A1-74BED88C4733}">
      <dgm:prSet phldrT="[Text]" custT="1"/>
      <dgm:spPr>
        <a:solidFill>
          <a:prstClr val="white">
            <a:alpha val="90000"/>
            <a:hueOff val="0"/>
            <a:satOff val="0"/>
            <a:lumOff val="0"/>
            <a:alphaOff val="0"/>
          </a:prstClr>
        </a:solidFill>
        <a:ln w="6350" cap="flat" cmpd="sng" algn="ctr">
          <a:solidFill>
            <a:srgbClr val="00B0EA">
              <a:hueOff val="0"/>
              <a:satOff val="0"/>
              <a:lumOff val="0"/>
              <a:alphaOff val="0"/>
            </a:srgbClr>
          </a:solidFill>
          <a:prstDash val="solid"/>
          <a:miter lim="800000"/>
        </a:ln>
        <a:effectLst/>
      </dgm:spPr>
      <dgm:t>
        <a:bodyPr spcFirstLastPara="0" vert="horz" wrap="square" lIns="106680" tIns="106680" rIns="106680" bIns="106680" numCol="1" spcCol="1270" anchor="ctr" anchorCtr="0"/>
        <a:lstStyle/>
        <a:p>
          <a:r>
            <a:rPr lang="en-US" sz="280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Inability</a:t>
          </a:r>
          <a:r>
            <a:rPr lang="en-US" sz="2800" kern="1200" dirty="0">
              <a:latin typeface="Times New Roman" panose="02020603050405020304" pitchFamily="18" charset="0"/>
              <a:cs typeface="Times New Roman" panose="02020603050405020304" pitchFamily="18" charset="0"/>
            </a:rPr>
            <a:t> to grieve </a:t>
          </a:r>
        </a:p>
      </dgm:t>
    </dgm:pt>
    <dgm:pt modelId="{DF8A921B-83D5-9942-9095-8E4D76D3353E}" type="parTrans" cxnId="{2E58ECF1-34B7-DC4B-B0A9-A4E3AFC7DD55}">
      <dgm:prSet/>
      <dgm:spPr/>
      <dgm:t>
        <a:bodyPr/>
        <a:lstStyle/>
        <a:p>
          <a:endParaRPr lang="en-US">
            <a:latin typeface="Times New Roman" panose="02020603050405020304" pitchFamily="18" charset="0"/>
            <a:cs typeface="Times New Roman" panose="02020603050405020304" pitchFamily="18" charset="0"/>
          </a:endParaRPr>
        </a:p>
      </dgm:t>
    </dgm:pt>
    <dgm:pt modelId="{06346BF3-B2EF-154D-8634-13E1ECC41C11}" type="sibTrans" cxnId="{2E58ECF1-34B7-DC4B-B0A9-A4E3AFC7DD55}">
      <dgm:prSet/>
      <dgm:spPr/>
      <dgm:t>
        <a:bodyPr/>
        <a:lstStyle/>
        <a:p>
          <a:endParaRPr lang="en-US">
            <a:latin typeface="Times New Roman" panose="02020603050405020304" pitchFamily="18" charset="0"/>
            <a:cs typeface="Times New Roman" panose="02020603050405020304" pitchFamily="18" charset="0"/>
          </a:endParaRPr>
        </a:p>
      </dgm:t>
    </dgm:pt>
    <dgm:pt modelId="{A919F931-9AB0-3A43-8DBD-75F23DFB11FE}">
      <dgm:prSet phldrT="[Text]" custT="1"/>
      <dgm:spPr/>
      <dgm:t>
        <a:bodyPr/>
        <a:lstStyle/>
        <a:p>
          <a:r>
            <a:rPr lang="en-US" sz="2800" dirty="0">
              <a:latin typeface="Times New Roman" panose="02020603050405020304" pitchFamily="18" charset="0"/>
              <a:cs typeface="Times New Roman" panose="02020603050405020304" pitchFamily="18" charset="0"/>
            </a:rPr>
            <a:t>Physical pain </a:t>
          </a:r>
        </a:p>
      </dgm:t>
    </dgm:pt>
    <dgm:pt modelId="{1AB937B9-5363-CD4F-9D33-14DB2964E7BF}" type="parTrans" cxnId="{FBD1FC79-E3E0-B04D-B116-546C9AD603B8}">
      <dgm:prSet/>
      <dgm:spPr/>
      <dgm:t>
        <a:bodyPr/>
        <a:lstStyle/>
        <a:p>
          <a:endParaRPr lang="en-US">
            <a:latin typeface="Times New Roman" panose="02020603050405020304" pitchFamily="18" charset="0"/>
            <a:cs typeface="Times New Roman" panose="02020603050405020304" pitchFamily="18" charset="0"/>
          </a:endParaRPr>
        </a:p>
      </dgm:t>
    </dgm:pt>
    <dgm:pt modelId="{949BDCDB-AAEC-7347-9D16-E06EF8FDED9A}" type="sibTrans" cxnId="{FBD1FC79-E3E0-B04D-B116-546C9AD603B8}">
      <dgm:prSet/>
      <dgm:spPr/>
      <dgm:t>
        <a:bodyPr/>
        <a:lstStyle/>
        <a:p>
          <a:endParaRPr lang="en-US">
            <a:latin typeface="Times New Roman" panose="02020603050405020304" pitchFamily="18" charset="0"/>
            <a:cs typeface="Times New Roman" panose="02020603050405020304" pitchFamily="18" charset="0"/>
          </a:endParaRPr>
        </a:p>
      </dgm:t>
    </dgm:pt>
    <dgm:pt modelId="{D34287E2-8F90-8643-9838-685AFE51277E}">
      <dgm:prSet phldrT="[Text]" custT="1"/>
      <dgm:spPr/>
      <dgm:t>
        <a:bodyPr/>
        <a:lstStyle/>
        <a:p>
          <a:r>
            <a:rPr lang="en-US" sz="2800" dirty="0">
              <a:latin typeface="Times New Roman" panose="02020603050405020304" pitchFamily="18" charset="0"/>
              <a:cs typeface="Times New Roman" panose="02020603050405020304" pitchFamily="18" charset="0"/>
            </a:rPr>
            <a:t>Anger </a:t>
          </a:r>
        </a:p>
      </dgm:t>
    </dgm:pt>
    <dgm:pt modelId="{9B730848-584E-1840-A797-206A46BA5DFF}" type="parTrans" cxnId="{35DDE336-2CD4-E34D-AB8F-D0AB9EFA44C0}">
      <dgm:prSet/>
      <dgm:spPr/>
      <dgm:t>
        <a:bodyPr/>
        <a:lstStyle/>
        <a:p>
          <a:endParaRPr lang="en-US">
            <a:latin typeface="Times New Roman" panose="02020603050405020304" pitchFamily="18" charset="0"/>
            <a:cs typeface="Times New Roman" panose="02020603050405020304" pitchFamily="18" charset="0"/>
          </a:endParaRPr>
        </a:p>
      </dgm:t>
    </dgm:pt>
    <dgm:pt modelId="{33255D82-FBF6-5148-81C9-0CA1C1D10024}" type="sibTrans" cxnId="{35DDE336-2CD4-E34D-AB8F-D0AB9EFA44C0}">
      <dgm:prSet/>
      <dgm:spPr/>
      <dgm:t>
        <a:bodyPr/>
        <a:lstStyle/>
        <a:p>
          <a:endParaRPr lang="en-US">
            <a:latin typeface="Times New Roman" panose="02020603050405020304" pitchFamily="18" charset="0"/>
            <a:cs typeface="Times New Roman" panose="02020603050405020304" pitchFamily="18" charset="0"/>
          </a:endParaRPr>
        </a:p>
      </dgm:t>
    </dgm:pt>
    <dgm:pt modelId="{46011CD7-2C51-6C45-BD78-3A164917ADF4}">
      <dgm:prSet phldrT="[Text]" custT="1"/>
      <dgm:spPr/>
      <dgm:t>
        <a:bodyPr/>
        <a:lstStyle/>
        <a:p>
          <a:r>
            <a:rPr lang="en-US" sz="2800" dirty="0">
              <a:latin typeface="Times New Roman" panose="02020603050405020304" pitchFamily="18" charset="0"/>
              <a:cs typeface="Times New Roman" panose="02020603050405020304" pitchFamily="18" charset="0"/>
            </a:rPr>
            <a:t>Lack of choice in medical decisions </a:t>
          </a:r>
        </a:p>
      </dgm:t>
    </dgm:pt>
    <dgm:pt modelId="{B0AE9029-981B-A641-BD0A-E937B0919FCD}" type="parTrans" cxnId="{104EA31B-8959-F04D-B1EB-D6A9D141A9E7}">
      <dgm:prSet/>
      <dgm:spPr/>
      <dgm:t>
        <a:bodyPr/>
        <a:lstStyle/>
        <a:p>
          <a:endParaRPr lang="en-US">
            <a:latin typeface="Times New Roman" panose="02020603050405020304" pitchFamily="18" charset="0"/>
            <a:cs typeface="Times New Roman" panose="02020603050405020304" pitchFamily="18" charset="0"/>
          </a:endParaRPr>
        </a:p>
      </dgm:t>
    </dgm:pt>
    <dgm:pt modelId="{A5B77301-B535-9346-9777-2A65362C28CB}" type="sibTrans" cxnId="{104EA31B-8959-F04D-B1EB-D6A9D141A9E7}">
      <dgm:prSet/>
      <dgm:spPr/>
      <dgm:t>
        <a:bodyPr/>
        <a:lstStyle/>
        <a:p>
          <a:endParaRPr lang="en-US">
            <a:latin typeface="Times New Roman" panose="02020603050405020304" pitchFamily="18" charset="0"/>
            <a:cs typeface="Times New Roman" panose="02020603050405020304" pitchFamily="18" charset="0"/>
          </a:endParaRPr>
        </a:p>
      </dgm:t>
    </dgm:pt>
    <dgm:pt modelId="{3D0532AF-7027-254C-9A21-66881267F107}">
      <dgm:prSet phldrT="[Text]" custT="1"/>
      <dgm:spPr/>
      <dgm:t>
        <a:bodyPr/>
        <a:lstStyle/>
        <a:p>
          <a:r>
            <a:rPr lang="en-US" sz="2800" dirty="0">
              <a:latin typeface="Times New Roman" panose="02020603050405020304" pitchFamily="18" charset="0"/>
              <a:cs typeface="Times New Roman" panose="02020603050405020304" pitchFamily="18" charset="0"/>
            </a:rPr>
            <a:t>Trust </a:t>
          </a:r>
        </a:p>
      </dgm:t>
    </dgm:pt>
    <dgm:pt modelId="{C54AA00E-0DCF-034F-9C0C-535701A68B75}" type="parTrans" cxnId="{2601D9CD-228E-ED4D-860E-AC4AE8A12340}">
      <dgm:prSet/>
      <dgm:spPr/>
      <dgm:t>
        <a:bodyPr/>
        <a:lstStyle/>
        <a:p>
          <a:endParaRPr lang="en-US">
            <a:latin typeface="Times New Roman" panose="02020603050405020304" pitchFamily="18" charset="0"/>
            <a:cs typeface="Times New Roman" panose="02020603050405020304" pitchFamily="18" charset="0"/>
          </a:endParaRPr>
        </a:p>
      </dgm:t>
    </dgm:pt>
    <dgm:pt modelId="{8807768E-30B8-4445-B12C-14A87C4C19B3}" type="sibTrans" cxnId="{2601D9CD-228E-ED4D-860E-AC4AE8A12340}">
      <dgm:prSet/>
      <dgm:spPr/>
      <dgm:t>
        <a:bodyPr/>
        <a:lstStyle/>
        <a:p>
          <a:endParaRPr lang="en-US">
            <a:latin typeface="Times New Roman" panose="02020603050405020304" pitchFamily="18" charset="0"/>
            <a:cs typeface="Times New Roman" panose="02020603050405020304" pitchFamily="18" charset="0"/>
          </a:endParaRPr>
        </a:p>
      </dgm:t>
    </dgm:pt>
    <dgm:pt modelId="{09A04BFE-7559-6246-9781-91C3AA7D5F27}">
      <dgm:prSet phldrT="[Text]" custT="1"/>
      <dgm:spPr/>
      <dgm:t>
        <a:bodyPr/>
        <a:lstStyle/>
        <a:p>
          <a:r>
            <a:rPr lang="en-US" sz="2800" dirty="0">
              <a:latin typeface="Times New Roman" panose="02020603050405020304" pitchFamily="18" charset="0"/>
              <a:cs typeface="Times New Roman" panose="02020603050405020304" pitchFamily="18" charset="0"/>
            </a:rPr>
            <a:t>Stigma </a:t>
          </a:r>
        </a:p>
      </dgm:t>
    </dgm:pt>
    <dgm:pt modelId="{237339A5-E7AF-0541-9E4B-C548B4D04700}" type="parTrans" cxnId="{41189E4D-538C-B64C-8721-4838C147F2FE}">
      <dgm:prSet/>
      <dgm:spPr/>
      <dgm:t>
        <a:bodyPr/>
        <a:lstStyle/>
        <a:p>
          <a:endParaRPr lang="en-US">
            <a:latin typeface="Times New Roman" panose="02020603050405020304" pitchFamily="18" charset="0"/>
            <a:cs typeface="Times New Roman" panose="02020603050405020304" pitchFamily="18" charset="0"/>
          </a:endParaRPr>
        </a:p>
      </dgm:t>
    </dgm:pt>
    <dgm:pt modelId="{C356A717-037B-E141-B433-F9E0B54B0099}" type="sibTrans" cxnId="{41189E4D-538C-B64C-8721-4838C147F2FE}">
      <dgm:prSet/>
      <dgm:spPr/>
      <dgm:t>
        <a:bodyPr/>
        <a:lstStyle/>
        <a:p>
          <a:endParaRPr lang="en-US">
            <a:latin typeface="Times New Roman" panose="02020603050405020304" pitchFamily="18" charset="0"/>
            <a:cs typeface="Times New Roman" panose="02020603050405020304" pitchFamily="18" charset="0"/>
          </a:endParaRPr>
        </a:p>
      </dgm:t>
    </dgm:pt>
    <dgm:pt modelId="{A88AB021-72D9-6E40-80B0-30F537FC3ECD}">
      <dgm:prSet phldrT="[Text]" custT="1"/>
      <dgm:spPr/>
      <dgm:t>
        <a:bodyPr/>
        <a:lstStyle/>
        <a:p>
          <a:r>
            <a:rPr lang="en-US" sz="2800" dirty="0">
              <a:latin typeface="Times New Roman" panose="02020603050405020304" pitchFamily="18" charset="0"/>
              <a:cs typeface="Times New Roman" panose="02020603050405020304" pitchFamily="18" charset="0"/>
            </a:rPr>
            <a:t>Fear</a:t>
          </a:r>
        </a:p>
      </dgm:t>
    </dgm:pt>
    <dgm:pt modelId="{A7FE380C-FD94-D040-84A4-FDBD84B572A9}" type="parTrans" cxnId="{0263711D-5536-CC44-9CF8-88F1383AA5D7}">
      <dgm:prSet/>
      <dgm:spPr/>
      <dgm:t>
        <a:bodyPr/>
        <a:lstStyle/>
        <a:p>
          <a:endParaRPr lang="en-US"/>
        </a:p>
      </dgm:t>
    </dgm:pt>
    <dgm:pt modelId="{D3F7BF3F-3490-0449-B708-FFBCED2AC2CA}" type="sibTrans" cxnId="{0263711D-5536-CC44-9CF8-88F1383AA5D7}">
      <dgm:prSet/>
      <dgm:spPr/>
      <dgm:t>
        <a:bodyPr/>
        <a:lstStyle/>
        <a:p>
          <a:endParaRPr lang="en-US"/>
        </a:p>
      </dgm:t>
    </dgm:pt>
    <dgm:pt modelId="{A0F4D501-F9B0-064B-9C01-C3D7C358E9AC}">
      <dgm:prSet phldrT="[Text]"/>
      <dgm:spPr/>
      <dgm:t>
        <a:bodyPr/>
        <a:lstStyle/>
        <a:p>
          <a:r>
            <a:rPr lang="en-US" dirty="0">
              <a:latin typeface="Times New Roman" panose="02020603050405020304" pitchFamily="18" charset="0"/>
              <a:cs typeface="Times New Roman" panose="02020603050405020304" pitchFamily="18" charset="0"/>
            </a:rPr>
            <a:t>Emotional Distress </a:t>
          </a:r>
        </a:p>
      </dgm:t>
    </dgm:pt>
    <dgm:pt modelId="{398807CF-4897-6048-8F8E-F3036F0F905C}" type="sibTrans" cxnId="{B182B4E8-414B-3E46-A94A-184106E69B5B}">
      <dgm:prSet/>
      <dgm:spPr/>
      <dgm:t>
        <a:bodyPr/>
        <a:lstStyle/>
        <a:p>
          <a:endParaRPr lang="en-US">
            <a:latin typeface="Times New Roman" panose="02020603050405020304" pitchFamily="18" charset="0"/>
            <a:cs typeface="Times New Roman" panose="02020603050405020304" pitchFamily="18" charset="0"/>
          </a:endParaRPr>
        </a:p>
      </dgm:t>
    </dgm:pt>
    <dgm:pt modelId="{ACA55E3F-32B3-A647-B317-A4A6D2AEDFCA}" type="parTrans" cxnId="{B182B4E8-414B-3E46-A94A-184106E69B5B}">
      <dgm:prSet/>
      <dgm:spPr/>
      <dgm:t>
        <a:bodyPr/>
        <a:lstStyle/>
        <a:p>
          <a:endParaRPr lang="en-US">
            <a:latin typeface="Times New Roman" panose="02020603050405020304" pitchFamily="18" charset="0"/>
            <a:cs typeface="Times New Roman" panose="02020603050405020304" pitchFamily="18" charset="0"/>
          </a:endParaRPr>
        </a:p>
      </dgm:t>
    </dgm:pt>
    <dgm:pt modelId="{DF1A3BEF-FFE9-5243-873A-AEF019F8DD71}" type="pres">
      <dgm:prSet presAssocID="{59390596-C953-F64A-B7BA-BD627022496E}" presName="Name0" presStyleCnt="0">
        <dgm:presLayoutVars>
          <dgm:chMax val="3"/>
          <dgm:chPref val="1"/>
          <dgm:dir/>
          <dgm:animLvl val="lvl"/>
          <dgm:resizeHandles/>
        </dgm:presLayoutVars>
      </dgm:prSet>
      <dgm:spPr/>
    </dgm:pt>
    <dgm:pt modelId="{159BEFE2-3A14-804E-A1BA-1C39346E56A8}" type="pres">
      <dgm:prSet presAssocID="{59390596-C953-F64A-B7BA-BD627022496E}" presName="outerBox" presStyleCnt="0"/>
      <dgm:spPr/>
    </dgm:pt>
    <dgm:pt modelId="{AC8F9466-CBFF-5840-B9CA-CB2924459701}" type="pres">
      <dgm:prSet presAssocID="{59390596-C953-F64A-B7BA-BD627022496E}" presName="outerBoxParent" presStyleLbl="node1" presStyleIdx="0" presStyleCnt="3" custLinFactX="20595" custLinFactY="-57364" custLinFactNeighborX="100000" custLinFactNeighborY="-100000"/>
      <dgm:spPr/>
    </dgm:pt>
    <dgm:pt modelId="{BAD31190-BC4A-D041-B875-5BF03FEC5083}" type="pres">
      <dgm:prSet presAssocID="{59390596-C953-F64A-B7BA-BD627022496E}" presName="outerBoxChildren" presStyleCnt="0"/>
      <dgm:spPr/>
    </dgm:pt>
    <dgm:pt modelId="{3EB96F00-5E7A-C24D-8E74-D65F28B5A24A}" type="pres">
      <dgm:prSet presAssocID="{A88AB021-72D9-6E40-80B0-30F537FC3ECD}" presName="oChild" presStyleLbl="fgAcc1" presStyleIdx="0" presStyleCnt="11" custScaleX="124762">
        <dgm:presLayoutVars>
          <dgm:bulletEnabled val="1"/>
        </dgm:presLayoutVars>
      </dgm:prSet>
      <dgm:spPr/>
    </dgm:pt>
    <dgm:pt modelId="{F076DD3E-7EA9-4F46-8A4F-910408DC7D3A}" type="pres">
      <dgm:prSet presAssocID="{D3F7BF3F-3490-0449-B708-FFBCED2AC2CA}" presName="outerSibTrans" presStyleCnt="0"/>
      <dgm:spPr/>
    </dgm:pt>
    <dgm:pt modelId="{A3C20355-E335-A246-B646-5249B3A00E05}" type="pres">
      <dgm:prSet presAssocID="{79E36B7A-E377-6E4A-8FDE-EE7A0C36AA24}" presName="oChild" presStyleLbl="fgAcc1" presStyleIdx="1" presStyleCnt="11" custScaleX="124762">
        <dgm:presLayoutVars>
          <dgm:bulletEnabled val="1"/>
        </dgm:presLayoutVars>
      </dgm:prSet>
      <dgm:spPr>
        <a:xfrm>
          <a:off x="118866" y="2598885"/>
          <a:ext cx="2322587" cy="900515"/>
        </a:xfrm>
        <a:prstGeom prst="roundRect">
          <a:avLst>
            <a:gd name="adj" fmla="val 10500"/>
          </a:avLst>
        </a:prstGeom>
      </dgm:spPr>
    </dgm:pt>
    <dgm:pt modelId="{11E6D0C5-90BF-CD49-A1E8-F39A9F67E0A7}" type="pres">
      <dgm:prSet presAssocID="{87D16586-72C9-B74F-AABC-E8EFC2A22230}" presName="outerSibTrans" presStyleCnt="0"/>
      <dgm:spPr/>
    </dgm:pt>
    <dgm:pt modelId="{06B82271-B3BA-2840-91B3-61113951F2B2}" type="pres">
      <dgm:prSet presAssocID="{1347B74A-F3E4-2B4A-95A1-74BED88C4733}" presName="oChild" presStyleLbl="fgAcc1" presStyleIdx="2" presStyleCnt="11" custScaleX="124762">
        <dgm:presLayoutVars>
          <dgm:bulletEnabled val="1"/>
        </dgm:presLayoutVars>
      </dgm:prSet>
      <dgm:spPr>
        <a:xfrm>
          <a:off x="320040" y="3536578"/>
          <a:ext cx="1920240" cy="900515"/>
        </a:xfrm>
        <a:prstGeom prst="roundRect">
          <a:avLst>
            <a:gd name="adj" fmla="val 10500"/>
          </a:avLst>
        </a:prstGeom>
      </dgm:spPr>
    </dgm:pt>
    <dgm:pt modelId="{A8279829-F08F-E544-9DCB-9399E2E6FF2D}" type="pres">
      <dgm:prSet presAssocID="{06346BF3-B2EF-154D-8634-13E1ECC41C11}" presName="outerSibTrans" presStyleCnt="0"/>
      <dgm:spPr/>
    </dgm:pt>
    <dgm:pt modelId="{2CF67C8B-F9FA-B343-BCAE-36B1868B4DB6}" type="pres">
      <dgm:prSet presAssocID="{A919F931-9AB0-3A43-8DBD-75F23DFB11FE}" presName="oChild" presStyleLbl="fgAcc1" presStyleIdx="3" presStyleCnt="11" custScaleX="124762">
        <dgm:presLayoutVars>
          <dgm:bulletEnabled val="1"/>
        </dgm:presLayoutVars>
      </dgm:prSet>
      <dgm:spPr/>
    </dgm:pt>
    <dgm:pt modelId="{81EAF8DD-FE58-F944-A9B1-AA1D83B90C77}" type="pres">
      <dgm:prSet presAssocID="{949BDCDB-AAEC-7347-9D16-E06EF8FDED9A}" presName="outerSibTrans" presStyleCnt="0"/>
      <dgm:spPr/>
    </dgm:pt>
    <dgm:pt modelId="{D3EC44F9-EDEF-FD48-BEE7-8C46793425E0}" type="pres">
      <dgm:prSet presAssocID="{D34287E2-8F90-8643-9838-685AFE51277E}" presName="oChild" presStyleLbl="fgAcc1" presStyleIdx="4" presStyleCnt="11" custScaleX="124762">
        <dgm:presLayoutVars>
          <dgm:bulletEnabled val="1"/>
        </dgm:presLayoutVars>
      </dgm:prSet>
      <dgm:spPr/>
    </dgm:pt>
    <dgm:pt modelId="{DB376CB5-02F0-7246-A4DE-0D776E092A53}" type="pres">
      <dgm:prSet presAssocID="{59390596-C953-F64A-B7BA-BD627022496E}" presName="middleBox" presStyleCnt="0"/>
      <dgm:spPr/>
    </dgm:pt>
    <dgm:pt modelId="{65F0626E-237F-0E4D-9BE1-18BE564D906D}" type="pres">
      <dgm:prSet presAssocID="{59390596-C953-F64A-B7BA-BD627022496E}" presName="middleBoxParent" presStyleLbl="node1" presStyleIdx="1" presStyleCnt="3"/>
      <dgm:spPr/>
    </dgm:pt>
    <dgm:pt modelId="{99D07C17-2861-E148-83E5-F01A0C50E96D}" type="pres">
      <dgm:prSet presAssocID="{59390596-C953-F64A-B7BA-BD627022496E}" presName="middleBoxChildren" presStyleCnt="0"/>
      <dgm:spPr/>
    </dgm:pt>
    <dgm:pt modelId="{D5127B53-7BF6-CB41-B191-CD97068B24CC}" type="pres">
      <dgm:prSet presAssocID="{9684EC61-5929-3D49-BB72-C4B952D81AD3}" presName="mChild" presStyleLbl="fgAcc1" presStyleIdx="5" presStyleCnt="11" custScaleX="113710" custScaleY="228485" custLinFactY="-5063" custLinFactNeighborX="-3686" custLinFactNeighborY="-100000">
        <dgm:presLayoutVars>
          <dgm:bulletEnabled val="1"/>
        </dgm:presLayoutVars>
      </dgm:prSet>
      <dgm:spPr/>
    </dgm:pt>
    <dgm:pt modelId="{BC7E71E6-5D3C-A44E-A88E-BA570BC055FE}" type="pres">
      <dgm:prSet presAssocID="{7BB441E1-93C3-3542-8FD8-E45B3913F5BA}" presName="middleSibTrans" presStyleCnt="0"/>
      <dgm:spPr/>
    </dgm:pt>
    <dgm:pt modelId="{A728CC35-F369-3A40-89A3-378C4EBE87A2}" type="pres">
      <dgm:prSet presAssocID="{1987BE34-B6C7-5A47-ADBA-08D19932CD7E}" presName="mChild" presStyleLbl="fgAcc1" presStyleIdx="6" presStyleCnt="11" custScaleX="132258" custScaleY="208959" custLinFactY="25752" custLinFactNeighborX="0" custLinFactNeighborY="100000">
        <dgm:presLayoutVars>
          <dgm:bulletEnabled val="1"/>
        </dgm:presLayoutVars>
      </dgm:prSet>
      <dgm:spPr/>
    </dgm:pt>
    <dgm:pt modelId="{75116021-C70B-554B-A76D-74A44827C3BA}" type="pres">
      <dgm:prSet presAssocID="{671C44AF-7BB4-7E4E-8CFD-3D7A34AB1AC4}" presName="middleSibTrans" presStyleCnt="0"/>
      <dgm:spPr/>
    </dgm:pt>
    <dgm:pt modelId="{0FE444F0-8B2E-254F-B455-416CFE6D7C54}" type="pres">
      <dgm:prSet presAssocID="{46011CD7-2C51-6C45-BD78-3A164917ADF4}" presName="mChild" presStyleLbl="fgAcc1" presStyleIdx="7" presStyleCnt="11" custScaleX="132143" custScaleY="399598" custLinFactY="49737" custLinFactNeighborY="100000">
        <dgm:presLayoutVars>
          <dgm:bulletEnabled val="1"/>
        </dgm:presLayoutVars>
      </dgm:prSet>
      <dgm:spPr/>
    </dgm:pt>
    <dgm:pt modelId="{C69C07FB-D8C0-354F-838F-2F27E237E689}" type="pres">
      <dgm:prSet presAssocID="{59390596-C953-F64A-B7BA-BD627022496E}" presName="centerBox" presStyleCnt="0"/>
      <dgm:spPr/>
    </dgm:pt>
    <dgm:pt modelId="{CD360A4D-6FC1-7E4E-A5D6-CAB7B3D0A20F}" type="pres">
      <dgm:prSet presAssocID="{59390596-C953-F64A-B7BA-BD627022496E}" presName="centerBoxParent" presStyleLbl="node1" presStyleIdx="2" presStyleCnt="3" custLinFactNeighborX="2574" custLinFactNeighborY="-1321"/>
      <dgm:spPr/>
    </dgm:pt>
    <dgm:pt modelId="{40A3EC30-E93A-C143-B5F1-E5DA6F77EE87}" type="pres">
      <dgm:prSet presAssocID="{59390596-C953-F64A-B7BA-BD627022496E}" presName="centerBoxChildren" presStyleCnt="0"/>
      <dgm:spPr/>
    </dgm:pt>
    <dgm:pt modelId="{9D978592-4F67-3943-92B6-E921DE177CDE}" type="pres">
      <dgm:prSet presAssocID="{5FD300BE-A7C6-1847-BEF3-60BB92F3B5CC}" presName="cChild" presStyleLbl="fgAcc1" presStyleIdx="8" presStyleCnt="11">
        <dgm:presLayoutVars>
          <dgm:bulletEnabled val="1"/>
        </dgm:presLayoutVars>
      </dgm:prSet>
      <dgm:spPr/>
    </dgm:pt>
    <dgm:pt modelId="{581D8456-D4B5-8243-9BAE-DC2C1E705D36}" type="pres">
      <dgm:prSet presAssocID="{4CD8D6DE-D2FA-DE43-8823-820F15C2F0C1}" presName="centerSibTrans" presStyleCnt="0"/>
      <dgm:spPr/>
    </dgm:pt>
    <dgm:pt modelId="{C40F40F1-0696-A94D-913D-1404F8EDA87B}" type="pres">
      <dgm:prSet presAssocID="{3D0532AF-7027-254C-9A21-66881267F107}" presName="cChild" presStyleLbl="fgAcc1" presStyleIdx="9" presStyleCnt="11">
        <dgm:presLayoutVars>
          <dgm:bulletEnabled val="1"/>
        </dgm:presLayoutVars>
      </dgm:prSet>
      <dgm:spPr/>
    </dgm:pt>
    <dgm:pt modelId="{71F44099-56DF-AC47-B127-CB3FD11F63AB}" type="pres">
      <dgm:prSet presAssocID="{8807768E-30B8-4445-B12C-14A87C4C19B3}" presName="centerSibTrans" presStyleCnt="0"/>
      <dgm:spPr/>
    </dgm:pt>
    <dgm:pt modelId="{A0109328-4287-DD4F-906E-EBCFA517FE79}" type="pres">
      <dgm:prSet presAssocID="{09A04BFE-7559-6246-9781-91C3AA7D5F27}" presName="cChild" presStyleLbl="fgAcc1" presStyleIdx="10" presStyleCnt="11">
        <dgm:presLayoutVars>
          <dgm:bulletEnabled val="1"/>
        </dgm:presLayoutVars>
      </dgm:prSet>
      <dgm:spPr/>
    </dgm:pt>
  </dgm:ptLst>
  <dgm:cxnLst>
    <dgm:cxn modelId="{EC319901-FD7D-7248-ACC7-2EC0E095AE09}" type="presOf" srcId="{59390596-C953-F64A-B7BA-BD627022496E}" destId="{DF1A3BEF-FFE9-5243-873A-AEF019F8DD71}" srcOrd="0" destOrd="0" presId="urn:microsoft.com/office/officeart/2005/8/layout/target2"/>
    <dgm:cxn modelId="{81A0721A-6677-424F-B3C9-4C071CA98D1D}" type="presOf" srcId="{79E36B7A-E377-6E4A-8FDE-EE7A0C36AA24}" destId="{A3C20355-E335-A246-B646-5249B3A00E05}" srcOrd="0" destOrd="0" presId="urn:microsoft.com/office/officeart/2005/8/layout/target2"/>
    <dgm:cxn modelId="{104EA31B-8959-F04D-B1EB-D6A9D141A9E7}" srcId="{50E73EE7-2379-8D4D-8779-117C66038A76}" destId="{46011CD7-2C51-6C45-BD78-3A164917ADF4}" srcOrd="2" destOrd="0" parTransId="{B0AE9029-981B-A641-BD0A-E937B0919FCD}" sibTransId="{A5B77301-B535-9346-9777-2A65362C28CB}"/>
    <dgm:cxn modelId="{0263711D-5536-CC44-9CF8-88F1383AA5D7}" srcId="{A0F4D501-F9B0-064B-9C01-C3D7C358E9AC}" destId="{A88AB021-72D9-6E40-80B0-30F537FC3ECD}" srcOrd="0" destOrd="0" parTransId="{A7FE380C-FD94-D040-84A4-FDBD84B572A9}" sibTransId="{D3F7BF3F-3490-0449-B708-FFBCED2AC2CA}"/>
    <dgm:cxn modelId="{95A1D81E-B1D2-EC47-BD0D-2625C98FEF72}" srcId="{A0F4D501-F9B0-064B-9C01-C3D7C358E9AC}" destId="{79E36B7A-E377-6E4A-8FDE-EE7A0C36AA24}" srcOrd="1" destOrd="0" parTransId="{702EED36-A4AA-4740-9B7D-C92AFA61BB6B}" sibTransId="{87D16586-72C9-B74F-AABC-E8EFC2A22230}"/>
    <dgm:cxn modelId="{2B012130-F340-9444-9AF9-7AAD1398B229}" srcId="{50E73EE7-2379-8D4D-8779-117C66038A76}" destId="{1987BE34-B6C7-5A47-ADBA-08D19932CD7E}" srcOrd="1" destOrd="0" parTransId="{539E5EAC-40D9-0747-9EF5-CF1E3AF7CC88}" sibTransId="{671C44AF-7BB4-7E4E-8CFD-3D7A34AB1AC4}"/>
    <dgm:cxn modelId="{35DDE336-2CD4-E34D-AB8F-D0AB9EFA44C0}" srcId="{A0F4D501-F9B0-064B-9C01-C3D7C358E9AC}" destId="{D34287E2-8F90-8643-9838-685AFE51277E}" srcOrd="4" destOrd="0" parTransId="{9B730848-584E-1840-A797-206A46BA5DFF}" sibTransId="{33255D82-FBF6-5148-81C9-0CA1C1D10024}"/>
    <dgm:cxn modelId="{74DD313A-3F19-3C46-9DE8-FDDEC9E83618}" srcId="{59390596-C953-F64A-B7BA-BD627022496E}" destId="{2805B145-0EED-2F4C-99BA-B2540556AD83}" srcOrd="3" destOrd="0" parTransId="{23415613-EB20-9C45-9728-3B1553BBC5E3}" sibTransId="{68CF7192-113F-E146-B39E-2FF1B13B2439}"/>
    <dgm:cxn modelId="{5E998444-6E2F-A24F-9C8F-1C96039236E8}" type="presOf" srcId="{A88AB021-72D9-6E40-80B0-30F537FC3ECD}" destId="{3EB96F00-5E7A-C24D-8E74-D65F28B5A24A}" srcOrd="0" destOrd="0" presId="urn:microsoft.com/office/officeart/2005/8/layout/target2"/>
    <dgm:cxn modelId="{41189E4D-538C-B64C-8721-4838C147F2FE}" srcId="{27B366C9-2ED9-DD48-B16E-8FA634683F8D}" destId="{09A04BFE-7559-6246-9781-91C3AA7D5F27}" srcOrd="2" destOrd="0" parTransId="{237339A5-E7AF-0541-9E4B-C548B4D04700}" sibTransId="{C356A717-037B-E141-B433-F9E0B54B0099}"/>
    <dgm:cxn modelId="{E5B71B5C-65AE-9047-909B-502D293406E4}" srcId="{59390596-C953-F64A-B7BA-BD627022496E}" destId="{27B366C9-2ED9-DD48-B16E-8FA634683F8D}" srcOrd="2" destOrd="0" parTransId="{B3605D01-2183-4741-893A-8F213089A3FA}" sibTransId="{4043621B-3B61-0F4A-9324-2C8B66AD2935}"/>
    <dgm:cxn modelId="{BA80A961-D4E0-424A-B599-5F8D6B9D24CE}" type="presOf" srcId="{1987BE34-B6C7-5A47-ADBA-08D19932CD7E}" destId="{A728CC35-F369-3A40-89A3-378C4EBE87A2}" srcOrd="0" destOrd="0" presId="urn:microsoft.com/office/officeart/2005/8/layout/target2"/>
    <dgm:cxn modelId="{FBD1FC79-E3E0-B04D-B116-546C9AD603B8}" srcId="{A0F4D501-F9B0-064B-9C01-C3D7C358E9AC}" destId="{A919F931-9AB0-3A43-8DBD-75F23DFB11FE}" srcOrd="3" destOrd="0" parTransId="{1AB937B9-5363-CD4F-9D33-14DB2964E7BF}" sibTransId="{949BDCDB-AAEC-7347-9D16-E06EF8FDED9A}"/>
    <dgm:cxn modelId="{0C1FAA81-18D2-1B4E-8A9F-DEB618D2C841}" type="presOf" srcId="{3D0532AF-7027-254C-9A21-66881267F107}" destId="{C40F40F1-0696-A94D-913D-1404F8EDA87B}" srcOrd="0" destOrd="0" presId="urn:microsoft.com/office/officeart/2005/8/layout/target2"/>
    <dgm:cxn modelId="{8D724586-DA42-6D4E-A9C6-4AE3CEC5C49F}" type="presOf" srcId="{50E73EE7-2379-8D4D-8779-117C66038A76}" destId="{65F0626E-237F-0E4D-9BE1-18BE564D906D}" srcOrd="0" destOrd="0" presId="urn:microsoft.com/office/officeart/2005/8/layout/target2"/>
    <dgm:cxn modelId="{FC747E8A-CE2C-9148-889F-BCB1DDA7F6EF}" type="presOf" srcId="{5FD300BE-A7C6-1847-BEF3-60BB92F3B5CC}" destId="{9D978592-4F67-3943-92B6-E921DE177CDE}" srcOrd="0" destOrd="0" presId="urn:microsoft.com/office/officeart/2005/8/layout/target2"/>
    <dgm:cxn modelId="{B40F3D8E-5078-4E46-A44F-87F2A1433DF2}" type="presOf" srcId="{09A04BFE-7559-6246-9781-91C3AA7D5F27}" destId="{A0109328-4287-DD4F-906E-EBCFA517FE79}" srcOrd="0" destOrd="0" presId="urn:microsoft.com/office/officeart/2005/8/layout/target2"/>
    <dgm:cxn modelId="{6935B08F-55B7-0245-B237-7E9C3BB80D21}" type="presOf" srcId="{27B366C9-2ED9-DD48-B16E-8FA634683F8D}" destId="{CD360A4D-6FC1-7E4E-A5D6-CAB7B3D0A20F}" srcOrd="0" destOrd="0" presId="urn:microsoft.com/office/officeart/2005/8/layout/target2"/>
    <dgm:cxn modelId="{5D15B1A2-4049-094C-B6C3-E3F095F82517}" type="presOf" srcId="{A919F931-9AB0-3A43-8DBD-75F23DFB11FE}" destId="{2CF67C8B-F9FA-B343-BCAE-36B1868B4DB6}" srcOrd="0" destOrd="0" presId="urn:microsoft.com/office/officeart/2005/8/layout/target2"/>
    <dgm:cxn modelId="{6206A0AF-D186-3B49-A7D2-03BA794B40FA}" srcId="{50E73EE7-2379-8D4D-8779-117C66038A76}" destId="{9684EC61-5929-3D49-BB72-C4B952D81AD3}" srcOrd="0" destOrd="0" parTransId="{E80D6652-E4C2-564B-912D-A6FDDF6E8AAE}" sibTransId="{7BB441E1-93C3-3542-8FD8-E45B3913F5BA}"/>
    <dgm:cxn modelId="{2601D9CD-228E-ED4D-860E-AC4AE8A12340}" srcId="{27B366C9-2ED9-DD48-B16E-8FA634683F8D}" destId="{3D0532AF-7027-254C-9A21-66881267F107}" srcOrd="1" destOrd="0" parTransId="{C54AA00E-0DCF-034F-9C0C-535701A68B75}" sibTransId="{8807768E-30B8-4445-B12C-14A87C4C19B3}"/>
    <dgm:cxn modelId="{81A9CBCF-5E57-2449-9AA3-9B4D9C424151}" type="presOf" srcId="{D34287E2-8F90-8643-9838-685AFE51277E}" destId="{D3EC44F9-EDEF-FD48-BEE7-8C46793425E0}" srcOrd="0" destOrd="0" presId="urn:microsoft.com/office/officeart/2005/8/layout/target2"/>
    <dgm:cxn modelId="{B14672D2-1ED6-A84B-A6F7-40F7B15BC717}" srcId="{27B366C9-2ED9-DD48-B16E-8FA634683F8D}" destId="{5FD300BE-A7C6-1847-BEF3-60BB92F3B5CC}" srcOrd="0" destOrd="0" parTransId="{623C00B1-AB47-7A4A-867D-98E4EE1AD83A}" sibTransId="{4CD8D6DE-D2FA-DE43-8823-820F15C2F0C1}"/>
    <dgm:cxn modelId="{E09540DC-8829-F146-AF59-BCAC00210365}" type="presOf" srcId="{46011CD7-2C51-6C45-BD78-3A164917ADF4}" destId="{0FE444F0-8B2E-254F-B455-416CFE6D7C54}" srcOrd="0" destOrd="0" presId="urn:microsoft.com/office/officeart/2005/8/layout/target2"/>
    <dgm:cxn modelId="{367C29E6-8AD2-4B44-B3C1-039E83468B74}" type="presOf" srcId="{1347B74A-F3E4-2B4A-95A1-74BED88C4733}" destId="{06B82271-B3BA-2840-91B3-61113951F2B2}" srcOrd="0" destOrd="0" presId="urn:microsoft.com/office/officeart/2005/8/layout/target2"/>
    <dgm:cxn modelId="{B182B4E8-414B-3E46-A94A-184106E69B5B}" srcId="{59390596-C953-F64A-B7BA-BD627022496E}" destId="{A0F4D501-F9B0-064B-9C01-C3D7C358E9AC}" srcOrd="0" destOrd="0" parTransId="{ACA55E3F-32B3-A647-B317-A4A6D2AEDFCA}" sibTransId="{398807CF-4897-6048-8F8E-F3036F0F905C}"/>
    <dgm:cxn modelId="{2E58ECF1-34B7-DC4B-B0A9-A4E3AFC7DD55}" srcId="{A0F4D501-F9B0-064B-9C01-C3D7C358E9AC}" destId="{1347B74A-F3E4-2B4A-95A1-74BED88C4733}" srcOrd="2" destOrd="0" parTransId="{DF8A921B-83D5-9942-9095-8E4D76D3353E}" sibTransId="{06346BF3-B2EF-154D-8634-13E1ECC41C11}"/>
    <dgm:cxn modelId="{E688C4F3-9297-9F47-8BAC-7810AC2B7D40}" srcId="{59390596-C953-F64A-B7BA-BD627022496E}" destId="{50E73EE7-2379-8D4D-8779-117C66038A76}" srcOrd="1" destOrd="0" parTransId="{2E53C6B8-A247-1443-BC11-3AD13E21B46A}" sibTransId="{8A34677D-00F0-4545-AE06-756F7B104F87}"/>
    <dgm:cxn modelId="{8EEF99FC-E851-7746-8719-27D1D087A00F}" type="presOf" srcId="{9684EC61-5929-3D49-BB72-C4B952D81AD3}" destId="{D5127B53-7BF6-CB41-B191-CD97068B24CC}" srcOrd="0" destOrd="0" presId="urn:microsoft.com/office/officeart/2005/8/layout/target2"/>
    <dgm:cxn modelId="{2521E4FC-0443-514C-B5ED-AF4058E6E510}" type="presOf" srcId="{A0F4D501-F9B0-064B-9C01-C3D7C358E9AC}" destId="{AC8F9466-CBFF-5840-B9CA-CB2924459701}" srcOrd="0" destOrd="0" presId="urn:microsoft.com/office/officeart/2005/8/layout/target2"/>
    <dgm:cxn modelId="{19BFAE77-F8D3-E44D-B13A-675547DFC7BB}" type="presParOf" srcId="{DF1A3BEF-FFE9-5243-873A-AEF019F8DD71}" destId="{159BEFE2-3A14-804E-A1BA-1C39346E56A8}" srcOrd="0" destOrd="0" presId="urn:microsoft.com/office/officeart/2005/8/layout/target2"/>
    <dgm:cxn modelId="{5CA94B07-A5B2-AD48-A980-BC97C3F0828F}" type="presParOf" srcId="{159BEFE2-3A14-804E-A1BA-1C39346E56A8}" destId="{AC8F9466-CBFF-5840-B9CA-CB2924459701}" srcOrd="0" destOrd="0" presId="urn:microsoft.com/office/officeart/2005/8/layout/target2"/>
    <dgm:cxn modelId="{AA5C0831-67DC-3B4C-AF99-22387814DA09}" type="presParOf" srcId="{159BEFE2-3A14-804E-A1BA-1C39346E56A8}" destId="{BAD31190-BC4A-D041-B875-5BF03FEC5083}" srcOrd="1" destOrd="0" presId="urn:microsoft.com/office/officeart/2005/8/layout/target2"/>
    <dgm:cxn modelId="{410C7354-424C-284E-98B3-C03093FEB8A7}" type="presParOf" srcId="{BAD31190-BC4A-D041-B875-5BF03FEC5083}" destId="{3EB96F00-5E7A-C24D-8E74-D65F28B5A24A}" srcOrd="0" destOrd="0" presId="urn:microsoft.com/office/officeart/2005/8/layout/target2"/>
    <dgm:cxn modelId="{9736CDA2-E5D1-9E42-961F-28E082DAA0C7}" type="presParOf" srcId="{BAD31190-BC4A-D041-B875-5BF03FEC5083}" destId="{F076DD3E-7EA9-4F46-8A4F-910408DC7D3A}" srcOrd="1" destOrd="0" presId="urn:microsoft.com/office/officeart/2005/8/layout/target2"/>
    <dgm:cxn modelId="{C7F6A278-268A-B047-BE08-B191D9A01A4E}" type="presParOf" srcId="{BAD31190-BC4A-D041-B875-5BF03FEC5083}" destId="{A3C20355-E335-A246-B646-5249B3A00E05}" srcOrd="2" destOrd="0" presId="urn:microsoft.com/office/officeart/2005/8/layout/target2"/>
    <dgm:cxn modelId="{F4663155-C2CB-9342-8B60-938D79CB9F0D}" type="presParOf" srcId="{BAD31190-BC4A-D041-B875-5BF03FEC5083}" destId="{11E6D0C5-90BF-CD49-A1E8-F39A9F67E0A7}" srcOrd="3" destOrd="0" presId="urn:microsoft.com/office/officeart/2005/8/layout/target2"/>
    <dgm:cxn modelId="{1FA39663-29AA-6745-93B8-96A6AB4D8751}" type="presParOf" srcId="{BAD31190-BC4A-D041-B875-5BF03FEC5083}" destId="{06B82271-B3BA-2840-91B3-61113951F2B2}" srcOrd="4" destOrd="0" presId="urn:microsoft.com/office/officeart/2005/8/layout/target2"/>
    <dgm:cxn modelId="{CDD34F64-C7E9-D84B-A362-4836BE69E8CC}" type="presParOf" srcId="{BAD31190-BC4A-D041-B875-5BF03FEC5083}" destId="{A8279829-F08F-E544-9DCB-9399E2E6FF2D}" srcOrd="5" destOrd="0" presId="urn:microsoft.com/office/officeart/2005/8/layout/target2"/>
    <dgm:cxn modelId="{BBEF59F1-73B7-F64C-855D-6E94F5341051}" type="presParOf" srcId="{BAD31190-BC4A-D041-B875-5BF03FEC5083}" destId="{2CF67C8B-F9FA-B343-BCAE-36B1868B4DB6}" srcOrd="6" destOrd="0" presId="urn:microsoft.com/office/officeart/2005/8/layout/target2"/>
    <dgm:cxn modelId="{DB3C4018-8121-3142-96DF-C51C8D266D5F}" type="presParOf" srcId="{BAD31190-BC4A-D041-B875-5BF03FEC5083}" destId="{81EAF8DD-FE58-F944-A9B1-AA1D83B90C77}" srcOrd="7" destOrd="0" presId="urn:microsoft.com/office/officeart/2005/8/layout/target2"/>
    <dgm:cxn modelId="{5D0B1B1B-05CB-EA4B-9A8D-77E1E113EC6E}" type="presParOf" srcId="{BAD31190-BC4A-D041-B875-5BF03FEC5083}" destId="{D3EC44F9-EDEF-FD48-BEE7-8C46793425E0}" srcOrd="8" destOrd="0" presId="urn:microsoft.com/office/officeart/2005/8/layout/target2"/>
    <dgm:cxn modelId="{E796C0D0-F5FF-CC41-B087-92010156C20F}" type="presParOf" srcId="{DF1A3BEF-FFE9-5243-873A-AEF019F8DD71}" destId="{DB376CB5-02F0-7246-A4DE-0D776E092A53}" srcOrd="1" destOrd="0" presId="urn:microsoft.com/office/officeart/2005/8/layout/target2"/>
    <dgm:cxn modelId="{62442D5E-05CE-A341-9880-D6FC1CD7D7A3}" type="presParOf" srcId="{DB376CB5-02F0-7246-A4DE-0D776E092A53}" destId="{65F0626E-237F-0E4D-9BE1-18BE564D906D}" srcOrd="0" destOrd="0" presId="urn:microsoft.com/office/officeart/2005/8/layout/target2"/>
    <dgm:cxn modelId="{2ADC084D-656C-FF44-A86A-D786977C5F41}" type="presParOf" srcId="{DB376CB5-02F0-7246-A4DE-0D776E092A53}" destId="{99D07C17-2861-E148-83E5-F01A0C50E96D}" srcOrd="1" destOrd="0" presId="urn:microsoft.com/office/officeart/2005/8/layout/target2"/>
    <dgm:cxn modelId="{31E98C8D-2C11-844D-9F7C-A54DBEA88570}" type="presParOf" srcId="{99D07C17-2861-E148-83E5-F01A0C50E96D}" destId="{D5127B53-7BF6-CB41-B191-CD97068B24CC}" srcOrd="0" destOrd="0" presId="urn:microsoft.com/office/officeart/2005/8/layout/target2"/>
    <dgm:cxn modelId="{182CBE0B-EAB7-A74A-9226-84E6231B2170}" type="presParOf" srcId="{99D07C17-2861-E148-83E5-F01A0C50E96D}" destId="{BC7E71E6-5D3C-A44E-A88E-BA570BC055FE}" srcOrd="1" destOrd="0" presId="urn:microsoft.com/office/officeart/2005/8/layout/target2"/>
    <dgm:cxn modelId="{BDD61F8D-2CBB-674D-A46E-A353B4CFA031}" type="presParOf" srcId="{99D07C17-2861-E148-83E5-F01A0C50E96D}" destId="{A728CC35-F369-3A40-89A3-378C4EBE87A2}" srcOrd="2" destOrd="0" presId="urn:microsoft.com/office/officeart/2005/8/layout/target2"/>
    <dgm:cxn modelId="{FCE0C72C-B656-9348-AA6C-563FB09E8935}" type="presParOf" srcId="{99D07C17-2861-E148-83E5-F01A0C50E96D}" destId="{75116021-C70B-554B-A76D-74A44827C3BA}" srcOrd="3" destOrd="0" presId="urn:microsoft.com/office/officeart/2005/8/layout/target2"/>
    <dgm:cxn modelId="{68B674A5-7EFE-7841-BE77-961F634C0DDE}" type="presParOf" srcId="{99D07C17-2861-E148-83E5-F01A0C50E96D}" destId="{0FE444F0-8B2E-254F-B455-416CFE6D7C54}" srcOrd="4" destOrd="0" presId="urn:microsoft.com/office/officeart/2005/8/layout/target2"/>
    <dgm:cxn modelId="{FA049991-E964-9C43-A3BB-2F8DF6757473}" type="presParOf" srcId="{DF1A3BEF-FFE9-5243-873A-AEF019F8DD71}" destId="{C69C07FB-D8C0-354F-838F-2F27E237E689}" srcOrd="2" destOrd="0" presId="urn:microsoft.com/office/officeart/2005/8/layout/target2"/>
    <dgm:cxn modelId="{44B4ED06-2FE0-7546-AD29-E635BCDC0AA8}" type="presParOf" srcId="{C69C07FB-D8C0-354F-838F-2F27E237E689}" destId="{CD360A4D-6FC1-7E4E-A5D6-CAB7B3D0A20F}" srcOrd="0" destOrd="0" presId="urn:microsoft.com/office/officeart/2005/8/layout/target2"/>
    <dgm:cxn modelId="{35E7356A-7C18-4F45-AA68-2E8991426758}" type="presParOf" srcId="{C69C07FB-D8C0-354F-838F-2F27E237E689}" destId="{40A3EC30-E93A-C143-B5F1-E5DA6F77EE87}" srcOrd="1" destOrd="0" presId="urn:microsoft.com/office/officeart/2005/8/layout/target2"/>
    <dgm:cxn modelId="{9AA0C4A6-4414-9044-900A-9EFE2CDFEF96}" type="presParOf" srcId="{40A3EC30-E93A-C143-B5F1-E5DA6F77EE87}" destId="{9D978592-4F67-3943-92B6-E921DE177CDE}" srcOrd="0" destOrd="0" presId="urn:microsoft.com/office/officeart/2005/8/layout/target2"/>
    <dgm:cxn modelId="{9FDB53E7-475B-344D-8755-FC1B8FA28F0C}" type="presParOf" srcId="{40A3EC30-E93A-C143-B5F1-E5DA6F77EE87}" destId="{581D8456-D4B5-8243-9BAE-DC2C1E705D36}" srcOrd="1" destOrd="0" presId="urn:microsoft.com/office/officeart/2005/8/layout/target2"/>
    <dgm:cxn modelId="{AA7AD722-CD6A-524F-8906-1E8DBB460B3A}" type="presParOf" srcId="{40A3EC30-E93A-C143-B5F1-E5DA6F77EE87}" destId="{C40F40F1-0696-A94D-913D-1404F8EDA87B}" srcOrd="2" destOrd="0" presId="urn:microsoft.com/office/officeart/2005/8/layout/target2"/>
    <dgm:cxn modelId="{3ED954AE-E9C7-AD4A-8F00-56C2B7D8C20D}" type="presParOf" srcId="{40A3EC30-E93A-C143-B5F1-E5DA6F77EE87}" destId="{71F44099-56DF-AC47-B127-CB3FD11F63AB}" srcOrd="3" destOrd="0" presId="urn:microsoft.com/office/officeart/2005/8/layout/target2"/>
    <dgm:cxn modelId="{F1313DAF-A1A1-9E46-90B5-52DF03DA083B}" type="presParOf" srcId="{40A3EC30-E93A-C143-B5F1-E5DA6F77EE87}" destId="{A0109328-4287-DD4F-906E-EBCFA517FE79}" srcOrd="4" destOrd="0" presId="urn:microsoft.com/office/officeart/2005/8/layout/targe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801E1-7A96-564F-9E93-7E1D6D1104EF}">
      <dsp:nvSpPr>
        <dsp:cNvPr id="0" name=""/>
        <dsp:cNvSpPr/>
      </dsp:nvSpPr>
      <dsp:spPr>
        <a:xfrm>
          <a:off x="0" y="79682"/>
          <a:ext cx="7400890" cy="12030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lang="en-US" sz="3800" kern="1200" dirty="0">
              <a:latin typeface="Times New Roman" panose="02020603050405020304" pitchFamily="18" charset="0"/>
              <a:cs typeface="Times New Roman" panose="02020603050405020304" pitchFamily="18" charset="0"/>
            </a:rPr>
            <a:t>Emotional Distress</a:t>
          </a:r>
        </a:p>
      </dsp:txBody>
      <dsp:txXfrm>
        <a:off x="35235" y="114917"/>
        <a:ext cx="7330420" cy="1132555"/>
      </dsp:txXfrm>
    </dsp:sp>
    <dsp:sp modelId="{B44FD4D2-8E73-C146-9BA5-4BF21D1621F4}">
      <dsp:nvSpPr>
        <dsp:cNvPr id="0" name=""/>
        <dsp:cNvSpPr/>
      </dsp:nvSpPr>
      <dsp:spPr>
        <a:xfrm>
          <a:off x="740089" y="1282708"/>
          <a:ext cx="386943" cy="804871"/>
        </a:xfrm>
        <a:custGeom>
          <a:avLst/>
          <a:gdLst/>
          <a:ahLst/>
          <a:cxnLst/>
          <a:rect l="0" t="0" r="0" b="0"/>
          <a:pathLst>
            <a:path>
              <a:moveTo>
                <a:pt x="0" y="0"/>
              </a:moveTo>
              <a:lnTo>
                <a:pt x="0" y="804871"/>
              </a:lnTo>
              <a:lnTo>
                <a:pt x="386943" y="8048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1E9B2C-17FE-6B4E-8A92-DAED85D6E795}">
      <dsp:nvSpPr>
        <dsp:cNvPr id="0" name=""/>
        <dsp:cNvSpPr/>
      </dsp:nvSpPr>
      <dsp:spPr>
        <a:xfrm>
          <a:off x="1127032" y="1486067"/>
          <a:ext cx="5427741" cy="12030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Fear</a:t>
          </a:r>
        </a:p>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a:t>
          </a:r>
          <a:r>
            <a:rPr lang="en-US" sz="2800" i="1" kern="1200" dirty="0">
              <a:latin typeface="Times New Roman" panose="02020603050405020304" pitchFamily="18" charset="0"/>
              <a:cs typeface="Times New Roman" panose="02020603050405020304" pitchFamily="18" charset="0"/>
            </a:rPr>
            <a:t>I'm going to die before someone helps me.”</a:t>
          </a:r>
        </a:p>
      </dsp:txBody>
      <dsp:txXfrm>
        <a:off x="1162267" y="1521302"/>
        <a:ext cx="5357271" cy="1132555"/>
      </dsp:txXfrm>
    </dsp:sp>
    <dsp:sp modelId="{A852AF06-159F-E94D-B19F-C76F91E5F8FA}">
      <dsp:nvSpPr>
        <dsp:cNvPr id="0" name=""/>
        <dsp:cNvSpPr/>
      </dsp:nvSpPr>
      <dsp:spPr>
        <a:xfrm>
          <a:off x="740089" y="1282708"/>
          <a:ext cx="481819" cy="2223382"/>
        </a:xfrm>
        <a:custGeom>
          <a:avLst/>
          <a:gdLst/>
          <a:ahLst/>
          <a:cxnLst/>
          <a:rect l="0" t="0" r="0" b="0"/>
          <a:pathLst>
            <a:path>
              <a:moveTo>
                <a:pt x="0" y="0"/>
              </a:moveTo>
              <a:lnTo>
                <a:pt x="0" y="2223382"/>
              </a:lnTo>
              <a:lnTo>
                <a:pt x="481819" y="22233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C6DEC4-C2E9-D540-ABDD-B0244AC1CCB7}">
      <dsp:nvSpPr>
        <dsp:cNvPr id="0" name=""/>
        <dsp:cNvSpPr/>
      </dsp:nvSpPr>
      <dsp:spPr>
        <a:xfrm>
          <a:off x="1221908" y="2904578"/>
          <a:ext cx="5255141" cy="12030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Overwhelm</a:t>
          </a:r>
        </a:p>
        <a:p>
          <a:pPr marL="0" lvl="0" indent="0" algn="ctr" defTabSz="1244600">
            <a:lnSpc>
              <a:spcPct val="90000"/>
            </a:lnSpc>
            <a:spcBef>
              <a:spcPct val="0"/>
            </a:spcBef>
            <a:spcAft>
              <a:spcPct val="35000"/>
            </a:spcAft>
            <a:buNone/>
          </a:pPr>
          <a:r>
            <a:rPr lang="en-US" sz="2800" i="1" kern="1200" dirty="0">
              <a:latin typeface="Times New Roman" panose="02020603050405020304" pitchFamily="18" charset="0"/>
              <a:cs typeface="Times New Roman" panose="02020603050405020304" pitchFamily="18" charset="0"/>
            </a:rPr>
            <a:t>“It was taxing on both of us emotionally, even physically.” </a:t>
          </a:r>
        </a:p>
      </dsp:txBody>
      <dsp:txXfrm>
        <a:off x="1257143" y="2939813"/>
        <a:ext cx="5184671" cy="1132555"/>
      </dsp:txXfrm>
    </dsp:sp>
    <dsp:sp modelId="{383D0752-FBAF-8F48-AAEA-D3978E56C21D}">
      <dsp:nvSpPr>
        <dsp:cNvPr id="0" name=""/>
        <dsp:cNvSpPr/>
      </dsp:nvSpPr>
      <dsp:spPr>
        <a:xfrm>
          <a:off x="740089" y="1282708"/>
          <a:ext cx="323096" cy="3837144"/>
        </a:xfrm>
        <a:custGeom>
          <a:avLst/>
          <a:gdLst/>
          <a:ahLst/>
          <a:cxnLst/>
          <a:rect l="0" t="0" r="0" b="0"/>
          <a:pathLst>
            <a:path>
              <a:moveTo>
                <a:pt x="0" y="0"/>
              </a:moveTo>
              <a:lnTo>
                <a:pt x="0" y="3837144"/>
              </a:lnTo>
              <a:lnTo>
                <a:pt x="323096" y="38371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8EA59C-6446-C84E-8207-A1C46BF18F12}">
      <dsp:nvSpPr>
        <dsp:cNvPr id="0" name=""/>
        <dsp:cNvSpPr/>
      </dsp:nvSpPr>
      <dsp:spPr>
        <a:xfrm>
          <a:off x="1063185" y="4298162"/>
          <a:ext cx="8468604" cy="164338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Inability to grieve        </a:t>
          </a:r>
        </a:p>
        <a:p>
          <a:pPr marL="0" lvl="0" indent="0" algn="ctr" defTabSz="1244600">
            <a:lnSpc>
              <a:spcPct val="90000"/>
            </a:lnSpc>
            <a:spcBef>
              <a:spcPct val="0"/>
            </a:spcBef>
            <a:spcAft>
              <a:spcPct val="35000"/>
            </a:spcAft>
            <a:buNone/>
          </a:pPr>
          <a:r>
            <a:rPr lang="en-US" sz="2800" i="1" kern="1200" dirty="0">
              <a:latin typeface="Times New Roman" panose="02020603050405020304" pitchFamily="18" charset="0"/>
              <a:cs typeface="Times New Roman" panose="02020603050405020304" pitchFamily="18" charset="0"/>
            </a:rPr>
            <a:t> “[…] wanted to be able to grieve the loss of their daughter, not sit at home or in a hospital with a baby dying inside me.”</a:t>
          </a:r>
        </a:p>
      </dsp:txBody>
      <dsp:txXfrm>
        <a:off x="1111318" y="4346295"/>
        <a:ext cx="8372338" cy="1547114"/>
      </dsp:txXfrm>
    </dsp:sp>
    <dsp:sp modelId="{3469459B-6CB1-E44B-8CD1-7F60611C7F03}">
      <dsp:nvSpPr>
        <dsp:cNvPr id="0" name=""/>
        <dsp:cNvSpPr/>
      </dsp:nvSpPr>
      <dsp:spPr>
        <a:xfrm>
          <a:off x="740089" y="1282708"/>
          <a:ext cx="386539" cy="5488164"/>
        </a:xfrm>
        <a:custGeom>
          <a:avLst/>
          <a:gdLst/>
          <a:ahLst/>
          <a:cxnLst/>
          <a:rect l="0" t="0" r="0" b="0"/>
          <a:pathLst>
            <a:path>
              <a:moveTo>
                <a:pt x="0" y="0"/>
              </a:moveTo>
              <a:lnTo>
                <a:pt x="0" y="5488164"/>
              </a:lnTo>
              <a:lnTo>
                <a:pt x="386539" y="54881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B4BE81-2BF8-7E45-8930-0614F6480393}">
      <dsp:nvSpPr>
        <dsp:cNvPr id="0" name=""/>
        <dsp:cNvSpPr/>
      </dsp:nvSpPr>
      <dsp:spPr>
        <a:xfrm>
          <a:off x="1126628" y="6033069"/>
          <a:ext cx="7564795" cy="14756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Physical Pain            </a:t>
          </a:r>
        </a:p>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    </a:t>
          </a:r>
          <a:r>
            <a:rPr lang="en-US" sz="2800" i="1" kern="1200" dirty="0">
              <a:latin typeface="Times New Roman" panose="02020603050405020304" pitchFamily="18" charset="0"/>
              <a:cs typeface="Times New Roman" panose="02020603050405020304" pitchFamily="18" charset="0"/>
            </a:rPr>
            <a:t>"That was the most horrifying moment; I woke up and had intense stomach pain."</a:t>
          </a:r>
        </a:p>
      </dsp:txBody>
      <dsp:txXfrm>
        <a:off x="1169847" y="6076288"/>
        <a:ext cx="7478357" cy="1389168"/>
      </dsp:txXfrm>
    </dsp:sp>
    <dsp:sp modelId="{8C384F12-B289-404B-BDDE-7FAF5274CF9A}">
      <dsp:nvSpPr>
        <dsp:cNvPr id="0" name=""/>
        <dsp:cNvSpPr/>
      </dsp:nvSpPr>
      <dsp:spPr>
        <a:xfrm>
          <a:off x="740089" y="1282708"/>
          <a:ext cx="325137" cy="7406592"/>
        </a:xfrm>
        <a:custGeom>
          <a:avLst/>
          <a:gdLst/>
          <a:ahLst/>
          <a:cxnLst/>
          <a:rect l="0" t="0" r="0" b="0"/>
          <a:pathLst>
            <a:path>
              <a:moveTo>
                <a:pt x="0" y="0"/>
              </a:moveTo>
              <a:lnTo>
                <a:pt x="0" y="7406592"/>
              </a:lnTo>
              <a:lnTo>
                <a:pt x="325137" y="74065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0010F0-A9FE-3949-ADE4-0F410637249C}">
      <dsp:nvSpPr>
        <dsp:cNvPr id="0" name=""/>
        <dsp:cNvSpPr/>
      </dsp:nvSpPr>
      <dsp:spPr>
        <a:xfrm>
          <a:off x="1065226" y="7797606"/>
          <a:ext cx="9376628" cy="17833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Anger      </a:t>
          </a:r>
          <a:r>
            <a:rPr lang="en-US" sz="2800" kern="1200" dirty="0">
              <a:latin typeface="Times New Roman" panose="02020603050405020304" pitchFamily="18" charset="0"/>
              <a:cs typeface="Times New Roman" panose="02020603050405020304" pitchFamily="18" charset="0"/>
            </a:rPr>
            <a:t>                </a:t>
          </a:r>
        </a:p>
        <a:p>
          <a:pPr marL="0" lvl="0" indent="0" algn="ctr" defTabSz="1244600">
            <a:lnSpc>
              <a:spcPct val="90000"/>
            </a:lnSpc>
            <a:spcBef>
              <a:spcPct val="0"/>
            </a:spcBef>
            <a:spcAft>
              <a:spcPct val="35000"/>
            </a:spcAft>
            <a:buNone/>
          </a:pPr>
          <a:r>
            <a:rPr lang="en-US" sz="2800" i="1" kern="1200" dirty="0">
              <a:latin typeface="Times New Roman" panose="02020603050405020304" pitchFamily="18" charset="0"/>
              <a:cs typeface="Times New Roman" panose="02020603050405020304" pitchFamily="18" charset="0"/>
            </a:rPr>
            <a:t> “[…] furious at now being forced to remain pregnant despite there being no chance for survival, despite the risks continuing such a pregnancy posed to her own body.”</a:t>
          </a:r>
        </a:p>
      </dsp:txBody>
      <dsp:txXfrm>
        <a:off x="1117460" y="7849840"/>
        <a:ext cx="9272160" cy="1678920"/>
      </dsp:txXfrm>
    </dsp:sp>
    <dsp:sp modelId="{0C9CCFDA-549B-C943-9298-9BFDABB8F27A}">
      <dsp:nvSpPr>
        <dsp:cNvPr id="0" name=""/>
        <dsp:cNvSpPr/>
      </dsp:nvSpPr>
      <dsp:spPr>
        <a:xfrm>
          <a:off x="9918341" y="46515"/>
          <a:ext cx="7320985" cy="12030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lang="en-US" sz="3800" kern="1200" dirty="0">
              <a:latin typeface="Times New Roman" panose="02020603050405020304" pitchFamily="18" charset="0"/>
              <a:cs typeface="Times New Roman" panose="02020603050405020304" pitchFamily="18" charset="0"/>
            </a:rPr>
            <a:t>Autonomy, Control &amp; Choice </a:t>
          </a:r>
        </a:p>
      </dsp:txBody>
      <dsp:txXfrm>
        <a:off x="9953576" y="81750"/>
        <a:ext cx="7250515" cy="1132555"/>
      </dsp:txXfrm>
    </dsp:sp>
    <dsp:sp modelId="{B24163A2-8E9A-1949-8EFD-B145FECCB309}">
      <dsp:nvSpPr>
        <dsp:cNvPr id="0" name=""/>
        <dsp:cNvSpPr/>
      </dsp:nvSpPr>
      <dsp:spPr>
        <a:xfrm>
          <a:off x="10650439" y="1249540"/>
          <a:ext cx="490978" cy="1035479"/>
        </a:xfrm>
        <a:custGeom>
          <a:avLst/>
          <a:gdLst/>
          <a:ahLst/>
          <a:cxnLst/>
          <a:rect l="0" t="0" r="0" b="0"/>
          <a:pathLst>
            <a:path>
              <a:moveTo>
                <a:pt x="0" y="0"/>
              </a:moveTo>
              <a:lnTo>
                <a:pt x="0" y="1035479"/>
              </a:lnTo>
              <a:lnTo>
                <a:pt x="490978" y="10354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C9D3AC-CC9A-064D-BAFB-F04937629205}">
      <dsp:nvSpPr>
        <dsp:cNvPr id="0" name=""/>
        <dsp:cNvSpPr/>
      </dsp:nvSpPr>
      <dsp:spPr>
        <a:xfrm>
          <a:off x="11141418" y="1503246"/>
          <a:ext cx="6475027" cy="156354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Helplessness</a:t>
          </a:r>
          <a:r>
            <a:rPr lang="en-US" sz="2800" kern="1200" dirty="0">
              <a:latin typeface="Times New Roman" panose="02020603050405020304" pitchFamily="18" charset="0"/>
              <a:cs typeface="Times New Roman" panose="02020603050405020304" pitchFamily="18" charset="0"/>
            </a:rPr>
            <a:t>           </a:t>
          </a:r>
        </a:p>
        <a:p>
          <a:pPr marL="0" lvl="0" indent="0" algn="ctr" defTabSz="1244600">
            <a:lnSpc>
              <a:spcPct val="90000"/>
            </a:lnSpc>
            <a:spcBef>
              <a:spcPct val="0"/>
            </a:spcBef>
            <a:spcAft>
              <a:spcPct val="35000"/>
            </a:spcAft>
            <a:buNone/>
          </a:pPr>
          <a:r>
            <a:rPr lang="en-US" sz="2800" i="1" kern="1200" dirty="0">
              <a:latin typeface="Times New Roman" panose="02020603050405020304" pitchFamily="18" charset="0"/>
              <a:cs typeface="Times New Roman" panose="02020603050405020304" pitchFamily="18" charset="0"/>
            </a:rPr>
            <a:t>   “[…] feeling trapped.”</a:t>
          </a:r>
        </a:p>
        <a:p>
          <a:pPr marL="0" lvl="0" indent="0" algn="ctr" defTabSz="1244600">
            <a:lnSpc>
              <a:spcPct val="90000"/>
            </a:lnSpc>
            <a:spcBef>
              <a:spcPct val="0"/>
            </a:spcBef>
            <a:spcAft>
              <a:spcPct val="35000"/>
            </a:spcAft>
            <a:buNone/>
          </a:pPr>
          <a:r>
            <a:rPr lang="en-US" sz="2800" i="1" kern="1200" dirty="0">
              <a:latin typeface="Times New Roman" panose="02020603050405020304" pitchFamily="18" charset="0"/>
              <a:cs typeface="Times New Roman" panose="02020603050405020304" pitchFamily="18" charset="0"/>
            </a:rPr>
            <a:t>”Not knowing what to do […]”</a:t>
          </a:r>
        </a:p>
      </dsp:txBody>
      <dsp:txXfrm>
        <a:off x="11187213" y="1549041"/>
        <a:ext cx="6383437" cy="1471957"/>
      </dsp:txXfrm>
    </dsp:sp>
    <dsp:sp modelId="{22DD5816-100F-6C49-86A4-3B6E8C741F7E}">
      <dsp:nvSpPr>
        <dsp:cNvPr id="0" name=""/>
        <dsp:cNvSpPr/>
      </dsp:nvSpPr>
      <dsp:spPr>
        <a:xfrm>
          <a:off x="10650439" y="1249540"/>
          <a:ext cx="505742" cy="3037812"/>
        </a:xfrm>
        <a:custGeom>
          <a:avLst/>
          <a:gdLst/>
          <a:ahLst/>
          <a:cxnLst/>
          <a:rect l="0" t="0" r="0" b="0"/>
          <a:pathLst>
            <a:path>
              <a:moveTo>
                <a:pt x="0" y="0"/>
              </a:moveTo>
              <a:lnTo>
                <a:pt x="0" y="3037812"/>
              </a:lnTo>
              <a:lnTo>
                <a:pt x="505742" y="30378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FA90F9-2AA8-1C4C-9ADC-C091C27BC97D}">
      <dsp:nvSpPr>
        <dsp:cNvPr id="0" name=""/>
        <dsp:cNvSpPr/>
      </dsp:nvSpPr>
      <dsp:spPr>
        <a:xfrm>
          <a:off x="11156181" y="3511877"/>
          <a:ext cx="7295567" cy="15509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Control                            </a:t>
          </a:r>
        </a:p>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 </a:t>
          </a:r>
          <a:r>
            <a:rPr lang="en-US" sz="2800" i="1" kern="1200" dirty="0">
              <a:latin typeface="Times New Roman" panose="02020603050405020304" pitchFamily="18" charset="0"/>
              <a:cs typeface="Times New Roman" panose="02020603050405020304" pitchFamily="18" charset="0"/>
            </a:rPr>
            <a:t>“It makes me angry for politicians to decide what’s best for my health.”</a:t>
          </a:r>
        </a:p>
      </dsp:txBody>
      <dsp:txXfrm>
        <a:off x="11201607" y="3557303"/>
        <a:ext cx="7204715" cy="1460100"/>
      </dsp:txXfrm>
    </dsp:sp>
    <dsp:sp modelId="{B02B0AA0-02AB-B441-8406-F63E20C00AF2}">
      <dsp:nvSpPr>
        <dsp:cNvPr id="0" name=""/>
        <dsp:cNvSpPr/>
      </dsp:nvSpPr>
      <dsp:spPr>
        <a:xfrm>
          <a:off x="10650439" y="1249540"/>
          <a:ext cx="469381" cy="6040708"/>
        </a:xfrm>
        <a:custGeom>
          <a:avLst/>
          <a:gdLst/>
          <a:ahLst/>
          <a:cxnLst/>
          <a:rect l="0" t="0" r="0" b="0"/>
          <a:pathLst>
            <a:path>
              <a:moveTo>
                <a:pt x="0" y="0"/>
              </a:moveTo>
              <a:lnTo>
                <a:pt x="0" y="6040708"/>
              </a:lnTo>
              <a:lnTo>
                <a:pt x="469381" y="60407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7A8E02-9B50-4348-B4A0-021325297B04}">
      <dsp:nvSpPr>
        <dsp:cNvPr id="0" name=""/>
        <dsp:cNvSpPr/>
      </dsp:nvSpPr>
      <dsp:spPr>
        <a:xfrm>
          <a:off x="11119821" y="5707061"/>
          <a:ext cx="8548812" cy="31663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Choice                                                                                   </a:t>
          </a:r>
          <a:r>
            <a:rPr lang="en-US" sz="2800" b="0" i="1" kern="1200" dirty="0">
              <a:latin typeface="Times New Roman" panose="02020603050405020304" pitchFamily="18" charset="0"/>
              <a:cs typeface="Times New Roman" panose="02020603050405020304" pitchFamily="18" charset="0"/>
            </a:rPr>
            <a:t>“[…] felt further burdened by having such an intimate choice ripped from her.”            </a:t>
          </a:r>
        </a:p>
        <a:p>
          <a:pPr marL="0" lvl="0" indent="0" algn="ctr" defTabSz="1244600">
            <a:lnSpc>
              <a:spcPct val="90000"/>
            </a:lnSpc>
            <a:spcBef>
              <a:spcPct val="0"/>
            </a:spcBef>
            <a:spcAft>
              <a:spcPct val="35000"/>
            </a:spcAft>
            <a:buNone/>
          </a:pPr>
          <a:r>
            <a:rPr lang="en-US" sz="2800" b="0" i="1" kern="1200" dirty="0">
              <a:latin typeface="Times New Roman" panose="02020603050405020304" pitchFamily="18" charset="0"/>
              <a:cs typeface="Times New Roman" panose="02020603050405020304" pitchFamily="18" charset="0"/>
            </a:rPr>
            <a:t>  “[…] options of going out of state to get an abortion, inducing in the hospital there or staying pregnant until she’s either passing away inside of me or go full term.”</a:t>
          </a:r>
        </a:p>
      </dsp:txBody>
      <dsp:txXfrm>
        <a:off x="11212561" y="5799801"/>
        <a:ext cx="8363332" cy="2980894"/>
      </dsp:txXfrm>
    </dsp:sp>
    <dsp:sp modelId="{4B495D01-A187-2245-84D9-93880E09EBA8}">
      <dsp:nvSpPr>
        <dsp:cNvPr id="0" name=""/>
        <dsp:cNvSpPr/>
      </dsp:nvSpPr>
      <dsp:spPr>
        <a:xfrm>
          <a:off x="19475274" y="2629"/>
          <a:ext cx="6914796" cy="12030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marL="0" lvl="0" indent="0" algn="ctr" defTabSz="1689100">
            <a:lnSpc>
              <a:spcPct val="90000"/>
            </a:lnSpc>
            <a:spcBef>
              <a:spcPct val="0"/>
            </a:spcBef>
            <a:spcAft>
              <a:spcPct val="35000"/>
            </a:spcAft>
            <a:buNone/>
          </a:pPr>
          <a:r>
            <a:rPr lang="en-US" sz="3800" kern="1200" dirty="0">
              <a:latin typeface="Times New Roman" panose="02020603050405020304" pitchFamily="18" charset="0"/>
              <a:cs typeface="Times New Roman" panose="02020603050405020304" pitchFamily="18" charset="0"/>
            </a:rPr>
            <a:t>Social Support</a:t>
          </a:r>
        </a:p>
      </dsp:txBody>
      <dsp:txXfrm>
        <a:off x="19510509" y="37864"/>
        <a:ext cx="6844326" cy="1132555"/>
      </dsp:txXfrm>
    </dsp:sp>
    <dsp:sp modelId="{50BBE636-141D-6640-B0C4-CEBCF35E0223}">
      <dsp:nvSpPr>
        <dsp:cNvPr id="0" name=""/>
        <dsp:cNvSpPr/>
      </dsp:nvSpPr>
      <dsp:spPr>
        <a:xfrm>
          <a:off x="20166753" y="1205654"/>
          <a:ext cx="721863" cy="1282743"/>
        </a:xfrm>
        <a:custGeom>
          <a:avLst/>
          <a:gdLst/>
          <a:ahLst/>
          <a:cxnLst/>
          <a:rect l="0" t="0" r="0" b="0"/>
          <a:pathLst>
            <a:path>
              <a:moveTo>
                <a:pt x="0" y="0"/>
              </a:moveTo>
              <a:lnTo>
                <a:pt x="0" y="1282743"/>
              </a:lnTo>
              <a:lnTo>
                <a:pt x="721863" y="12827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87E8C8-5D11-414B-9B58-F18A32DC8B67}">
      <dsp:nvSpPr>
        <dsp:cNvPr id="0" name=""/>
        <dsp:cNvSpPr/>
      </dsp:nvSpPr>
      <dsp:spPr>
        <a:xfrm>
          <a:off x="20888616" y="1471222"/>
          <a:ext cx="6097951" cy="203435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10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Loneliness               </a:t>
          </a:r>
        </a:p>
        <a:p>
          <a:pPr marL="0" lvl="0" indent="0" algn="ctr" defTabSz="1244600">
            <a:lnSpc>
              <a:spcPct val="100000"/>
            </a:lnSpc>
            <a:spcBef>
              <a:spcPct val="0"/>
            </a:spcBef>
            <a:spcAft>
              <a:spcPct val="35000"/>
            </a:spcAft>
            <a:buNone/>
          </a:pPr>
          <a:r>
            <a:rPr lang="en-US" sz="2800" b="0" kern="1200" dirty="0">
              <a:latin typeface="Times New Roman" panose="02020603050405020304" pitchFamily="18" charset="0"/>
              <a:cs typeface="Times New Roman" panose="02020603050405020304" pitchFamily="18" charset="0"/>
            </a:rPr>
            <a:t>       </a:t>
          </a:r>
          <a:r>
            <a:rPr lang="en-US" sz="2800" b="0" i="1" kern="1200" dirty="0">
              <a:latin typeface="Times New Roman" panose="02020603050405020304" pitchFamily="18" charset="0"/>
              <a:cs typeface="Times New Roman" panose="02020603050405020304" pitchFamily="18" charset="0"/>
            </a:rPr>
            <a:t>“So, I went home and kind of just suﬀered through."                                                            “[…] feeling alone and terrified.”</a:t>
          </a:r>
        </a:p>
      </dsp:txBody>
      <dsp:txXfrm>
        <a:off x="20948200" y="1530806"/>
        <a:ext cx="5978783" cy="1915183"/>
      </dsp:txXfrm>
    </dsp:sp>
    <dsp:sp modelId="{C9B429A2-FC05-C747-857A-6683E321C1CA}">
      <dsp:nvSpPr>
        <dsp:cNvPr id="0" name=""/>
        <dsp:cNvSpPr/>
      </dsp:nvSpPr>
      <dsp:spPr>
        <a:xfrm>
          <a:off x="20166753" y="1205654"/>
          <a:ext cx="744865" cy="3594181"/>
        </a:xfrm>
        <a:custGeom>
          <a:avLst/>
          <a:gdLst/>
          <a:ahLst/>
          <a:cxnLst/>
          <a:rect l="0" t="0" r="0" b="0"/>
          <a:pathLst>
            <a:path>
              <a:moveTo>
                <a:pt x="0" y="0"/>
              </a:moveTo>
              <a:lnTo>
                <a:pt x="0" y="3594181"/>
              </a:lnTo>
              <a:lnTo>
                <a:pt x="744865" y="35941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D29246-FD50-9D4F-8CBD-03996DD35557}">
      <dsp:nvSpPr>
        <dsp:cNvPr id="0" name=""/>
        <dsp:cNvSpPr/>
      </dsp:nvSpPr>
      <dsp:spPr>
        <a:xfrm>
          <a:off x="20911618" y="3820092"/>
          <a:ext cx="6217888" cy="19594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10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Trust </a:t>
          </a:r>
          <a:r>
            <a:rPr lang="en-US" sz="2800" kern="1200" dirty="0"/>
            <a:t>                                                 "</a:t>
          </a:r>
          <a:r>
            <a:rPr lang="en-US" sz="2800" i="1" kern="1200" dirty="0">
              <a:latin typeface="Times New Roman" panose="02020603050405020304" pitchFamily="18" charset="0"/>
              <a:cs typeface="Times New Roman" panose="02020603050405020304" pitchFamily="18" charset="0"/>
            </a:rPr>
            <a:t>I did not deserve to have to beg for my life.”                        </a:t>
          </a:r>
        </a:p>
        <a:p>
          <a:pPr marL="0" lvl="0" indent="0" algn="ctr" defTabSz="1244600">
            <a:lnSpc>
              <a:spcPct val="100000"/>
            </a:lnSpc>
            <a:spcBef>
              <a:spcPct val="0"/>
            </a:spcBef>
            <a:spcAft>
              <a:spcPct val="35000"/>
            </a:spcAft>
            <a:buNone/>
          </a:pPr>
          <a:r>
            <a:rPr lang="en-US" sz="2800" i="1" kern="1200" dirty="0">
              <a:latin typeface="Times New Roman" panose="02020603050405020304" pitchFamily="18" charset="0"/>
              <a:cs typeface="Times New Roman" panose="02020603050405020304" pitchFamily="18" charset="0"/>
            </a:rPr>
            <a:t>    “She's lost trust in the politicians.”</a:t>
          </a:r>
          <a:endParaRPr lang="en-US" sz="2800" b="0" i="1" kern="1200" dirty="0">
            <a:latin typeface="Times New Roman" panose="02020603050405020304" pitchFamily="18" charset="0"/>
            <a:cs typeface="Times New Roman" panose="02020603050405020304" pitchFamily="18" charset="0"/>
          </a:endParaRPr>
        </a:p>
      </dsp:txBody>
      <dsp:txXfrm>
        <a:off x="20969009" y="3877483"/>
        <a:ext cx="6103106" cy="1844705"/>
      </dsp:txXfrm>
    </dsp:sp>
    <dsp:sp modelId="{348C93CC-906C-6D4F-A9AC-291517635F22}">
      <dsp:nvSpPr>
        <dsp:cNvPr id="0" name=""/>
        <dsp:cNvSpPr/>
      </dsp:nvSpPr>
      <dsp:spPr>
        <a:xfrm>
          <a:off x="20166753" y="1205654"/>
          <a:ext cx="628681" cy="6562730"/>
        </a:xfrm>
        <a:custGeom>
          <a:avLst/>
          <a:gdLst/>
          <a:ahLst/>
          <a:cxnLst/>
          <a:rect l="0" t="0" r="0" b="0"/>
          <a:pathLst>
            <a:path>
              <a:moveTo>
                <a:pt x="0" y="0"/>
              </a:moveTo>
              <a:lnTo>
                <a:pt x="0" y="6562730"/>
              </a:lnTo>
              <a:lnTo>
                <a:pt x="628681" y="65627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947980-8862-7144-979F-BD9DBF2B2B41}">
      <dsp:nvSpPr>
        <dsp:cNvPr id="0" name=""/>
        <dsp:cNvSpPr/>
      </dsp:nvSpPr>
      <dsp:spPr>
        <a:xfrm>
          <a:off x="20795435" y="6164824"/>
          <a:ext cx="6545130" cy="32071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a:lnSpc>
              <a:spcPct val="100000"/>
            </a:lnSpc>
            <a:spcBef>
              <a:spcPct val="0"/>
            </a:spcBef>
            <a:spcAft>
              <a:spcPct val="35000"/>
            </a:spcAft>
            <a:buNone/>
          </a:pPr>
          <a:r>
            <a:rPr lang="en-US" sz="2800" b="1" i="0" kern="1200" dirty="0">
              <a:latin typeface="Times New Roman" panose="02020603050405020304" pitchFamily="18" charset="0"/>
              <a:cs typeface="Times New Roman" panose="02020603050405020304" pitchFamily="18" charset="0"/>
            </a:rPr>
            <a:t>Stigma                </a:t>
          </a:r>
        </a:p>
        <a:p>
          <a:pPr marL="0" lvl="0" indent="0" algn="ctr" defTabSz="1244600">
            <a:lnSpc>
              <a:spcPct val="100000"/>
            </a:lnSpc>
            <a:spcBef>
              <a:spcPct val="0"/>
            </a:spcBef>
            <a:spcAft>
              <a:spcPct val="35000"/>
            </a:spcAft>
            <a:buNone/>
          </a:pPr>
          <a:r>
            <a:rPr lang="en-US" sz="2800" b="0" i="1" kern="1200" dirty="0">
              <a:latin typeface="Times New Roman" panose="02020603050405020304" pitchFamily="18" charset="0"/>
              <a:cs typeface="Times New Roman" panose="02020603050405020304" pitchFamily="18" charset="0"/>
            </a:rPr>
            <a:t>   “[…] been telling her that she "could give birth at 17 weeks, that they knew people who have done it, that I was killing my child.	    	</a:t>
          </a:r>
        </a:p>
        <a:p>
          <a:pPr marL="0" lvl="0" indent="0" algn="ctr" defTabSz="1244600">
            <a:lnSpc>
              <a:spcPct val="100000"/>
            </a:lnSpc>
            <a:spcBef>
              <a:spcPct val="0"/>
            </a:spcBef>
            <a:spcAft>
              <a:spcPct val="35000"/>
            </a:spcAft>
            <a:buNone/>
          </a:pPr>
          <a:r>
            <a:rPr lang="en-US" sz="2800" b="0" i="1" kern="1200" dirty="0">
              <a:latin typeface="Times New Roman" panose="02020603050405020304" pitchFamily="18" charset="0"/>
              <a:cs typeface="Times New Roman" panose="02020603050405020304" pitchFamily="18" charset="0"/>
            </a:rPr>
            <a:t> “[…] being treated like a bad person.”</a:t>
          </a:r>
        </a:p>
      </dsp:txBody>
      <dsp:txXfrm>
        <a:off x="20889368" y="6258757"/>
        <a:ext cx="6357264" cy="30192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65FCE-5FBD-B446-93B6-B8D32AB5169E}">
      <dsp:nvSpPr>
        <dsp:cNvPr id="0" name=""/>
        <dsp:cNvSpPr/>
      </dsp:nvSpPr>
      <dsp:spPr>
        <a:xfrm>
          <a:off x="0" y="1127515"/>
          <a:ext cx="4783042" cy="191321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Impact on Individual Health</a:t>
          </a:r>
        </a:p>
      </dsp:txBody>
      <dsp:txXfrm>
        <a:off x="0" y="1127515"/>
        <a:ext cx="4783042" cy="1913216"/>
      </dsp:txXfrm>
    </dsp:sp>
    <dsp:sp modelId="{6AAD91DF-0FCD-9E48-991B-54DA1FD0AA19}">
      <dsp:nvSpPr>
        <dsp:cNvPr id="0" name=""/>
        <dsp:cNvSpPr/>
      </dsp:nvSpPr>
      <dsp:spPr>
        <a:xfrm>
          <a:off x="10" y="2580291"/>
          <a:ext cx="4783042" cy="46460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latin typeface="Times New Roman" panose="02020603050405020304" pitchFamily="18" charset="0"/>
              <a:cs typeface="Times New Roman" panose="02020603050405020304" pitchFamily="18" charset="0"/>
            </a:rPr>
            <a:t>Stressors associated with delays &amp; denial of care may  have a cumulative impact on  mental and physical health outcomes. </a:t>
          </a:r>
        </a:p>
        <a:p>
          <a:pPr marL="571500" lvl="2" indent="-285750" algn="l" defTabSz="1333500">
            <a:lnSpc>
              <a:spcPct val="90000"/>
            </a:lnSpc>
            <a:spcBef>
              <a:spcPct val="0"/>
            </a:spcBef>
            <a:spcAft>
              <a:spcPct val="15000"/>
            </a:spcAft>
            <a:buChar char="•"/>
          </a:pPr>
          <a:r>
            <a:rPr lang="en-US" sz="3000" kern="1200" dirty="0">
              <a:latin typeface="Times New Roman" panose="02020603050405020304" pitchFamily="18" charset="0"/>
              <a:cs typeface="Times New Roman" panose="02020603050405020304" pitchFamily="18" charset="0"/>
            </a:rPr>
            <a:t>Exposure to traumatic medical experiences can negatively impact help-seeking behavior  (Hall et al., 2013).</a:t>
          </a:r>
        </a:p>
      </dsp:txBody>
      <dsp:txXfrm>
        <a:off x="10" y="2580291"/>
        <a:ext cx="4783042" cy="4646019"/>
      </dsp:txXfrm>
    </dsp:sp>
    <dsp:sp modelId="{119D7E29-CDDF-1D4B-A534-F583193F2C65}">
      <dsp:nvSpPr>
        <dsp:cNvPr id="0" name=""/>
        <dsp:cNvSpPr/>
      </dsp:nvSpPr>
      <dsp:spPr>
        <a:xfrm>
          <a:off x="5437181" y="1176024"/>
          <a:ext cx="4828576" cy="187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Delivery &amp; Quality of Care </a:t>
          </a:r>
        </a:p>
      </dsp:txBody>
      <dsp:txXfrm>
        <a:off x="5437181" y="1176024"/>
        <a:ext cx="4828576" cy="1872000"/>
      </dsp:txXfrm>
    </dsp:sp>
    <dsp:sp modelId="{2F33589A-AC95-7949-A9A6-04701F0BA220}">
      <dsp:nvSpPr>
        <dsp:cNvPr id="0" name=""/>
        <dsp:cNvSpPr/>
      </dsp:nvSpPr>
      <dsp:spPr>
        <a:xfrm>
          <a:off x="5459949" y="2580269"/>
          <a:ext cx="4783042" cy="46460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latin typeface="Times New Roman" panose="02020603050405020304" pitchFamily="18" charset="0"/>
              <a:cs typeface="Times New Roman" panose="02020603050405020304" pitchFamily="18" charset="0"/>
            </a:rPr>
            <a:t>"Grounds-based” policies harm the patient-provider relationship and erode trust.</a:t>
          </a:r>
        </a:p>
        <a:p>
          <a:pPr marL="285750" lvl="1" indent="-285750" algn="l" defTabSz="1333500">
            <a:lnSpc>
              <a:spcPct val="90000"/>
            </a:lnSpc>
            <a:spcBef>
              <a:spcPct val="0"/>
            </a:spcBef>
            <a:spcAft>
              <a:spcPct val="15000"/>
            </a:spcAft>
            <a:buChar char="•"/>
          </a:pPr>
          <a:r>
            <a:rPr lang="en-US" sz="3000" kern="1200" dirty="0">
              <a:latin typeface="Times New Roman" panose="02020603050405020304" pitchFamily="18" charset="0"/>
              <a:cs typeface="Times New Roman" panose="02020603050405020304" pitchFamily="18" charset="0"/>
            </a:rPr>
            <a:t>Lack of clarity in policies has forced physicians to question whether they can intervene to prevent the progression to critical scenarios (MacDonald et al., 2022).</a:t>
          </a:r>
        </a:p>
      </dsp:txBody>
      <dsp:txXfrm>
        <a:off x="5459949" y="2580269"/>
        <a:ext cx="4783042" cy="4646019"/>
      </dsp:txXfrm>
    </dsp:sp>
    <dsp:sp modelId="{B90956BF-E3CB-0E42-9277-AC55ADE026E3}">
      <dsp:nvSpPr>
        <dsp:cNvPr id="0" name=""/>
        <dsp:cNvSpPr/>
      </dsp:nvSpPr>
      <dsp:spPr>
        <a:xfrm>
          <a:off x="10942750" y="848087"/>
          <a:ext cx="4783042" cy="187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marL="0" lvl="0" indent="0" algn="ctr" defTabSz="1555750">
            <a:lnSpc>
              <a:spcPct val="90000"/>
            </a:lnSpc>
            <a:spcBef>
              <a:spcPct val="0"/>
            </a:spcBef>
            <a:spcAft>
              <a:spcPct val="35000"/>
            </a:spcAft>
            <a:buNone/>
          </a:pPr>
          <a:endParaRPr lang="en-US" sz="3500" kern="1200" dirty="0">
            <a:latin typeface="Times New Roman" panose="02020603050405020304" pitchFamily="18" charset="0"/>
            <a:cs typeface="Times New Roman" panose="02020603050405020304" pitchFamily="18" charset="0"/>
          </a:endParaRPr>
        </a:p>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Challenges to Health Equity</a:t>
          </a:r>
        </a:p>
      </dsp:txBody>
      <dsp:txXfrm>
        <a:off x="10942750" y="848087"/>
        <a:ext cx="4783042" cy="1872000"/>
      </dsp:txXfrm>
    </dsp:sp>
    <dsp:sp modelId="{642B088D-670E-9F4F-81FF-DB0F4844F800}">
      <dsp:nvSpPr>
        <dsp:cNvPr id="0" name=""/>
        <dsp:cNvSpPr/>
      </dsp:nvSpPr>
      <dsp:spPr>
        <a:xfrm>
          <a:off x="10965623" y="2587006"/>
          <a:ext cx="4783042" cy="46460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latin typeface="Times New Roman" panose="02020603050405020304" pitchFamily="18" charset="0"/>
              <a:cs typeface="Times New Roman" panose="02020603050405020304" pitchFamily="18" charset="0"/>
            </a:rPr>
            <a:t>Barriers created by </a:t>
          </a:r>
          <a:r>
            <a:rPr lang="en-US" sz="3000" kern="1200">
              <a:latin typeface="Times New Roman" panose="02020603050405020304" pitchFamily="18" charset="0"/>
              <a:cs typeface="Times New Roman" panose="02020603050405020304" pitchFamily="18" charset="0"/>
            </a:rPr>
            <a:t>these policies </a:t>
          </a:r>
          <a:r>
            <a:rPr lang="en-US" sz="3000" kern="1200" dirty="0">
              <a:latin typeface="Times New Roman" panose="02020603050405020304" pitchFamily="18" charset="0"/>
              <a:cs typeface="Times New Roman" panose="02020603050405020304" pitchFamily="18" charset="0"/>
            </a:rPr>
            <a:t>disproportionally impact </a:t>
          </a:r>
          <a:r>
            <a:rPr lang="en-US" sz="3000" kern="1200">
              <a:latin typeface="Times New Roman" panose="02020603050405020304" pitchFamily="18" charset="0"/>
              <a:cs typeface="Times New Roman" panose="02020603050405020304" pitchFamily="18" charset="0"/>
            </a:rPr>
            <a:t>marginalized communities </a:t>
          </a:r>
          <a:r>
            <a:rPr lang="en-US" sz="3000" kern="1200" dirty="0">
              <a:latin typeface="Times New Roman" panose="02020603050405020304" pitchFamily="18" charset="0"/>
              <a:cs typeface="Times New Roman" panose="02020603050405020304" pitchFamily="18" charset="0"/>
            </a:rPr>
            <a:t>who already face limited access to reproductive healthcare and increased risk for pregnancy-related morbidity and mortality (Prather et al., 2016). </a:t>
          </a:r>
        </a:p>
      </dsp:txBody>
      <dsp:txXfrm>
        <a:off x="10965623" y="2587006"/>
        <a:ext cx="4783042" cy="46460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F9466-CBFF-5840-B9CA-CB2924459701}">
      <dsp:nvSpPr>
        <dsp:cNvPr id="0" name=""/>
        <dsp:cNvSpPr/>
      </dsp:nvSpPr>
      <dsp:spPr>
        <a:xfrm>
          <a:off x="0" y="0"/>
          <a:ext cx="12801600" cy="6644773"/>
        </a:xfrm>
        <a:prstGeom prst="roundRect">
          <a:avLst>
            <a:gd name="adj" fmla="val 85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5157082" numCol="1" spcCol="1270" anchor="t" anchorCtr="0">
          <a:noAutofit/>
        </a:bodyPr>
        <a:lstStyle/>
        <a:p>
          <a:pPr marL="0" lvl="0" indent="0" algn="l" defTabSz="2667000">
            <a:lnSpc>
              <a:spcPct val="90000"/>
            </a:lnSpc>
            <a:spcBef>
              <a:spcPct val="0"/>
            </a:spcBef>
            <a:spcAft>
              <a:spcPct val="35000"/>
            </a:spcAft>
            <a:buNone/>
          </a:pPr>
          <a:r>
            <a:rPr lang="en-US" sz="6000" kern="1200" dirty="0">
              <a:latin typeface="Times New Roman" panose="02020603050405020304" pitchFamily="18" charset="0"/>
              <a:cs typeface="Times New Roman" panose="02020603050405020304" pitchFamily="18" charset="0"/>
            </a:rPr>
            <a:t>Emotional Distress </a:t>
          </a:r>
        </a:p>
      </dsp:txBody>
      <dsp:txXfrm>
        <a:off x="165426" y="165426"/>
        <a:ext cx="12470748" cy="6313921"/>
      </dsp:txXfrm>
    </dsp:sp>
    <dsp:sp modelId="{3EB96F00-5E7A-C24D-8E74-D65F28B5A24A}">
      <dsp:nvSpPr>
        <dsp:cNvPr id="0" name=""/>
        <dsp:cNvSpPr/>
      </dsp:nvSpPr>
      <dsp:spPr>
        <a:xfrm>
          <a:off x="82295" y="1661193"/>
          <a:ext cx="2395729" cy="900515"/>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Fear</a:t>
          </a:r>
        </a:p>
      </dsp:txBody>
      <dsp:txXfrm>
        <a:off x="109989" y="1688887"/>
        <a:ext cx="2340341" cy="845127"/>
      </dsp:txXfrm>
    </dsp:sp>
    <dsp:sp modelId="{A3C20355-E335-A246-B646-5249B3A00E05}">
      <dsp:nvSpPr>
        <dsp:cNvPr id="0" name=""/>
        <dsp:cNvSpPr/>
      </dsp:nvSpPr>
      <dsp:spPr>
        <a:xfrm>
          <a:off x="82295" y="2598885"/>
          <a:ext cx="2395729" cy="900515"/>
        </a:xfrm>
        <a:prstGeom prst="roundRect">
          <a:avLst>
            <a:gd name="adj" fmla="val 10500"/>
          </a:avLst>
        </a:prstGeom>
        <a:solidFill>
          <a:prstClr val="white">
            <a:alpha val="90000"/>
            <a:hueOff val="0"/>
            <a:satOff val="0"/>
            <a:lumOff val="0"/>
            <a:alphaOff val="0"/>
          </a:prstClr>
        </a:solidFill>
        <a:ln w="6350" cap="flat" cmpd="sng" algn="ctr">
          <a:solidFill>
            <a:srgbClr val="00B0EA">
              <a:hueOff val="0"/>
              <a:satOff val="0"/>
              <a:lumOff val="0"/>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Overwhelm </a:t>
          </a:r>
        </a:p>
      </dsp:txBody>
      <dsp:txXfrm>
        <a:off x="109989" y="2626579"/>
        <a:ext cx="2340341" cy="845127"/>
      </dsp:txXfrm>
    </dsp:sp>
    <dsp:sp modelId="{06B82271-B3BA-2840-91B3-61113951F2B2}">
      <dsp:nvSpPr>
        <dsp:cNvPr id="0" name=""/>
        <dsp:cNvSpPr/>
      </dsp:nvSpPr>
      <dsp:spPr>
        <a:xfrm>
          <a:off x="82295" y="3536578"/>
          <a:ext cx="2395729" cy="900515"/>
        </a:xfrm>
        <a:prstGeom prst="roundRect">
          <a:avLst>
            <a:gd name="adj" fmla="val 10500"/>
          </a:avLst>
        </a:prstGeom>
        <a:solidFill>
          <a:prstClr val="white">
            <a:alpha val="90000"/>
            <a:hueOff val="0"/>
            <a:satOff val="0"/>
            <a:lumOff val="0"/>
            <a:alphaOff val="0"/>
          </a:prstClr>
        </a:solidFill>
        <a:ln w="6350" cap="flat" cmpd="sng" algn="ctr">
          <a:solidFill>
            <a:srgbClr val="00B0EA">
              <a:hueOff val="0"/>
              <a:satOff val="0"/>
              <a:lumOff val="0"/>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Inability</a:t>
          </a:r>
          <a:r>
            <a:rPr lang="en-US" sz="2800" kern="1200" dirty="0">
              <a:latin typeface="Times New Roman" panose="02020603050405020304" pitchFamily="18" charset="0"/>
              <a:cs typeface="Times New Roman" panose="02020603050405020304" pitchFamily="18" charset="0"/>
            </a:rPr>
            <a:t> to grieve </a:t>
          </a:r>
        </a:p>
      </dsp:txBody>
      <dsp:txXfrm>
        <a:off x="109989" y="3564272"/>
        <a:ext cx="2340341" cy="845127"/>
      </dsp:txXfrm>
    </dsp:sp>
    <dsp:sp modelId="{2CF67C8B-F9FA-B343-BCAE-36B1868B4DB6}">
      <dsp:nvSpPr>
        <dsp:cNvPr id="0" name=""/>
        <dsp:cNvSpPr/>
      </dsp:nvSpPr>
      <dsp:spPr>
        <a:xfrm>
          <a:off x="82295" y="4474270"/>
          <a:ext cx="2395729" cy="900515"/>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Physical pain </a:t>
          </a:r>
        </a:p>
      </dsp:txBody>
      <dsp:txXfrm>
        <a:off x="109989" y="4501964"/>
        <a:ext cx="2340341" cy="845127"/>
      </dsp:txXfrm>
    </dsp:sp>
    <dsp:sp modelId="{D3EC44F9-EDEF-FD48-BEE7-8C46793425E0}">
      <dsp:nvSpPr>
        <dsp:cNvPr id="0" name=""/>
        <dsp:cNvSpPr/>
      </dsp:nvSpPr>
      <dsp:spPr>
        <a:xfrm>
          <a:off x="82295" y="5411963"/>
          <a:ext cx="2395729" cy="900515"/>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Anger </a:t>
          </a:r>
        </a:p>
      </dsp:txBody>
      <dsp:txXfrm>
        <a:off x="109989" y="5439657"/>
        <a:ext cx="2340341" cy="845127"/>
      </dsp:txXfrm>
    </dsp:sp>
    <dsp:sp modelId="{65F0626E-237F-0E4D-9BE1-18BE564D906D}">
      <dsp:nvSpPr>
        <dsp:cNvPr id="0" name=""/>
        <dsp:cNvSpPr/>
      </dsp:nvSpPr>
      <dsp:spPr>
        <a:xfrm>
          <a:off x="2560320" y="1661193"/>
          <a:ext cx="9921240" cy="4651341"/>
        </a:xfrm>
        <a:prstGeom prst="roundRect">
          <a:avLst>
            <a:gd name="adj" fmla="val 105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953602" numCol="1" spcCol="1270" anchor="t" anchorCtr="0">
          <a:noAutofit/>
        </a:bodyPr>
        <a:lstStyle/>
        <a:p>
          <a:pPr marL="0" lvl="0" indent="0" algn="l" defTabSz="2667000">
            <a:lnSpc>
              <a:spcPct val="90000"/>
            </a:lnSpc>
            <a:spcBef>
              <a:spcPct val="0"/>
            </a:spcBef>
            <a:spcAft>
              <a:spcPct val="35000"/>
            </a:spcAft>
            <a:buNone/>
          </a:pPr>
          <a:r>
            <a:rPr lang="en-US" sz="6000" kern="1200" dirty="0">
              <a:latin typeface="Times New Roman" panose="02020603050405020304" pitchFamily="18" charset="0"/>
              <a:cs typeface="Times New Roman" panose="02020603050405020304" pitchFamily="18" charset="0"/>
            </a:rPr>
            <a:t>Autonomy, Control &amp; Choice </a:t>
          </a:r>
        </a:p>
      </dsp:txBody>
      <dsp:txXfrm>
        <a:off x="2703365" y="1804238"/>
        <a:ext cx="9635150" cy="4365251"/>
      </dsp:txXfrm>
    </dsp:sp>
    <dsp:sp modelId="{D5127B53-7BF6-CB41-B191-CD97068B24CC}">
      <dsp:nvSpPr>
        <dsp:cNvPr id="0" name=""/>
        <dsp:cNvSpPr/>
      </dsp:nvSpPr>
      <dsp:spPr>
        <a:xfrm>
          <a:off x="2599191" y="3250711"/>
          <a:ext cx="2256288" cy="717610"/>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Helplessness </a:t>
          </a:r>
        </a:p>
      </dsp:txBody>
      <dsp:txXfrm>
        <a:off x="2621260" y="3272780"/>
        <a:ext cx="2212150" cy="673472"/>
      </dsp:txXfrm>
    </dsp:sp>
    <dsp:sp modelId="{A728CC35-F369-3A40-89A3-378C4EBE87A2}">
      <dsp:nvSpPr>
        <dsp:cNvPr id="0" name=""/>
        <dsp:cNvSpPr/>
      </dsp:nvSpPr>
      <dsp:spPr>
        <a:xfrm>
          <a:off x="2488311" y="4132752"/>
          <a:ext cx="2624326" cy="656284"/>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Loss of control </a:t>
          </a:r>
        </a:p>
      </dsp:txBody>
      <dsp:txXfrm>
        <a:off x="2508494" y="4152935"/>
        <a:ext cx="2583960" cy="615918"/>
      </dsp:txXfrm>
    </dsp:sp>
    <dsp:sp modelId="{0FE444F0-8B2E-254F-B455-416CFE6D7C54}">
      <dsp:nvSpPr>
        <dsp:cNvPr id="0" name=""/>
        <dsp:cNvSpPr/>
      </dsp:nvSpPr>
      <dsp:spPr>
        <a:xfrm>
          <a:off x="2489452" y="4886917"/>
          <a:ext cx="2622044" cy="1255031"/>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Lack of choice in medical decisions </a:t>
          </a:r>
        </a:p>
      </dsp:txBody>
      <dsp:txXfrm>
        <a:off x="2528049" y="4925514"/>
        <a:ext cx="2544850" cy="1177837"/>
      </dsp:txXfrm>
    </dsp:sp>
    <dsp:sp modelId="{CD360A4D-6FC1-7E4E-A5D6-CAB7B3D0A20F}">
      <dsp:nvSpPr>
        <dsp:cNvPr id="0" name=""/>
        <dsp:cNvSpPr/>
      </dsp:nvSpPr>
      <dsp:spPr>
        <a:xfrm>
          <a:off x="5239511" y="3287275"/>
          <a:ext cx="7104888" cy="2657909"/>
        </a:xfrm>
        <a:prstGeom prst="roundRect">
          <a:avLst>
            <a:gd name="adj" fmla="val 105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1500242" numCol="1" spcCol="1270" anchor="t" anchorCtr="0">
          <a:noAutofit/>
        </a:bodyPr>
        <a:lstStyle/>
        <a:p>
          <a:pPr marL="0" lvl="0" indent="0" algn="l" defTabSz="2667000">
            <a:lnSpc>
              <a:spcPct val="90000"/>
            </a:lnSpc>
            <a:spcBef>
              <a:spcPct val="0"/>
            </a:spcBef>
            <a:spcAft>
              <a:spcPct val="35000"/>
            </a:spcAft>
            <a:buNone/>
          </a:pPr>
          <a:r>
            <a:rPr lang="en-US" sz="6000" kern="1200" dirty="0">
              <a:latin typeface="Times New Roman" panose="02020603050405020304" pitchFamily="18" charset="0"/>
              <a:cs typeface="Times New Roman" panose="02020603050405020304" pitchFamily="18" charset="0"/>
            </a:rPr>
            <a:t>Social Support </a:t>
          </a:r>
        </a:p>
      </dsp:txBody>
      <dsp:txXfrm>
        <a:off x="5321251" y="3369015"/>
        <a:ext cx="6941408" cy="2494429"/>
      </dsp:txXfrm>
    </dsp:sp>
    <dsp:sp modelId="{9D978592-4F67-3943-92B6-E921DE177CDE}">
      <dsp:nvSpPr>
        <dsp:cNvPr id="0" name=""/>
        <dsp:cNvSpPr/>
      </dsp:nvSpPr>
      <dsp:spPr>
        <a:xfrm>
          <a:off x="5234254" y="4518445"/>
          <a:ext cx="2204839" cy="1196059"/>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Loneliness </a:t>
          </a:r>
        </a:p>
      </dsp:txBody>
      <dsp:txXfrm>
        <a:off x="5271037" y="4555228"/>
        <a:ext cx="2131273" cy="1122493"/>
      </dsp:txXfrm>
    </dsp:sp>
    <dsp:sp modelId="{C40F40F1-0696-A94D-913D-1404F8EDA87B}">
      <dsp:nvSpPr>
        <dsp:cNvPr id="0" name=""/>
        <dsp:cNvSpPr/>
      </dsp:nvSpPr>
      <dsp:spPr>
        <a:xfrm>
          <a:off x="7501820" y="4518445"/>
          <a:ext cx="2204839" cy="1196059"/>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Trust </a:t>
          </a:r>
        </a:p>
      </dsp:txBody>
      <dsp:txXfrm>
        <a:off x="7538603" y="4555228"/>
        <a:ext cx="2131273" cy="1122493"/>
      </dsp:txXfrm>
    </dsp:sp>
    <dsp:sp modelId="{A0109328-4287-DD4F-906E-EBCFA517FE79}">
      <dsp:nvSpPr>
        <dsp:cNvPr id="0" name=""/>
        <dsp:cNvSpPr/>
      </dsp:nvSpPr>
      <dsp:spPr>
        <a:xfrm>
          <a:off x="9769386" y="4518445"/>
          <a:ext cx="2204839" cy="1196059"/>
        </a:xfrm>
        <a:prstGeom prst="roundRect">
          <a:avLst>
            <a:gd name="adj" fmla="val 105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Stigma </a:t>
          </a:r>
        </a:p>
      </dsp:txBody>
      <dsp:txXfrm>
        <a:off x="9806169" y="4555228"/>
        <a:ext cx="2131273" cy="11224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3/24/23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3/24/23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dirty="0"/>
          </a:p>
        </p:txBody>
      </p:sp>
    </p:spTree>
    <p:extLst>
      <p:ext uri="{BB962C8B-B14F-4D97-AF65-F5344CB8AC3E}">
        <p14:creationId xmlns:p14="http://schemas.microsoft.com/office/powerpoint/2010/main" val="389593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 The Epidemiology</a:t>
            </a:r>
            <a:r>
              <a:rPr lang="en-US" sz="6600" baseline="0" dirty="0">
                <a:solidFill>
                  <a:prstClr val="white">
                    <a:lumMod val="50000"/>
                  </a:prstClr>
                </a:solidFill>
                <a:latin typeface="Calibri Light" panose="020F0302020204030204" pitchFamily="34" charset="0"/>
                <a:cs typeface="Calibri" panose="020F0502020204030204" pitchFamily="34" charset="0"/>
              </a:rPr>
              <a:t> Data Center’s printer maximum width to print is 42”</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Keep</a:t>
            </a:r>
            <a:r>
              <a:rPr lang="en-US" sz="6600" baseline="0" dirty="0">
                <a:solidFill>
                  <a:prstClr val="white">
                    <a:lumMod val="50000"/>
                  </a:prstClr>
                </a:solidFill>
                <a:latin typeface="Calibri Light" panose="020F0302020204030204" pitchFamily="34" charset="0"/>
                <a:cs typeface="Calibri" panose="020F0502020204030204" pitchFamily="34" charset="0"/>
              </a:rPr>
              <a:t> the aspect ratio for the School’s logo.</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a:solidFill>
                  <a:prstClr val="white">
                    <a:lumMod val="50000"/>
                  </a:prstClr>
                </a:solidFill>
                <a:latin typeface="Calibri Light" panose="020F0302020204030204" pitchFamily="34" charset="0"/>
                <a:cs typeface="Calibri" panose="020F0502020204030204" pitchFamily="34" charset="0"/>
              </a:rPr>
              <a:t>s</a:t>
            </a:r>
            <a:r>
              <a:rPr sz="66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3/24/23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dirty="0"/>
              <a:t>Click icon to add picture</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3/24/23</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
        <p:nvSpPr>
          <p:cNvPr id="8" name="Rectangle 7"/>
          <p:cNvSpPr/>
          <p:nvPr userDrawn="1"/>
        </p:nvSpPr>
        <p:spPr bwMode="gray">
          <a:xfrm>
            <a:off x="0" y="3886200"/>
            <a:ext cx="43891200" cy="1143000"/>
          </a:xfrm>
          <a:prstGeom prst="rect">
            <a:avLst/>
          </a:prstGeom>
          <a:solidFill>
            <a:srgbClr val="461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0" y="3886200"/>
            <a:ext cx="43891200" cy="0"/>
          </a:xfrm>
          <a:prstGeom prst="line">
            <a:avLst/>
          </a:prstGeom>
          <a:ln w="114300">
            <a:solidFill>
              <a:srgbClr val="FDD02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1.png"/><Relationship Id="rId18" Type="http://schemas.microsoft.com/office/2007/relationships/diagramDrawing" Target="../diagrams/drawing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diagramColors" Target="../diagrams/colors3.xml"/><Relationship Id="rId2" Type="http://schemas.openxmlformats.org/officeDocument/2006/relationships/notesSlide" Target="../notesSlides/notesSlide1.xml"/><Relationship Id="rId16" Type="http://schemas.openxmlformats.org/officeDocument/2006/relationships/diagramQuickStyle" Target="../diagrams/quickStyle3.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Layout" Target="../diagrams/layout3.xml"/><Relationship Id="rId10" Type="http://schemas.openxmlformats.org/officeDocument/2006/relationships/diagramQuickStyle" Target="../diagrams/quickStyle2.xml"/><Relationship Id="rId19" Type="http://schemas.openxmlformats.org/officeDocument/2006/relationships/image" Target="../media/image2.png"/><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Diagram 57">
            <a:extLst>
              <a:ext uri="{FF2B5EF4-FFF2-40B4-BE49-F238E27FC236}">
                <a16:creationId xmlns:a16="http://schemas.microsoft.com/office/drawing/2014/main" id="{0633BF0A-9602-4774-6ED5-7DC75846AC99}"/>
              </a:ext>
            </a:extLst>
          </p:cNvPr>
          <p:cNvGraphicFramePr>
            <a:graphicFrameLocks/>
          </p:cNvGraphicFramePr>
          <p:nvPr>
            <p:extLst>
              <p:ext uri="{D42A27DB-BD31-4B8C-83A1-F6EECF244321}">
                <p14:modId xmlns:p14="http://schemas.microsoft.com/office/powerpoint/2010/main" val="263410432"/>
              </p:ext>
            </p:extLst>
          </p:nvPr>
        </p:nvGraphicFramePr>
        <p:xfrm>
          <a:off x="15567661" y="7067522"/>
          <a:ext cx="28360236" cy="100280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 Placeholder 22"/>
          <p:cNvSpPr>
            <a:spLocks noGrp="1"/>
          </p:cNvSpPr>
          <p:nvPr>
            <p:ph type="body" sz="quarter" idx="36"/>
          </p:nvPr>
        </p:nvSpPr>
        <p:spPr>
          <a:xfrm>
            <a:off x="36138042" y="4118775"/>
            <a:ext cx="6484620" cy="736038"/>
          </a:xfrm>
        </p:spPr>
        <p:txBody>
          <a:bodyPr/>
          <a:lstStyle/>
          <a:p>
            <a:pPr algn="r" defTabSz="4430713"/>
            <a:r>
              <a:rPr lang="en-US" i="1" dirty="0"/>
              <a:t>publichealth.lsuhsc.edu</a:t>
            </a:r>
          </a:p>
        </p:txBody>
      </p:sp>
      <p:sp>
        <p:nvSpPr>
          <p:cNvPr id="67" name="Text Placeholder 66"/>
          <p:cNvSpPr>
            <a:spLocks noGrp="1"/>
          </p:cNvSpPr>
          <p:nvPr>
            <p:ph type="body" sz="quarter" idx="13"/>
          </p:nvPr>
        </p:nvSpPr>
        <p:spPr>
          <a:xfrm>
            <a:off x="1143000" y="5669280"/>
            <a:ext cx="12801600" cy="1097280"/>
          </a:xfrm>
        </p:spPr>
        <p:txBody>
          <a:bodyPr/>
          <a:lstStyle/>
          <a:p>
            <a:r>
              <a:rPr lang="en-US" dirty="0">
                <a:latin typeface="Times New Roman" panose="02020603050405020304" pitchFamily="18" charset="0"/>
                <a:cs typeface="Times New Roman" panose="02020603050405020304" pitchFamily="18" charset="0"/>
              </a:rPr>
              <a:t>Background</a:t>
            </a:r>
          </a:p>
        </p:txBody>
      </p:sp>
      <p:sp>
        <p:nvSpPr>
          <p:cNvPr id="70" name="Text Placeholder 69"/>
          <p:cNvSpPr>
            <a:spLocks noGrp="1"/>
          </p:cNvSpPr>
          <p:nvPr>
            <p:ph type="body" sz="quarter" idx="39"/>
          </p:nvPr>
        </p:nvSpPr>
        <p:spPr>
          <a:xfrm>
            <a:off x="1142999" y="6826227"/>
            <a:ext cx="12847321" cy="7060311"/>
          </a:xfrm>
        </p:spPr>
        <p:txBody>
          <a:bodyPr/>
          <a:lstStyle/>
          <a:p>
            <a:r>
              <a:rPr lang="en-US" sz="3000" dirty="0">
                <a:effectLst/>
                <a:latin typeface="Times New Roman" panose="02020603050405020304" pitchFamily="18" charset="0"/>
                <a:ea typeface="Calibri" panose="020F0502020204030204" pitchFamily="34" charset="0"/>
              </a:rPr>
              <a:t>The loss of federal abortion protections resulting from the </a:t>
            </a:r>
            <a:r>
              <a:rPr lang="en-US" sz="3000" i="1" dirty="0">
                <a:effectLst/>
                <a:latin typeface="Times New Roman" panose="02020603050405020304" pitchFamily="18" charset="0"/>
                <a:ea typeface="Calibri" panose="020F0502020204030204" pitchFamily="34" charset="0"/>
              </a:rPr>
              <a:t>Dobbs v. Jackson Women’s Health Organization </a:t>
            </a:r>
            <a:r>
              <a:rPr lang="en-US" sz="3000" dirty="0">
                <a:effectLst/>
                <a:latin typeface="Times New Roman" panose="02020603050405020304" pitchFamily="18" charset="0"/>
                <a:ea typeface="Calibri" panose="020F0502020204030204" pitchFamily="34" charset="0"/>
              </a:rPr>
              <a:t>ruling has created a landscape where women and birth-capable people face insurmountable barriers when seeking abortion care. Rapidly changing grounds-based policies require that abortion seekers satisfy specific health-related “grounds” or qualifying exceptions. These policies are often vague and difficult to implement in medical practice, leading to delays and denial of abortion care.  Delays and denial lead to adverse physical health outcomes, increased economic insecurity, and present a looming mental health crisis (APA, 2022; Foster, 2020; </a:t>
            </a:r>
            <a:r>
              <a:rPr lang="en-US" sz="3000" dirty="0" err="1">
                <a:effectLst/>
                <a:latin typeface="Times New Roman" panose="02020603050405020304" pitchFamily="18" charset="0"/>
                <a:ea typeface="Calibri" panose="020F0502020204030204" pitchFamily="34" charset="0"/>
              </a:rPr>
              <a:t>Jerman</a:t>
            </a:r>
            <a:r>
              <a:rPr lang="en-US" sz="3000" dirty="0">
                <a:effectLst/>
                <a:latin typeface="Times New Roman" panose="02020603050405020304" pitchFamily="18" charset="0"/>
                <a:ea typeface="Calibri" panose="020F0502020204030204" pitchFamily="34" charset="0"/>
              </a:rPr>
              <a:t> et al., 2017).  The </a:t>
            </a:r>
            <a:r>
              <a:rPr lang="en-US" sz="3000" dirty="0">
                <a:latin typeface="Times New Roman" panose="02020603050405020304" pitchFamily="18" charset="0"/>
                <a:ea typeface="Calibri" panose="020F0502020204030204" pitchFamily="34" charset="0"/>
              </a:rPr>
              <a:t>present study </a:t>
            </a:r>
            <a:r>
              <a:rPr lang="en-US" sz="3000" dirty="0">
                <a:effectLst/>
                <a:latin typeface="Times New Roman" panose="02020603050405020304" pitchFamily="18" charset="0"/>
                <a:ea typeface="Calibri" panose="020F0502020204030204" pitchFamily="34" charset="0"/>
              </a:rPr>
              <a:t>explores the mental health impacts of current "grounds-based” approaches to abortion provision after a diagnosis of a serious pregnancy complication.  The insight gained can be valuable in developing strategies and evidence-based interventions to improve healthcare quality and delivery, advance health equity, and improve population-level health outcomes associated with reproductive and mental health. </a:t>
            </a:r>
            <a:endParaRPr lang="en-US" sz="3000" dirty="0"/>
          </a:p>
        </p:txBody>
      </p:sp>
      <p:sp>
        <p:nvSpPr>
          <p:cNvPr id="12" name="Content Placeholder 11"/>
          <p:cNvSpPr>
            <a:spLocks noGrp="1"/>
          </p:cNvSpPr>
          <p:nvPr>
            <p:ph sz="quarter" idx="25"/>
          </p:nvPr>
        </p:nvSpPr>
        <p:spPr>
          <a:xfrm>
            <a:off x="1142998" y="15199178"/>
            <a:ext cx="12801600" cy="8552688"/>
          </a:xfrm>
        </p:spPr>
        <p:txBody>
          <a:bodyPr>
            <a:normAutofit/>
          </a:bodyPr>
          <a:lstStyle/>
          <a:p>
            <a:pPr marL="0" indent="0">
              <a:buNone/>
            </a:pPr>
            <a:r>
              <a:rPr lang="en-US" sz="3000" i="1" dirty="0">
                <a:latin typeface="Times New Roman" panose="02020603050405020304" pitchFamily="18" charset="0"/>
                <a:cs typeface="Times New Roman" panose="02020603050405020304" pitchFamily="18" charset="0"/>
              </a:rPr>
              <a:t>Design: </a:t>
            </a:r>
            <a:r>
              <a:rPr lang="en-US" sz="3000" dirty="0">
                <a:latin typeface="Times New Roman" panose="02020603050405020304" pitchFamily="18" charset="0"/>
                <a:cs typeface="Times New Roman" panose="02020603050405020304" pitchFamily="18" charset="0"/>
              </a:rPr>
              <a:t>Qualitative,  thematic analysis to examine themes concerning mental health experiences in those who encountered delays or denials when seeking an abortion after a diagnosis of serious complications (i.e., risk of life to the mother or a fatal fetal abnormality) or who were experiencing a miscarriage. </a:t>
            </a:r>
          </a:p>
          <a:p>
            <a:pPr marL="0" indent="0">
              <a:buNone/>
            </a:pPr>
            <a:r>
              <a:rPr lang="en-US" sz="3000" i="1" dirty="0">
                <a:latin typeface="Times New Roman" panose="02020603050405020304" pitchFamily="18" charset="0"/>
                <a:cs typeface="Times New Roman" panose="02020603050405020304" pitchFamily="18" charset="0"/>
              </a:rPr>
              <a:t>Sample: </a:t>
            </a:r>
            <a:r>
              <a:rPr lang="en-US" sz="3000" dirty="0">
                <a:latin typeface="Times New Roman" panose="02020603050405020304" pitchFamily="18" charset="0"/>
                <a:cs typeface="Times New Roman" panose="02020603050405020304" pitchFamily="18" charset="0"/>
              </a:rPr>
              <a:t>10 media stories that included first-hand accounts gained from interviews with the individuals experiencing delays and denial of needed care. Qualifying stories were limited to: </a:t>
            </a:r>
          </a:p>
          <a:p>
            <a:r>
              <a:rPr lang="en-US" sz="3000" dirty="0">
                <a:latin typeface="Times New Roman" panose="02020603050405020304" pitchFamily="18" charset="0"/>
                <a:cs typeface="Times New Roman" panose="02020603050405020304" pitchFamily="18" charset="0"/>
              </a:rPr>
              <a:t>Adult women who were experiencing a wanted pregnancy.</a:t>
            </a:r>
          </a:p>
          <a:p>
            <a:r>
              <a:rPr lang="en-US" sz="3000" dirty="0">
                <a:latin typeface="Times New Roman" panose="02020603050405020304" pitchFamily="18" charset="0"/>
                <a:cs typeface="Times New Roman" panose="02020603050405020304" pitchFamily="18" charset="0"/>
              </a:rPr>
              <a:t>Received a diagnosis of a pregnancy-related health condition that posed serious health risks for the mother, was experiencing a miscarriage, or a severe or fatal fetal abnormality was discovered that currently or previously qualified as an “exception” to a state-level abortion ban.</a:t>
            </a:r>
          </a:p>
          <a:p>
            <a:r>
              <a:rPr lang="en-US" sz="3000" dirty="0">
                <a:latin typeface="Times New Roman" panose="02020603050405020304" pitchFamily="18" charset="0"/>
                <a:cs typeface="Times New Roman" panose="02020603050405020304" pitchFamily="18" charset="0"/>
              </a:rPr>
              <a:t> Those who experienced delays or denials related to grounds-based policies. </a:t>
            </a:r>
          </a:p>
          <a:p>
            <a:pPr marL="0" indent="0">
              <a:buNone/>
            </a:pPr>
            <a:r>
              <a:rPr lang="en-US" sz="3000" i="1" dirty="0">
                <a:latin typeface="Times New Roman" panose="02020603050405020304" pitchFamily="18" charset="0"/>
                <a:cs typeface="Times New Roman" panose="02020603050405020304" pitchFamily="18" charset="0"/>
              </a:rPr>
              <a:t>Identifying themes: </a:t>
            </a:r>
            <a:r>
              <a:rPr lang="en-US" sz="3000" dirty="0">
                <a:latin typeface="Times New Roman" panose="02020603050405020304" pitchFamily="18" charset="0"/>
                <a:cs typeface="Times New Roman" panose="02020603050405020304" pitchFamily="18" charset="0"/>
              </a:rPr>
              <a:t>Reviewed and coded interview segments related to the expression of emotion, whether implicit or explicit, to identify overarching themes. Coding and concept mapping was done using the NVIVO software. </a:t>
            </a:r>
          </a:p>
          <a:p>
            <a:pPr marL="0" indent="0">
              <a:buNone/>
            </a:pPr>
            <a:endParaRPr lang="en-US" sz="3100" dirty="0">
              <a:latin typeface="Times New Roman" panose="02020603050405020304" pitchFamily="18" charset="0"/>
              <a:cs typeface="Times New Roman" panose="02020603050405020304" pitchFamily="18" charset="0"/>
            </a:endParaRPr>
          </a:p>
          <a:p>
            <a:pPr marL="0" indent="0">
              <a:buNone/>
            </a:pPr>
            <a:endParaRPr lang="en-US" sz="3100" i="1" dirty="0">
              <a:latin typeface="Times New Roman" panose="02020603050405020304" pitchFamily="18" charset="0"/>
              <a:cs typeface="Times New Roman" panose="02020603050405020304" pitchFamily="18" charset="0"/>
            </a:endParaRPr>
          </a:p>
        </p:txBody>
      </p:sp>
      <p:sp>
        <p:nvSpPr>
          <p:cNvPr id="8" name="Text Placeholder 7"/>
          <p:cNvSpPr>
            <a:spLocks noGrp="1"/>
          </p:cNvSpPr>
          <p:nvPr>
            <p:ph type="body" sz="quarter" idx="19"/>
          </p:nvPr>
        </p:nvSpPr>
        <p:spPr>
          <a:xfrm>
            <a:off x="1142998" y="23978695"/>
            <a:ext cx="12801600" cy="1097280"/>
          </a:xfrm>
        </p:spPr>
        <p:txBody>
          <a:bodyPr/>
          <a:lstStyle/>
          <a:p>
            <a:r>
              <a:rPr lang="en-US" dirty="0">
                <a:latin typeface="Times New Roman" panose="02020603050405020304" pitchFamily="18" charset="0"/>
                <a:cs typeface="Times New Roman" panose="02020603050405020304" pitchFamily="18" charset="0"/>
              </a:rPr>
              <a:t>Emergent Themes </a:t>
            </a:r>
          </a:p>
        </p:txBody>
      </p:sp>
      <p:sp>
        <p:nvSpPr>
          <p:cNvPr id="9" name="Text Placeholder 8"/>
          <p:cNvSpPr>
            <a:spLocks noGrp="1"/>
          </p:cNvSpPr>
          <p:nvPr>
            <p:ph type="body" sz="quarter" idx="21"/>
          </p:nvPr>
        </p:nvSpPr>
        <p:spPr>
          <a:xfrm>
            <a:off x="15544800" y="5669280"/>
            <a:ext cx="27203400" cy="1097280"/>
          </a:xfrm>
        </p:spPr>
        <p:txBody>
          <a:bodyPr/>
          <a:lstStyle/>
          <a:p>
            <a:r>
              <a:rPr lang="en-US" dirty="0">
                <a:latin typeface="Times New Roman" panose="02020603050405020304" pitchFamily="18" charset="0"/>
                <a:cs typeface="Times New Roman" panose="02020603050405020304" pitchFamily="18" charset="0"/>
              </a:rPr>
              <a:t>Emergent Themes </a:t>
            </a:r>
          </a:p>
        </p:txBody>
      </p:sp>
      <p:graphicFrame>
        <p:nvGraphicFramePr>
          <p:cNvPr id="3" name="Content Placeholder 2" descr="Title Picture Lineup" title="SmartArt"/>
          <p:cNvGraphicFramePr>
            <a:graphicFrameLocks noGrp="1"/>
          </p:cNvGraphicFramePr>
          <p:nvPr>
            <p:ph sz="quarter" idx="23"/>
            <p:extLst>
              <p:ext uri="{D42A27DB-BD31-4B8C-83A1-F6EECF244321}">
                <p14:modId xmlns:p14="http://schemas.microsoft.com/office/powerpoint/2010/main" val="3678996541"/>
              </p:ext>
            </p:extLst>
          </p:nvPr>
        </p:nvGraphicFramePr>
        <p:xfrm>
          <a:off x="15567660" y="16663282"/>
          <a:ext cx="15748666" cy="93299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7" name="Content Placeholder 16"/>
          <p:cNvSpPr>
            <a:spLocks noGrp="1"/>
          </p:cNvSpPr>
          <p:nvPr>
            <p:ph sz="quarter" idx="30"/>
          </p:nvPr>
        </p:nvSpPr>
        <p:spPr>
          <a:xfrm>
            <a:off x="15544800" y="24922670"/>
            <a:ext cx="15748666" cy="7715865"/>
          </a:xfrm>
        </p:spPr>
        <p:txBody>
          <a:bodyPr>
            <a:normAutofit/>
          </a:bodyPr>
          <a:lstStyle/>
          <a:p>
            <a:pPr marL="0" indent="0">
              <a:buNone/>
            </a:pPr>
            <a:r>
              <a:rPr lang="en-US" sz="3000" dirty="0">
                <a:latin typeface="Times New Roman" panose="02020603050405020304" pitchFamily="18" charset="0"/>
                <a:ea typeface="Calibri" panose="020F0502020204030204" pitchFamily="34" charset="0"/>
                <a:cs typeface="Times New Roman" panose="02020603050405020304" pitchFamily="18" charset="0"/>
              </a:rPr>
              <a:t>T</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he potential for these policies to have a significant impact on population-level health outcomes </a:t>
            </a:r>
            <a:r>
              <a:rPr lang="en-US" sz="3000" dirty="0">
                <a:latin typeface="Times New Roman" panose="02020603050405020304" pitchFamily="18" charset="0"/>
                <a:ea typeface="Calibri" panose="020F0502020204030204" pitchFamily="34" charset="0"/>
                <a:cs typeface="Times New Roman" panose="02020603050405020304" pitchFamily="18" charset="0"/>
              </a:rPr>
              <a:t>calls for the </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development and d</a:t>
            </a:r>
            <a:r>
              <a:rPr lang="en-US" sz="3000" dirty="0">
                <a:latin typeface="Times New Roman" panose="02020603050405020304" pitchFamily="18" charset="0"/>
                <a:ea typeface="Calibri" panose="020F0502020204030204" pitchFamily="34" charset="0"/>
                <a:cs typeface="Times New Roman" panose="02020603050405020304" pitchFamily="18" charset="0"/>
              </a:rPr>
              <a:t>issemination of research to inform health interventions.  Findings were applied to the National Institute on Minority Health and Health Disparities research framework, providing an example of how existing models can be adapted to conceptualize challenges to public health and guide research.  Although this study provided preliminary insight, there were several limitations,  including:</a:t>
            </a:r>
          </a:p>
          <a:p>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News media reports that vary in length, quality, and level of detail limit the consistency of the samples and the data derived from them. </a:t>
            </a:r>
          </a:p>
          <a:p>
            <a:r>
              <a:rPr lang="en-US" sz="3000" dirty="0">
                <a:latin typeface="Times New Roman" panose="02020603050405020304" pitchFamily="18" charset="0"/>
                <a:cs typeface="Times New Roman" panose="02020603050405020304" pitchFamily="18" charset="0"/>
              </a:rPr>
              <a:t> Journalistic reports are subject to biases, especially given the public controversy surrounding abortion. </a:t>
            </a:r>
          </a:p>
          <a:p>
            <a:r>
              <a:rPr lang="en-US" sz="3000" dirty="0">
                <a:latin typeface="Times New Roman" panose="02020603050405020304" pitchFamily="18" charset="0"/>
                <a:cs typeface="Times New Roman" panose="02020603050405020304" pitchFamily="18" charset="0"/>
              </a:rPr>
              <a:t>A single researcher determining and interpreting codes introduces a potential for bias that weakens objectivity.  </a:t>
            </a:r>
          </a:p>
          <a:p>
            <a:pPr marL="0" indent="0">
              <a:buNone/>
            </a:pPr>
            <a:r>
              <a:rPr lang="en-US" sz="3000" dirty="0">
                <a:latin typeface="Times New Roman" panose="02020603050405020304" pitchFamily="18" charset="0"/>
                <a:cs typeface="Times New Roman" panose="02020603050405020304" pitchFamily="18" charset="0"/>
              </a:rPr>
              <a:t>Future research on this topic should apply more rigorous interpretive analyses to increase the reliability and generalizability of results. </a:t>
            </a: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pic>
        <p:nvPicPr>
          <p:cNvPr id="104" name="Picture 10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720122" y="161256"/>
            <a:ext cx="8810130" cy="3568103"/>
          </a:xfrm>
          <a:prstGeom prst="rect">
            <a:avLst/>
          </a:prstGeom>
        </p:spPr>
      </p:pic>
      <p:sp>
        <p:nvSpPr>
          <p:cNvPr id="106" name="TextBox 105"/>
          <p:cNvSpPr txBox="1"/>
          <p:nvPr/>
        </p:nvSpPr>
        <p:spPr>
          <a:xfrm>
            <a:off x="1015077" y="390512"/>
            <a:ext cx="34869504" cy="3323987"/>
          </a:xfrm>
          <a:prstGeom prst="rect">
            <a:avLst/>
          </a:prstGeom>
          <a:noFill/>
        </p:spPr>
        <p:txBody>
          <a:bodyPr wrap="square" rtlCol="0">
            <a:spAutoFit/>
          </a:bodyPr>
          <a:lstStyle/>
          <a:p>
            <a:r>
              <a:rPr lang="en-US" sz="7000" dirty="0">
                <a:latin typeface="Times New Roman" panose="02020603050405020304" pitchFamily="18" charset="0"/>
                <a:cs typeface="Times New Roman" panose="02020603050405020304" pitchFamily="18" charset="0"/>
              </a:rPr>
              <a:t>From Delays to Denial</a:t>
            </a:r>
          </a:p>
          <a:p>
            <a:r>
              <a:rPr lang="en-US" sz="7000" dirty="0">
                <a:latin typeface="Times New Roman" panose="02020603050405020304" pitchFamily="18" charset="0"/>
                <a:cs typeface="Times New Roman" panose="02020603050405020304" pitchFamily="18" charset="0"/>
              </a:rPr>
              <a:t>An exploration of the Impact of “Grounds-Based” Abortion Restrictions on Mental Health </a:t>
            </a:r>
          </a:p>
          <a:p>
            <a:r>
              <a:rPr lang="en-US" sz="7000" dirty="0">
                <a:latin typeface="Times New Roman" panose="02020603050405020304" pitchFamily="18" charset="0"/>
                <a:cs typeface="Times New Roman" panose="02020603050405020304" pitchFamily="18" charset="0"/>
              </a:rPr>
              <a:t>Lacy Hembree </a:t>
            </a:r>
          </a:p>
        </p:txBody>
      </p:sp>
      <p:sp>
        <p:nvSpPr>
          <p:cNvPr id="29" name="Text Placeholder 22"/>
          <p:cNvSpPr txBox="1">
            <a:spLocks/>
          </p:cNvSpPr>
          <p:nvPr/>
        </p:nvSpPr>
        <p:spPr bwMode="auto">
          <a:xfrm>
            <a:off x="1164772" y="4137797"/>
            <a:ext cx="30174412" cy="646331"/>
          </a:xfrm>
          <a:prstGeom prst="rect">
            <a:avLst/>
          </a:prstGeom>
        </p:spPr>
        <p:txBody>
          <a:bodyPr vert="horz" lIns="91440" tIns="45720" rIns="91440" bIns="45720" rtlCol="0" anchor="ctr">
            <a:noAutofit/>
          </a:bodyPr>
          <a:lstStyle>
            <a:lvl1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3600" kern="1200">
                <a:solidFill>
                  <a:schemeClr val="bg1">
                    <a:lumMod val="75000"/>
                  </a:schemeClr>
                </a:solidFill>
                <a:latin typeface="+mn-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9pPr>
          </a:lstStyle>
          <a:p>
            <a:pPr defTabSz="4430713"/>
            <a:r>
              <a:rPr lang="en-US" i="1" dirty="0">
                <a:latin typeface="Times New Roman" panose="02020603050405020304" pitchFamily="18" charset="0"/>
                <a:cs typeface="Times New Roman" panose="02020603050405020304" pitchFamily="18" charset="0"/>
              </a:rPr>
              <a:t>Louisiana State University Health Sciences Center School of Public Health</a:t>
            </a:r>
          </a:p>
        </p:txBody>
      </p:sp>
      <p:sp>
        <p:nvSpPr>
          <p:cNvPr id="60" name="Text Placeholder 15">
            <a:extLst>
              <a:ext uri="{FF2B5EF4-FFF2-40B4-BE49-F238E27FC236}">
                <a16:creationId xmlns:a16="http://schemas.microsoft.com/office/drawing/2014/main" id="{2A15DE67-2787-ED00-55CE-5A15DC99AFA9}"/>
              </a:ext>
            </a:extLst>
          </p:cNvPr>
          <p:cNvSpPr txBox="1">
            <a:spLocks/>
          </p:cNvSpPr>
          <p:nvPr/>
        </p:nvSpPr>
        <p:spPr>
          <a:xfrm>
            <a:off x="15567660" y="23907986"/>
            <a:ext cx="15794384" cy="1097280"/>
          </a:xfrm>
          <a:prstGeom prst="rect">
            <a:avLst/>
          </a:prstGeom>
          <a:solidFill>
            <a:srgbClr val="461D7C"/>
          </a:soli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latin typeface="Times New Roman" panose="02020603050405020304" pitchFamily="18" charset="0"/>
                <a:cs typeface="Times New Roman" panose="02020603050405020304" pitchFamily="18" charset="0"/>
              </a:rPr>
              <a:t>Conclusions</a:t>
            </a:r>
          </a:p>
        </p:txBody>
      </p:sp>
      <p:sp>
        <p:nvSpPr>
          <p:cNvPr id="61" name="Text Placeholder 70">
            <a:extLst>
              <a:ext uri="{FF2B5EF4-FFF2-40B4-BE49-F238E27FC236}">
                <a16:creationId xmlns:a16="http://schemas.microsoft.com/office/drawing/2014/main" id="{E06F537D-9E77-D844-66AB-05DCACCB8CA1}"/>
              </a:ext>
            </a:extLst>
          </p:cNvPr>
          <p:cNvSpPr txBox="1">
            <a:spLocks/>
          </p:cNvSpPr>
          <p:nvPr/>
        </p:nvSpPr>
        <p:spPr>
          <a:xfrm>
            <a:off x="15567660" y="16989620"/>
            <a:ext cx="15794384" cy="1097280"/>
          </a:xfrm>
          <a:prstGeom prst="rect">
            <a:avLst/>
          </a:prstGeom>
          <a:solidFill>
            <a:srgbClr val="461D7C"/>
          </a:soli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latin typeface="Times New Roman" panose="02020603050405020304" pitchFamily="18" charset="0"/>
                <a:cs typeface="Times New Roman" panose="02020603050405020304" pitchFamily="18" charset="0"/>
              </a:rPr>
              <a:t>Discussion</a:t>
            </a:r>
          </a:p>
        </p:txBody>
      </p:sp>
      <p:sp>
        <p:nvSpPr>
          <p:cNvPr id="98" name="Content Placeholder 95">
            <a:extLst>
              <a:ext uri="{FF2B5EF4-FFF2-40B4-BE49-F238E27FC236}">
                <a16:creationId xmlns:a16="http://schemas.microsoft.com/office/drawing/2014/main" id="{9C4D3751-C7DC-280A-494B-DDD782D9781A}"/>
              </a:ext>
            </a:extLst>
          </p:cNvPr>
          <p:cNvSpPr txBox="1">
            <a:spLocks/>
          </p:cNvSpPr>
          <p:nvPr/>
        </p:nvSpPr>
        <p:spPr>
          <a:xfrm>
            <a:off x="29900880" y="20454990"/>
            <a:ext cx="12801600" cy="4538610"/>
          </a:xfrm>
          <a:prstGeom prst="rect">
            <a:avLst/>
          </a:prstGeom>
        </p:spPr>
        <p:txBody>
          <a:bodyPr vert="horz" lIns="91440" tIns="182880" rIns="91440" bIns="45720" rtlCol="0">
            <a:norm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endParaRPr lang="en-US" dirty="0"/>
          </a:p>
        </p:txBody>
      </p:sp>
      <p:sp>
        <p:nvSpPr>
          <p:cNvPr id="103" name="Text Placeholder 6">
            <a:extLst>
              <a:ext uri="{FF2B5EF4-FFF2-40B4-BE49-F238E27FC236}">
                <a16:creationId xmlns:a16="http://schemas.microsoft.com/office/drawing/2014/main" id="{71887C47-7DFB-C42E-B3F1-B5D91C7C4C28}"/>
              </a:ext>
            </a:extLst>
          </p:cNvPr>
          <p:cNvSpPr txBox="1">
            <a:spLocks/>
          </p:cNvSpPr>
          <p:nvPr/>
        </p:nvSpPr>
        <p:spPr>
          <a:xfrm>
            <a:off x="32125520" y="17020141"/>
            <a:ext cx="10782701" cy="1097280"/>
          </a:xfrm>
          <a:prstGeom prst="rect">
            <a:avLst/>
          </a:prstGeom>
          <a:solidFill>
            <a:srgbClr val="461D7C"/>
          </a:soli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latin typeface="Times New Roman" panose="02020603050405020304" pitchFamily="18" charset="0"/>
                <a:cs typeface="Times New Roman" panose="02020603050405020304" pitchFamily="18" charset="0"/>
              </a:rPr>
              <a:t>Future Public Health Practice </a:t>
            </a:r>
          </a:p>
        </p:txBody>
      </p:sp>
      <p:sp>
        <p:nvSpPr>
          <p:cNvPr id="109" name="TextBox 108">
            <a:extLst>
              <a:ext uri="{FF2B5EF4-FFF2-40B4-BE49-F238E27FC236}">
                <a16:creationId xmlns:a16="http://schemas.microsoft.com/office/drawing/2014/main" id="{05F2449E-49BB-F306-EBC5-B3AE87381E85}"/>
              </a:ext>
            </a:extLst>
          </p:cNvPr>
          <p:cNvSpPr txBox="1"/>
          <p:nvPr/>
        </p:nvSpPr>
        <p:spPr>
          <a:xfrm>
            <a:off x="32125519" y="18159901"/>
            <a:ext cx="10782702" cy="10064294"/>
          </a:xfrm>
          <a:prstGeom prst="rect">
            <a:avLst/>
          </a:prstGeom>
          <a:noFill/>
        </p:spPr>
        <p:txBody>
          <a:bodyPr wrap="square" rtlCol="0">
            <a:spAutoFit/>
          </a:bodyPr>
          <a:lstStyle/>
          <a:p>
            <a:r>
              <a:rPr lang="en-US" sz="3000" dirty="0">
                <a:latin typeface="Times New Roman" panose="02020603050405020304" pitchFamily="18" charset="0"/>
                <a:ea typeface="Calibri" panose="020F0502020204030204" pitchFamily="34" charset="0"/>
                <a:cs typeface="Times New Roman" panose="02020603050405020304" pitchFamily="18" charset="0"/>
              </a:rPr>
              <a:t>The present study demonstrates the range of possible negative experiences that can have a cumulative impact on mental and physical health outcomes. Future interventions should promote comprehensive care that enhances positive mental health outcomes and mitigates risks associated with restrictive state policies.  It is recommended that public health professionals adopt the following strategies:</a:t>
            </a: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000" i="1" dirty="0">
                <a:effectLst/>
                <a:latin typeface="Times New Roman" panose="02020603050405020304" pitchFamily="18" charset="0"/>
                <a:ea typeface="Calibri" panose="020F0502020204030204" pitchFamily="34" charset="0"/>
                <a:cs typeface="Times New Roman" panose="02020603050405020304" pitchFamily="18" charset="0"/>
              </a:rPr>
              <a:t>Integrating Mental Health Support into Reproductive Care</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Providing comprehensive care that addresses the emotional and psychological aspects of reproductive health, particularly after delays and denial of abortion. </a:t>
            </a:r>
          </a:p>
          <a:p>
            <a:pPr marL="457200" indent="-457200">
              <a:buFont typeface="Arial" panose="020B0604020202020204" pitchFamily="34" charset="0"/>
              <a:buChar char="•"/>
            </a:pPr>
            <a:r>
              <a:rPr lang="en-US" sz="3000" i="1" dirty="0">
                <a:effectLst/>
                <a:latin typeface="Times New Roman" panose="02020603050405020304" pitchFamily="18" charset="0"/>
                <a:ea typeface="Calibri" panose="020F0502020204030204" pitchFamily="34" charset="0"/>
                <a:cs typeface="Times New Roman" panose="02020603050405020304" pitchFamily="18" charset="0"/>
              </a:rPr>
              <a:t>Advocating for Trauma-Informed Care</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Implementing a  trauma-informed approach to delivering medical and mental health care can help individuals cope with stressors associated with delays or denial of abortion services.</a:t>
            </a:r>
          </a:p>
          <a:p>
            <a:pPr marL="457200" indent="-457200">
              <a:buFont typeface="Arial" panose="020B0604020202020204" pitchFamily="34" charset="0"/>
              <a:buChar char="•"/>
            </a:pPr>
            <a:r>
              <a:rPr lang="en-US" sz="3000" i="1" dirty="0">
                <a:effectLst/>
                <a:latin typeface="Times New Roman" panose="02020603050405020304" pitchFamily="18" charset="0"/>
                <a:ea typeface="Calibri" panose="020F0502020204030204" pitchFamily="34" charset="0"/>
                <a:cs typeface="Times New Roman" panose="02020603050405020304" pitchFamily="18" charset="0"/>
              </a:rPr>
              <a:t>Supporting Evidence-based  Public Health Policy: </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Public health professionals and organizations can advocate for policies that support reproductive health. This can include advocating for access to contraception and comprehensive sexual education.</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6000" dirty="0"/>
          </a:p>
        </p:txBody>
      </p:sp>
      <p:sp>
        <p:nvSpPr>
          <p:cNvPr id="2" name="Text Placeholder 6">
            <a:extLst>
              <a:ext uri="{FF2B5EF4-FFF2-40B4-BE49-F238E27FC236}">
                <a16:creationId xmlns:a16="http://schemas.microsoft.com/office/drawing/2014/main" id="{E3563853-C0CD-7A73-C77A-5F4070D27E7D}"/>
              </a:ext>
            </a:extLst>
          </p:cNvPr>
          <p:cNvSpPr txBox="1">
            <a:spLocks/>
          </p:cNvSpPr>
          <p:nvPr/>
        </p:nvSpPr>
        <p:spPr>
          <a:xfrm>
            <a:off x="1142998" y="14101898"/>
            <a:ext cx="12801600" cy="1097280"/>
          </a:xfrm>
          <a:prstGeom prst="rect">
            <a:avLst/>
          </a:prstGeom>
          <a:solidFill>
            <a:srgbClr val="461D7C"/>
          </a:soli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latin typeface="Times New Roman" panose="02020603050405020304" pitchFamily="18" charset="0"/>
                <a:cs typeface="Times New Roman" panose="02020603050405020304" pitchFamily="18" charset="0"/>
              </a:rPr>
              <a:t>Methods</a:t>
            </a:r>
          </a:p>
        </p:txBody>
      </p:sp>
      <p:graphicFrame>
        <p:nvGraphicFramePr>
          <p:cNvPr id="4" name="Content Placeholder 19">
            <a:extLst>
              <a:ext uri="{FF2B5EF4-FFF2-40B4-BE49-F238E27FC236}">
                <a16:creationId xmlns:a16="http://schemas.microsoft.com/office/drawing/2014/main" id="{4C1BF060-3572-A8A5-1AE9-66B78CED2626}"/>
              </a:ext>
            </a:extLst>
          </p:cNvPr>
          <p:cNvGraphicFramePr>
            <a:graphicFrameLocks/>
          </p:cNvGraphicFramePr>
          <p:nvPr>
            <p:extLst>
              <p:ext uri="{D42A27DB-BD31-4B8C-83A1-F6EECF244321}">
                <p14:modId xmlns:p14="http://schemas.microsoft.com/office/powerpoint/2010/main" val="1574162321"/>
              </p:ext>
            </p:extLst>
          </p:nvPr>
        </p:nvGraphicFramePr>
        <p:xfrm>
          <a:off x="1142998" y="25286075"/>
          <a:ext cx="12801600" cy="6644773"/>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pic>
        <p:nvPicPr>
          <p:cNvPr id="24" name="Content Placeholder 13" descr="Qr code&#10;&#10;Description automatically generated">
            <a:extLst>
              <a:ext uri="{FF2B5EF4-FFF2-40B4-BE49-F238E27FC236}">
                <a16:creationId xmlns:a16="http://schemas.microsoft.com/office/drawing/2014/main" id="{BA05F4F4-7915-A115-2817-B6AFCAF07538}"/>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3455847" y="27288689"/>
            <a:ext cx="3395223" cy="3395223"/>
          </a:xfrm>
          <a:prstGeom prst="rect">
            <a:avLst/>
          </a:prstGeom>
        </p:spPr>
      </p:pic>
      <p:pic>
        <p:nvPicPr>
          <p:cNvPr id="27" name="Content Placeholder 13" descr="Qr code&#10;&#10;Description automatically generated">
            <a:extLst>
              <a:ext uri="{FF2B5EF4-FFF2-40B4-BE49-F238E27FC236}">
                <a16:creationId xmlns:a16="http://schemas.microsoft.com/office/drawing/2014/main" id="{D2DBC545-824C-1AC8-1099-E21DDEB058F5}"/>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3481701" y="27082990"/>
            <a:ext cx="3395223" cy="3395223"/>
          </a:xfrm>
          <a:prstGeom prst="rect">
            <a:avLst/>
          </a:prstGeom>
        </p:spPr>
      </p:pic>
      <p:pic>
        <p:nvPicPr>
          <p:cNvPr id="30" name="Picture 29" descr="Qr code&#10;&#10;Description automatically generated">
            <a:extLst>
              <a:ext uri="{FF2B5EF4-FFF2-40B4-BE49-F238E27FC236}">
                <a16:creationId xmlns:a16="http://schemas.microsoft.com/office/drawing/2014/main" id="{2836932C-C5F8-DD17-9C3C-BD5EFF84520B}"/>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7828312" y="27102013"/>
            <a:ext cx="3395224" cy="3395224"/>
          </a:xfrm>
          <a:prstGeom prst="rect">
            <a:avLst/>
          </a:prstGeom>
        </p:spPr>
      </p:pic>
      <p:sp>
        <p:nvSpPr>
          <p:cNvPr id="31" name="TextBox 30">
            <a:extLst>
              <a:ext uri="{FF2B5EF4-FFF2-40B4-BE49-F238E27FC236}">
                <a16:creationId xmlns:a16="http://schemas.microsoft.com/office/drawing/2014/main" id="{5B21E222-54DE-3012-55B0-DEB34801A736}"/>
              </a:ext>
            </a:extLst>
          </p:cNvPr>
          <p:cNvSpPr txBox="1"/>
          <p:nvPr/>
        </p:nvSpPr>
        <p:spPr>
          <a:xfrm>
            <a:off x="33334581" y="30368642"/>
            <a:ext cx="4018037" cy="1754326"/>
          </a:xfrm>
          <a:prstGeom prst="rect">
            <a:avLst/>
          </a:prstGeom>
          <a:noFill/>
        </p:spPr>
        <p:txBody>
          <a:bodyPr wrap="square" rtlCol="0">
            <a:spAutoFit/>
          </a:bodyPr>
          <a:lstStyle/>
          <a:p>
            <a:pPr algn="ctr"/>
            <a:r>
              <a:rPr lang="en-US" sz="2700" dirty="0">
                <a:latin typeface="Times New Roman" panose="02020603050405020304" pitchFamily="18" charset="0"/>
                <a:ea typeface="Calibri" panose="020F0502020204030204" pitchFamily="34" charset="0"/>
                <a:cs typeface="Times New Roman" panose="02020603050405020304" pitchFamily="18" charset="0"/>
              </a:rPr>
              <a:t>Adapted National Institute on Minority Health and Health Disparities Research Framework</a:t>
            </a:r>
            <a:endParaRPr lang="en-US" sz="2700" dirty="0"/>
          </a:p>
        </p:txBody>
      </p:sp>
      <p:sp>
        <p:nvSpPr>
          <p:cNvPr id="33" name="TextBox 32">
            <a:extLst>
              <a:ext uri="{FF2B5EF4-FFF2-40B4-BE49-F238E27FC236}">
                <a16:creationId xmlns:a16="http://schemas.microsoft.com/office/drawing/2014/main" id="{D89B8C38-5231-C901-AD72-233DBC378D3F}"/>
              </a:ext>
            </a:extLst>
          </p:cNvPr>
          <p:cNvSpPr txBox="1"/>
          <p:nvPr/>
        </p:nvSpPr>
        <p:spPr>
          <a:xfrm>
            <a:off x="37563736" y="30401866"/>
            <a:ext cx="4018037" cy="507831"/>
          </a:xfrm>
          <a:prstGeom prst="rect">
            <a:avLst/>
          </a:prstGeom>
          <a:noFill/>
        </p:spPr>
        <p:txBody>
          <a:bodyPr wrap="square" rtlCol="0">
            <a:spAutoFit/>
          </a:bodyPr>
          <a:lstStyle/>
          <a:p>
            <a:pPr algn="ctr"/>
            <a:r>
              <a:rPr lang="en-US" sz="2700" dirty="0">
                <a:latin typeface="Times New Roman" panose="02020603050405020304" pitchFamily="18" charset="0"/>
                <a:cs typeface="Times New Roman" panose="02020603050405020304" pitchFamily="18" charset="0"/>
              </a:rPr>
              <a:t>References</a:t>
            </a:r>
            <a:r>
              <a:rPr lang="en-US" sz="2700" dirty="0"/>
              <a:t> </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TS104001343</Template>
  <TotalTime>0</TotalTime>
  <Words>1162</Words>
  <Application>Microsoft Macintosh PowerPoint</Application>
  <PresentationFormat>Custom</PresentationFormat>
  <Paragraphs>81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Science Poster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2014-03-11T18:19:54Z</dcterms:created>
  <dcterms:modified xsi:type="dcterms:W3CDTF">2023-03-26T19:41:06Z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