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customXml/itemProps1.xml" ContentType="application/vnd.openxmlformats-officedocument.customXmlPropertie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
  </p:notesMasterIdLst>
  <p:handoutMasterIdLst>
    <p:handoutMasterId r:id="rId5"/>
  </p:handoutMasterIdLst>
  <p:sldIdLst>
    <p:sldId id="256" r:id="rId3"/>
  </p:sldIdLst>
  <p:sldSz cx="51206400" cy="38404800"/>
  <p:notesSz cx="6858000" cy="9144000"/>
  <p:defaultTextStyle>
    <a:defPPr>
      <a:defRPr lang="en-US"/>
    </a:defPPr>
    <a:lvl1pPr marL="0" algn="l" defTabSz="4300631" rtl="0" eaLnBrk="1" latinLnBrk="0" hangingPunct="1">
      <a:defRPr sz="8466" kern="1200">
        <a:solidFill>
          <a:schemeClr val="tx1"/>
        </a:solidFill>
        <a:latin typeface="+mn-lt"/>
        <a:ea typeface="+mn-ea"/>
        <a:cs typeface="+mn-cs"/>
      </a:defRPr>
    </a:lvl1pPr>
    <a:lvl2pPr marL="2150314" algn="l" defTabSz="4300631" rtl="0" eaLnBrk="1" latinLnBrk="0" hangingPunct="1">
      <a:defRPr sz="8466" kern="1200">
        <a:solidFill>
          <a:schemeClr val="tx1"/>
        </a:solidFill>
        <a:latin typeface="+mn-lt"/>
        <a:ea typeface="+mn-ea"/>
        <a:cs typeface="+mn-cs"/>
      </a:defRPr>
    </a:lvl2pPr>
    <a:lvl3pPr marL="4300631" algn="l" defTabSz="4300631" rtl="0" eaLnBrk="1" latinLnBrk="0" hangingPunct="1">
      <a:defRPr sz="8466" kern="1200">
        <a:solidFill>
          <a:schemeClr val="tx1"/>
        </a:solidFill>
        <a:latin typeface="+mn-lt"/>
        <a:ea typeface="+mn-ea"/>
        <a:cs typeface="+mn-cs"/>
      </a:defRPr>
    </a:lvl3pPr>
    <a:lvl4pPr marL="6450946" algn="l" defTabSz="4300631" rtl="0" eaLnBrk="1" latinLnBrk="0" hangingPunct="1">
      <a:defRPr sz="8466" kern="1200">
        <a:solidFill>
          <a:schemeClr val="tx1"/>
        </a:solidFill>
        <a:latin typeface="+mn-lt"/>
        <a:ea typeface="+mn-ea"/>
        <a:cs typeface="+mn-cs"/>
      </a:defRPr>
    </a:lvl4pPr>
    <a:lvl5pPr marL="8601262" algn="l" defTabSz="4300631" rtl="0" eaLnBrk="1" latinLnBrk="0" hangingPunct="1">
      <a:defRPr sz="8466" kern="1200">
        <a:solidFill>
          <a:schemeClr val="tx1"/>
        </a:solidFill>
        <a:latin typeface="+mn-lt"/>
        <a:ea typeface="+mn-ea"/>
        <a:cs typeface="+mn-cs"/>
      </a:defRPr>
    </a:lvl5pPr>
    <a:lvl6pPr marL="10751578" algn="l" defTabSz="4300631" rtl="0" eaLnBrk="1" latinLnBrk="0" hangingPunct="1">
      <a:defRPr sz="8466" kern="1200">
        <a:solidFill>
          <a:schemeClr val="tx1"/>
        </a:solidFill>
        <a:latin typeface="+mn-lt"/>
        <a:ea typeface="+mn-ea"/>
        <a:cs typeface="+mn-cs"/>
      </a:defRPr>
    </a:lvl6pPr>
    <a:lvl7pPr marL="12901893" algn="l" defTabSz="4300631" rtl="0" eaLnBrk="1" latinLnBrk="0" hangingPunct="1">
      <a:defRPr sz="8466" kern="1200">
        <a:solidFill>
          <a:schemeClr val="tx1"/>
        </a:solidFill>
        <a:latin typeface="+mn-lt"/>
        <a:ea typeface="+mn-ea"/>
        <a:cs typeface="+mn-cs"/>
      </a:defRPr>
    </a:lvl7pPr>
    <a:lvl8pPr marL="15052209" algn="l" defTabSz="4300631" rtl="0" eaLnBrk="1" latinLnBrk="0" hangingPunct="1">
      <a:defRPr sz="8466" kern="1200">
        <a:solidFill>
          <a:schemeClr val="tx1"/>
        </a:solidFill>
        <a:latin typeface="+mn-lt"/>
        <a:ea typeface="+mn-ea"/>
        <a:cs typeface="+mn-cs"/>
      </a:defRPr>
    </a:lvl8pPr>
    <a:lvl9pPr marL="17202524" algn="l" defTabSz="4300631" rtl="0" eaLnBrk="1" latinLnBrk="0" hangingPunct="1">
      <a:defRPr sz="846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96">
          <p15:clr>
            <a:srgbClr val="A4A3A4"/>
          </p15:clr>
        </p15:guide>
        <p15:guide id="2" pos="1612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1D7C"/>
    <a:srgbClr val="FEE99C"/>
    <a:srgbClr val="FDDB5D"/>
    <a:srgbClr val="FEF0BE"/>
    <a:srgbClr val="7C5E0A"/>
    <a:srgbClr val="FDD023"/>
    <a:srgbClr val="B78B0E"/>
    <a:srgbClr val="98730C"/>
    <a:srgbClr val="CCCCFF"/>
    <a:srgbClr val="2A0C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277" autoAdjust="0"/>
    <p:restoredTop sz="94660"/>
  </p:normalViewPr>
  <p:slideViewPr>
    <p:cSldViewPr snapToGrid="0">
      <p:cViewPr>
        <p:scale>
          <a:sx n="33" d="100"/>
          <a:sy n="33" d="100"/>
        </p:scale>
        <p:origin x="11" y="91"/>
      </p:cViewPr>
      <p:guideLst>
        <p:guide orient="horz" pos="12096"/>
        <p:guide pos="16128"/>
      </p:guideLst>
    </p:cSldViewPr>
  </p:slideViewPr>
  <p:notesTextViewPr>
    <p:cViewPr>
      <p:scale>
        <a:sx n="1" d="1"/>
        <a:sy n="1" d="1"/>
      </p:scale>
      <p:origin x="0" y="0"/>
    </p:cViewPr>
  </p:notesTextViewPr>
  <p:notesViewPr>
    <p:cSldViewPr snapToGrid="0" showGuides="1">
      <p:cViewPr varScale="1">
        <p:scale>
          <a:sx n="69" d="100"/>
          <a:sy n="69" d="100"/>
        </p:scale>
        <p:origin x="2706"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11" Type="http://schemas.openxmlformats.org/officeDocument/2006/relationships/customXml" Target="../customXml/item3.xml"/><Relationship Id="rId5" Type="http://schemas.openxmlformats.org/officeDocument/2006/relationships/handoutMaster" Target="handoutMasters/handoutMaster1.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3/16/2021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3/16/2021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1066625" rtl="0" eaLnBrk="1" latinLnBrk="0" hangingPunct="1">
      <a:defRPr sz="1400" kern="1200">
        <a:solidFill>
          <a:schemeClr val="tx1"/>
        </a:solidFill>
        <a:latin typeface="+mn-lt"/>
        <a:ea typeface="+mn-ea"/>
        <a:cs typeface="+mn-cs"/>
      </a:defRPr>
    </a:lvl1pPr>
    <a:lvl2pPr marL="533312" algn="l" defTabSz="1066625" rtl="0" eaLnBrk="1" latinLnBrk="0" hangingPunct="1">
      <a:defRPr sz="1400" kern="1200">
        <a:solidFill>
          <a:schemeClr val="tx1"/>
        </a:solidFill>
        <a:latin typeface="+mn-lt"/>
        <a:ea typeface="+mn-ea"/>
        <a:cs typeface="+mn-cs"/>
      </a:defRPr>
    </a:lvl2pPr>
    <a:lvl3pPr marL="1066625" algn="l" defTabSz="1066625" rtl="0" eaLnBrk="1" latinLnBrk="0" hangingPunct="1">
      <a:defRPr sz="1400" kern="1200">
        <a:solidFill>
          <a:schemeClr val="tx1"/>
        </a:solidFill>
        <a:latin typeface="+mn-lt"/>
        <a:ea typeface="+mn-ea"/>
        <a:cs typeface="+mn-cs"/>
      </a:defRPr>
    </a:lvl3pPr>
    <a:lvl4pPr marL="1599937" algn="l" defTabSz="1066625" rtl="0" eaLnBrk="1" latinLnBrk="0" hangingPunct="1">
      <a:defRPr sz="1400" kern="1200">
        <a:solidFill>
          <a:schemeClr val="tx1"/>
        </a:solidFill>
        <a:latin typeface="+mn-lt"/>
        <a:ea typeface="+mn-ea"/>
        <a:cs typeface="+mn-cs"/>
      </a:defRPr>
    </a:lvl4pPr>
    <a:lvl5pPr marL="2133249" algn="l" defTabSz="1066625" rtl="0" eaLnBrk="1" latinLnBrk="0" hangingPunct="1">
      <a:defRPr sz="1400" kern="1200">
        <a:solidFill>
          <a:schemeClr val="tx1"/>
        </a:solidFill>
        <a:latin typeface="+mn-lt"/>
        <a:ea typeface="+mn-ea"/>
        <a:cs typeface="+mn-cs"/>
      </a:defRPr>
    </a:lvl5pPr>
    <a:lvl6pPr marL="2666562" algn="l" defTabSz="1066625" rtl="0" eaLnBrk="1" latinLnBrk="0" hangingPunct="1">
      <a:defRPr sz="1400" kern="1200">
        <a:solidFill>
          <a:schemeClr val="tx1"/>
        </a:solidFill>
        <a:latin typeface="+mn-lt"/>
        <a:ea typeface="+mn-ea"/>
        <a:cs typeface="+mn-cs"/>
      </a:defRPr>
    </a:lvl6pPr>
    <a:lvl7pPr marL="3199874" algn="l" defTabSz="1066625" rtl="0" eaLnBrk="1" latinLnBrk="0" hangingPunct="1">
      <a:defRPr sz="1400" kern="1200">
        <a:solidFill>
          <a:schemeClr val="tx1"/>
        </a:solidFill>
        <a:latin typeface="+mn-lt"/>
        <a:ea typeface="+mn-ea"/>
        <a:cs typeface="+mn-cs"/>
      </a:defRPr>
    </a:lvl7pPr>
    <a:lvl8pPr marL="3733186" algn="l" defTabSz="1066625" rtl="0" eaLnBrk="1" latinLnBrk="0" hangingPunct="1">
      <a:defRPr sz="1400" kern="1200">
        <a:solidFill>
          <a:schemeClr val="tx1"/>
        </a:solidFill>
        <a:latin typeface="+mn-lt"/>
        <a:ea typeface="+mn-ea"/>
        <a:cs typeface="+mn-cs"/>
      </a:defRPr>
    </a:lvl8pPr>
    <a:lvl9pPr marL="4266499" algn="l" defTabSz="1066625"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C7F044-5458-4B2E-BFA0-52AAA1C529D4}" type="slidenum">
              <a:rPr lang="en-US" smtClean="0"/>
              <a:t>1</a:t>
            </a:fld>
            <a:endParaRPr lang="en-US"/>
          </a:p>
        </p:txBody>
      </p:sp>
    </p:spTree>
    <p:extLst>
      <p:ext uri="{BB962C8B-B14F-4D97-AF65-F5344CB8AC3E}">
        <p14:creationId xmlns:p14="http://schemas.microsoft.com/office/powerpoint/2010/main" val="3895934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32" name="Instructions"/>
          <p:cNvSpPr/>
          <p:nvPr userDrawn="1"/>
        </p:nvSpPr>
        <p:spPr>
          <a:xfrm>
            <a:off x="51686460" y="-1"/>
            <a:ext cx="14521815" cy="384048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20040" rIns="320040" rtlCol="0" anchor="t"/>
          <a:lstStyle/>
          <a:p>
            <a:pPr lvl="0">
              <a:spcBef>
                <a:spcPts val="1400"/>
              </a:spcBef>
            </a:pPr>
            <a:r>
              <a:rPr sz="112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1400"/>
              </a:spcBef>
            </a:pPr>
            <a:r>
              <a:rPr lang="en-US" sz="7700" dirty="0">
                <a:solidFill>
                  <a:prstClr val="white">
                    <a:lumMod val="50000"/>
                  </a:prstClr>
                </a:solidFill>
                <a:latin typeface="Calibri Light" panose="020F0302020204030204" pitchFamily="34" charset="0"/>
                <a:cs typeface="Calibri" panose="020F0502020204030204" pitchFamily="34" charset="0"/>
              </a:rPr>
              <a:t>This poster is 48” wide by 36” high. It’s designed to be printed on a large-format printer. The Epidemiology</a:t>
            </a:r>
            <a:r>
              <a:rPr lang="en-US" sz="7700" baseline="0" dirty="0">
                <a:solidFill>
                  <a:prstClr val="white">
                    <a:lumMod val="50000"/>
                  </a:prstClr>
                </a:solidFill>
                <a:latin typeface="Calibri Light" panose="020F0302020204030204" pitchFamily="34" charset="0"/>
                <a:cs typeface="Calibri" panose="020F0502020204030204" pitchFamily="34" charset="0"/>
              </a:rPr>
              <a:t> Data Center’s printer maximum width to print is 42”</a:t>
            </a:r>
            <a:endParaRPr lang="en-US" sz="7700" dirty="0">
              <a:solidFill>
                <a:prstClr val="white">
                  <a:lumMod val="50000"/>
                </a:prstClr>
              </a:solidFill>
              <a:latin typeface="Calibri Light" panose="020F0302020204030204" pitchFamily="34" charset="0"/>
              <a:cs typeface="Calibri" panose="020F0502020204030204" pitchFamily="34" charset="0"/>
            </a:endParaRPr>
          </a:p>
          <a:p>
            <a:pPr lvl="0">
              <a:spcBef>
                <a:spcPts val="350"/>
              </a:spcBef>
            </a:pPr>
            <a:endParaRPr sz="7000" dirty="0">
              <a:solidFill>
                <a:prstClr val="white">
                  <a:lumMod val="50000"/>
                </a:prstClr>
              </a:solidFill>
              <a:latin typeface="Calibri Light" panose="020F0302020204030204" pitchFamily="34" charset="0"/>
              <a:cs typeface="Calibri" panose="020F0502020204030204" pitchFamily="34" charset="0"/>
            </a:endParaRPr>
          </a:p>
          <a:p>
            <a:pPr lvl="0">
              <a:spcBef>
                <a:spcPts val="1400"/>
              </a:spcBef>
            </a:pPr>
            <a:r>
              <a:rPr sz="10267"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1400"/>
              </a:spcBef>
            </a:pPr>
            <a:r>
              <a:rPr lang="en-US" sz="7700" dirty="0">
                <a:solidFill>
                  <a:prstClr val="white">
                    <a:lumMod val="50000"/>
                  </a:prstClr>
                </a:solidFill>
                <a:latin typeface="Calibri Light" panose="020F0302020204030204" pitchFamily="34" charset="0"/>
                <a:cs typeface="Calibri" panose="020F0502020204030204" pitchFamily="34" charset="0"/>
              </a:rPr>
              <a:t>Keep</a:t>
            </a:r>
            <a:r>
              <a:rPr lang="en-US" sz="7700" baseline="0" dirty="0">
                <a:solidFill>
                  <a:prstClr val="white">
                    <a:lumMod val="50000"/>
                  </a:prstClr>
                </a:solidFill>
                <a:latin typeface="Calibri Light" panose="020F0302020204030204" pitchFamily="34" charset="0"/>
                <a:cs typeface="Calibri" panose="020F0502020204030204" pitchFamily="34" charset="0"/>
              </a:rPr>
              <a:t> the aspect ratio for the School’s logo.</a:t>
            </a:r>
            <a:endParaRPr lang="en-US" sz="7700" dirty="0">
              <a:solidFill>
                <a:prstClr val="white">
                  <a:lumMod val="50000"/>
                </a:prstClr>
              </a:solidFill>
              <a:latin typeface="Calibri Light" panose="020F0302020204030204" pitchFamily="34" charset="0"/>
              <a:cs typeface="Calibri" panose="020F0502020204030204" pitchFamily="34" charset="0"/>
            </a:endParaRPr>
          </a:p>
          <a:p>
            <a:pPr lvl="0">
              <a:spcBef>
                <a:spcPts val="1400"/>
              </a:spcBef>
            </a:pPr>
            <a:r>
              <a:rPr sz="7700" dirty="0">
                <a:solidFill>
                  <a:prstClr val="white">
                    <a:lumMod val="50000"/>
                  </a:prstClr>
                </a:solidFill>
                <a:latin typeface="Calibri Light" panose="020F0302020204030204" pitchFamily="34" charset="0"/>
                <a:cs typeface="Calibri" panose="020F0502020204030204" pitchFamily="34" charset="0"/>
              </a:rPr>
              <a:t>The placeholders in this </a:t>
            </a:r>
            <a:r>
              <a:rPr lang="en-US" sz="7700" dirty="0">
                <a:solidFill>
                  <a:prstClr val="white">
                    <a:lumMod val="50000"/>
                  </a:prstClr>
                </a:solidFill>
                <a:latin typeface="Calibri Light" panose="020F0302020204030204" pitchFamily="34" charset="0"/>
                <a:cs typeface="Calibri" panose="020F0502020204030204" pitchFamily="34" charset="0"/>
              </a:rPr>
              <a:t>poster </a:t>
            </a:r>
            <a:r>
              <a:rPr sz="7700" dirty="0">
                <a:solidFill>
                  <a:prstClr val="white">
                    <a:lumMod val="50000"/>
                  </a:prstClr>
                </a:solidFill>
                <a:latin typeface="Calibri Light" panose="020F0302020204030204" pitchFamily="34" charset="0"/>
                <a:cs typeface="Calibri" panose="020F0502020204030204" pitchFamily="34" charset="0"/>
              </a:rPr>
              <a:t>are formatted for you. </a:t>
            </a:r>
            <a:r>
              <a:rPr lang="en-US" sz="7700" dirty="0">
                <a:solidFill>
                  <a:prstClr val="white">
                    <a:lumMod val="50000"/>
                  </a:prstClr>
                </a:solidFill>
                <a:latin typeface="Calibri Light" panose="020F0302020204030204" pitchFamily="34" charset="0"/>
                <a:cs typeface="Calibri" panose="020F0502020204030204" pitchFamily="34" charset="0"/>
              </a:rPr>
              <a:t>Type</a:t>
            </a:r>
            <a:r>
              <a:rPr lang="en-US" sz="7700" baseline="0" dirty="0">
                <a:solidFill>
                  <a:prstClr val="white">
                    <a:lumMod val="50000"/>
                  </a:prstClr>
                </a:solidFill>
                <a:latin typeface="Calibri Light" panose="020F0302020204030204" pitchFamily="34" charset="0"/>
                <a:cs typeface="Calibri" panose="020F0502020204030204" pitchFamily="34" charset="0"/>
              </a:rPr>
              <a:t> in the placeholders </a:t>
            </a:r>
            <a:r>
              <a:rPr lang="en-US" sz="7700" dirty="0">
                <a:solidFill>
                  <a:prstClr val="white">
                    <a:lumMod val="50000"/>
                  </a:prstClr>
                </a:solidFill>
                <a:latin typeface="Calibri Light" panose="020F0302020204030204" pitchFamily="34" charset="0"/>
                <a:cs typeface="Calibri" panose="020F0502020204030204" pitchFamily="34" charset="0"/>
              </a:rPr>
              <a:t>to add text, or c</a:t>
            </a:r>
            <a:r>
              <a:rPr lang="en-US" sz="7700" baseline="0" dirty="0">
                <a:solidFill>
                  <a:prstClr val="white">
                    <a:lumMod val="50000"/>
                  </a:prstClr>
                </a:solidFill>
                <a:latin typeface="Calibri Light" panose="020F0302020204030204" pitchFamily="34" charset="0"/>
                <a:cs typeface="Calibri" panose="020F0502020204030204" pitchFamily="34" charset="0"/>
              </a:rPr>
              <a:t>lick an icon to add a table, chart, SmartArt graphic, picture or multimedia file.</a:t>
            </a:r>
          </a:p>
          <a:p>
            <a:pPr lvl="0">
              <a:spcBef>
                <a:spcPts val="2800"/>
              </a:spcBef>
            </a:pPr>
            <a:r>
              <a:rPr lang="en-US" sz="7700" dirty="0">
                <a:solidFill>
                  <a:prstClr val="white">
                    <a:lumMod val="50000"/>
                  </a:prstClr>
                </a:solidFill>
                <a:latin typeface="Calibri Light" panose="020F0302020204030204" pitchFamily="34" charset="0"/>
                <a:cs typeface="Calibri" panose="020F0502020204030204" pitchFamily="34" charset="0"/>
              </a:rPr>
              <a:t>T</a:t>
            </a:r>
            <a:r>
              <a:rPr sz="7700" dirty="0">
                <a:solidFill>
                  <a:prstClr val="white">
                    <a:lumMod val="50000"/>
                  </a:prstClr>
                </a:solidFill>
                <a:latin typeface="Calibri Light" panose="020F0302020204030204" pitchFamily="34" charset="0"/>
                <a:cs typeface="Calibri" panose="020F0502020204030204" pitchFamily="34" charset="0"/>
              </a:rPr>
              <a:t>o add or remove bullet points from text, click the Bullets button on the Home tab.</a:t>
            </a:r>
          </a:p>
          <a:p>
            <a:pPr lvl="0">
              <a:spcBef>
                <a:spcPts val="2800"/>
              </a:spcBef>
            </a:pPr>
            <a:r>
              <a:rPr sz="7700" dirty="0">
                <a:solidFill>
                  <a:prstClr val="white">
                    <a:lumMod val="50000"/>
                  </a:prstClr>
                </a:solidFill>
                <a:latin typeface="Calibri Light" panose="020F0302020204030204" pitchFamily="34" charset="0"/>
                <a:cs typeface="Calibri" panose="020F0502020204030204" pitchFamily="34" charset="0"/>
              </a:rPr>
              <a:t>If you need more placeholders for titles, </a:t>
            </a:r>
            <a:r>
              <a:rPr lang="en-US" sz="7700" dirty="0">
                <a:solidFill>
                  <a:prstClr val="white">
                    <a:lumMod val="50000"/>
                  </a:prstClr>
                </a:solidFill>
                <a:latin typeface="Calibri Light" panose="020F0302020204030204" pitchFamily="34" charset="0"/>
                <a:cs typeface="Calibri" panose="020F0502020204030204" pitchFamily="34" charset="0"/>
              </a:rPr>
              <a:t>content</a:t>
            </a:r>
            <a:r>
              <a:rPr sz="7700" dirty="0">
                <a:solidFill>
                  <a:prstClr val="white">
                    <a:lumMod val="50000"/>
                  </a:prstClr>
                </a:solidFill>
                <a:latin typeface="Calibri Light" panose="020F0302020204030204" pitchFamily="34" charset="0"/>
                <a:cs typeface="Calibri" panose="020F0502020204030204" pitchFamily="34" charset="0"/>
              </a:rPr>
              <a:t> or body text, make a copy of what you need and drag it into place. PowerPoint’s Smart Guides will help you align it with everything else.</a:t>
            </a:r>
          </a:p>
          <a:p>
            <a:pPr lvl="0">
              <a:spcBef>
                <a:spcPts val="2800"/>
              </a:spcBef>
            </a:pPr>
            <a:r>
              <a:rPr sz="7700" dirty="0">
                <a:solidFill>
                  <a:prstClr val="white">
                    <a:lumMod val="50000"/>
                  </a:prstClr>
                </a:solidFill>
                <a:latin typeface="Calibri Light" panose="020F0302020204030204" pitchFamily="34" charset="0"/>
                <a:cs typeface="Calibri" panose="020F0502020204030204" pitchFamily="34" charset="0"/>
              </a:rPr>
              <a:t>Want to use your own picture</a:t>
            </a:r>
            <a:r>
              <a:rPr lang="en-US" sz="7700" dirty="0">
                <a:solidFill>
                  <a:prstClr val="white">
                    <a:lumMod val="50000"/>
                  </a:prstClr>
                </a:solidFill>
                <a:latin typeface="Calibri Light" panose="020F0302020204030204" pitchFamily="34" charset="0"/>
                <a:cs typeface="Calibri" panose="020F0502020204030204" pitchFamily="34" charset="0"/>
              </a:rPr>
              <a:t>s</a:t>
            </a:r>
            <a:r>
              <a:rPr sz="7700" dirty="0">
                <a:solidFill>
                  <a:prstClr val="white">
                    <a:lumMod val="50000"/>
                  </a:prstClr>
                </a:solidFill>
                <a:latin typeface="Calibri Light" panose="020F0302020204030204" pitchFamily="34" charset="0"/>
                <a:cs typeface="Calibri" panose="020F0502020204030204" pitchFamily="34" charset="0"/>
              </a:rPr>
              <a:t> instead of ours? No problem!</a:t>
            </a:r>
            <a:r>
              <a:rPr lang="en-US" sz="7700" dirty="0">
                <a:solidFill>
                  <a:prstClr val="white">
                    <a:lumMod val="50000"/>
                  </a:prstClr>
                </a:solidFill>
                <a:latin typeface="Calibri Light" panose="020F0302020204030204" pitchFamily="34" charset="0"/>
                <a:cs typeface="Calibri" panose="020F0502020204030204" pitchFamily="34" charset="0"/>
              </a:rPr>
              <a:t> Just click a picture, press the Delete key, then click the icon to add your picture.</a:t>
            </a:r>
            <a:endParaRPr sz="7700" dirty="0">
              <a:solidFill>
                <a:prstClr val="white">
                  <a:lumMod val="50000"/>
                </a:prstClr>
              </a:solidFill>
              <a:latin typeface="Calibri Light" panose="020F0302020204030204" pitchFamily="34" charset="0"/>
              <a:cs typeface="Calibri" panose="020F0502020204030204" pitchFamily="34" charset="0"/>
            </a:endParaRPr>
          </a:p>
        </p:txBody>
      </p:sp>
      <p:sp>
        <p:nvSpPr>
          <p:cNvPr id="6" name="Title 5"/>
          <p:cNvSpPr>
            <a:spLocks noGrp="1"/>
          </p:cNvSpPr>
          <p:nvPr>
            <p:ph type="title"/>
          </p:nvPr>
        </p:nvSpPr>
        <p:spPr/>
        <p:txBody>
          <a:bodyPr/>
          <a:lstStyle/>
          <a:p>
            <a:r>
              <a:rPr lang="en-US"/>
              <a:t>Click to edit Master title style</a:t>
            </a:r>
          </a:p>
        </p:txBody>
      </p:sp>
      <p:sp>
        <p:nvSpPr>
          <p:cNvPr id="31" name="Text Placeholder 6"/>
          <p:cNvSpPr>
            <a:spLocks noGrp="1"/>
          </p:cNvSpPr>
          <p:nvPr>
            <p:ph type="body" sz="quarter" idx="36"/>
          </p:nvPr>
        </p:nvSpPr>
        <p:spPr bwMode="auto">
          <a:xfrm>
            <a:off x="1351281" y="4776224"/>
            <a:ext cx="35203481" cy="754053"/>
          </a:xfrm>
        </p:spPr>
        <p:txBody>
          <a:bodyPr anchor="ctr">
            <a:noAutofit/>
          </a:bodyPr>
          <a:lstStyle>
            <a:lvl1pPr marL="0" indent="0">
              <a:spcBef>
                <a:spcPts val="0"/>
              </a:spcBef>
              <a:buNone/>
              <a:defRPr sz="4200">
                <a:solidFill>
                  <a:schemeClr val="bg1">
                    <a:lumMod val="75000"/>
                  </a:schemeClr>
                </a:solidFill>
              </a:defRPr>
            </a:lvl1pPr>
            <a:lvl2pPr marL="0" indent="0">
              <a:spcBef>
                <a:spcPts val="0"/>
              </a:spcBef>
              <a:buNone/>
              <a:defRPr sz="2800">
                <a:solidFill>
                  <a:schemeClr val="bg1"/>
                </a:solidFill>
              </a:defRPr>
            </a:lvl2pPr>
            <a:lvl3pPr marL="0" indent="0">
              <a:spcBef>
                <a:spcPts val="0"/>
              </a:spcBef>
              <a:buNone/>
              <a:defRPr sz="2800">
                <a:solidFill>
                  <a:schemeClr val="bg1"/>
                </a:solidFill>
              </a:defRPr>
            </a:lvl3pPr>
            <a:lvl4pPr marL="0" indent="0">
              <a:spcBef>
                <a:spcPts val="0"/>
              </a:spcBef>
              <a:buNone/>
              <a:defRPr sz="2800">
                <a:solidFill>
                  <a:schemeClr val="bg1"/>
                </a:solidFill>
              </a:defRPr>
            </a:lvl4pPr>
            <a:lvl5pPr marL="0" indent="0">
              <a:spcBef>
                <a:spcPts val="0"/>
              </a:spcBef>
              <a:buNone/>
              <a:defRPr sz="2800">
                <a:solidFill>
                  <a:schemeClr val="bg1"/>
                </a:solidFill>
              </a:defRPr>
            </a:lvl5pPr>
            <a:lvl6pPr marL="0" indent="0">
              <a:spcBef>
                <a:spcPts val="0"/>
              </a:spcBef>
              <a:buNone/>
              <a:defRPr sz="2800">
                <a:solidFill>
                  <a:schemeClr val="bg1"/>
                </a:solidFill>
              </a:defRPr>
            </a:lvl6pPr>
            <a:lvl7pPr marL="0" indent="0">
              <a:spcBef>
                <a:spcPts val="0"/>
              </a:spcBef>
              <a:buNone/>
              <a:defRPr sz="2800">
                <a:solidFill>
                  <a:schemeClr val="bg1"/>
                </a:solidFill>
              </a:defRPr>
            </a:lvl7pPr>
            <a:lvl8pPr marL="0" indent="0">
              <a:spcBef>
                <a:spcPts val="0"/>
              </a:spcBef>
              <a:buNone/>
              <a:defRPr sz="2800">
                <a:solidFill>
                  <a:schemeClr val="bg1"/>
                </a:solidFill>
              </a:defRPr>
            </a:lvl8pPr>
            <a:lvl9pPr marL="0" indent="0">
              <a:spcBef>
                <a:spcPts val="0"/>
              </a:spcBef>
              <a:buNone/>
              <a:defRPr sz="2800">
                <a:solidFill>
                  <a:schemeClr val="bg1"/>
                </a:solidFill>
              </a:defRPr>
            </a:lvl9pPr>
          </a:lstStyle>
          <a:p>
            <a:pPr lvl="0"/>
            <a:r>
              <a:rPr lang="en-US"/>
              <a:t>Click to edit Master text styles</a:t>
            </a:r>
          </a:p>
        </p:txBody>
      </p:sp>
      <p:sp>
        <p:nvSpPr>
          <p:cNvPr id="7" name="Text Placeholder 6"/>
          <p:cNvSpPr>
            <a:spLocks noGrp="1"/>
          </p:cNvSpPr>
          <p:nvPr>
            <p:ph type="body" sz="quarter" idx="13" hasCustomPrompt="1"/>
          </p:nvPr>
        </p:nvSpPr>
        <p:spPr>
          <a:xfrm>
            <a:off x="1333500" y="6614160"/>
            <a:ext cx="14935200" cy="1493520"/>
          </a:xfrm>
          <a:prstGeom prst="rect">
            <a:avLst/>
          </a:prstGeom>
          <a:solidFill>
            <a:srgbClr val="461D7C"/>
          </a:solidFill>
        </p:spPr>
        <p:txBody>
          <a:bodyPr lIns="365760" anchor="ctr">
            <a:noAutofit/>
          </a:bodyPr>
          <a:lstStyle>
            <a:lvl1pPr marL="0" indent="0" algn="ctr">
              <a:spcBef>
                <a:spcPts val="0"/>
              </a:spcBef>
              <a:buNone/>
              <a:defRPr sz="6300" cap="none" baseline="0">
                <a:solidFill>
                  <a:schemeClr val="bg1"/>
                </a:solidFill>
                <a:latin typeface="+mj-lt"/>
              </a:defRPr>
            </a:lvl1pPr>
            <a:lvl2pPr marL="0" indent="0">
              <a:spcBef>
                <a:spcPts val="0"/>
              </a:spcBef>
              <a:buNone/>
              <a:defRPr sz="7000" cap="all" baseline="0">
                <a:solidFill>
                  <a:schemeClr val="bg1"/>
                </a:solidFill>
                <a:latin typeface="+mj-lt"/>
              </a:defRPr>
            </a:lvl2pPr>
            <a:lvl3pPr marL="0" indent="0">
              <a:spcBef>
                <a:spcPts val="0"/>
              </a:spcBef>
              <a:buNone/>
              <a:defRPr sz="7000" cap="all" baseline="0">
                <a:solidFill>
                  <a:schemeClr val="bg1"/>
                </a:solidFill>
                <a:latin typeface="+mj-lt"/>
              </a:defRPr>
            </a:lvl3pPr>
            <a:lvl4pPr marL="0" indent="0">
              <a:spcBef>
                <a:spcPts val="0"/>
              </a:spcBef>
              <a:buNone/>
              <a:defRPr sz="7000" cap="all" baseline="0">
                <a:solidFill>
                  <a:schemeClr val="bg1"/>
                </a:solidFill>
                <a:latin typeface="+mj-lt"/>
              </a:defRPr>
            </a:lvl4pPr>
            <a:lvl5pPr marL="0" indent="0">
              <a:spcBef>
                <a:spcPts val="0"/>
              </a:spcBef>
              <a:buNone/>
              <a:defRPr sz="7000" cap="all" baseline="0">
                <a:solidFill>
                  <a:schemeClr val="bg1"/>
                </a:solidFill>
                <a:latin typeface="+mj-lt"/>
              </a:defRPr>
            </a:lvl5pPr>
            <a:lvl6pPr marL="0" indent="0">
              <a:spcBef>
                <a:spcPts val="0"/>
              </a:spcBef>
              <a:buNone/>
              <a:defRPr sz="7000" cap="all" baseline="0">
                <a:solidFill>
                  <a:schemeClr val="bg1"/>
                </a:solidFill>
                <a:latin typeface="+mj-lt"/>
              </a:defRPr>
            </a:lvl6pPr>
            <a:lvl7pPr marL="0" indent="0">
              <a:spcBef>
                <a:spcPts val="0"/>
              </a:spcBef>
              <a:buNone/>
              <a:defRPr sz="7000" cap="all" baseline="0">
                <a:solidFill>
                  <a:schemeClr val="bg1"/>
                </a:solidFill>
                <a:latin typeface="+mj-lt"/>
              </a:defRPr>
            </a:lvl7pPr>
            <a:lvl8pPr marL="0" indent="0">
              <a:spcBef>
                <a:spcPts val="0"/>
              </a:spcBef>
              <a:buNone/>
              <a:defRPr sz="7000" cap="all" baseline="0">
                <a:solidFill>
                  <a:schemeClr val="bg1"/>
                </a:solidFill>
                <a:latin typeface="+mj-lt"/>
              </a:defRPr>
            </a:lvl8pPr>
            <a:lvl9pPr marL="0" indent="0">
              <a:spcBef>
                <a:spcPts val="0"/>
              </a:spcBef>
              <a:buNone/>
              <a:defRPr sz="7000" cap="all" baseline="0">
                <a:solidFill>
                  <a:schemeClr val="bg1"/>
                </a:solidFill>
                <a:latin typeface="+mj-lt"/>
              </a:defRPr>
            </a:lvl9pPr>
          </a:lstStyle>
          <a:p>
            <a:pPr lvl="0"/>
            <a:r>
              <a:rPr lang="en-US" dirty="0"/>
              <a:t>Heading</a:t>
            </a:r>
          </a:p>
        </p:txBody>
      </p:sp>
      <p:sp>
        <p:nvSpPr>
          <p:cNvPr id="9" name="Text Placeholder 8"/>
          <p:cNvSpPr>
            <a:spLocks noGrp="1"/>
          </p:cNvSpPr>
          <p:nvPr>
            <p:ph type="body" sz="quarter" idx="39" hasCustomPrompt="1"/>
          </p:nvPr>
        </p:nvSpPr>
        <p:spPr bwMode="ltGray">
          <a:xfrm>
            <a:off x="1333500" y="8299704"/>
            <a:ext cx="14935200" cy="3188003"/>
          </a:xfrm>
          <a:solidFill>
            <a:schemeClr val="tx2">
              <a:lumMod val="10000"/>
              <a:lumOff val="90000"/>
            </a:schemeClr>
          </a:solidFill>
        </p:spPr>
        <p:txBody>
          <a:bodyPr lIns="365760" rIns="365760" anchor="ctr">
            <a:noAutofit/>
          </a:bodyPr>
          <a:lstStyle>
            <a:lvl1pPr marL="0" indent="0">
              <a:spcBef>
                <a:spcPts val="1400"/>
              </a:spcBef>
              <a:buFont typeface="Arial" panose="020B0604020202020204" pitchFamily="34" charset="0"/>
              <a:buNone/>
              <a:defRPr sz="5132" baseline="0"/>
            </a:lvl1pPr>
            <a:lvl2pPr marL="666755" indent="-666755">
              <a:spcBef>
                <a:spcPts val="1400"/>
              </a:spcBef>
              <a:buFont typeface="Arial" panose="020B0604020202020204" pitchFamily="34" charset="0"/>
              <a:buChar char="•"/>
              <a:defRPr sz="5132"/>
            </a:lvl2pPr>
            <a:lvl3pPr marL="666755" indent="-666755">
              <a:spcBef>
                <a:spcPts val="1400"/>
              </a:spcBef>
              <a:buFont typeface="Arial" panose="020B0604020202020204" pitchFamily="34" charset="0"/>
              <a:buChar char="•"/>
              <a:defRPr sz="5132"/>
            </a:lvl3pPr>
            <a:lvl4pPr marL="0" indent="0">
              <a:spcBef>
                <a:spcPts val="1400"/>
              </a:spcBef>
              <a:buNone/>
              <a:defRPr sz="5132"/>
            </a:lvl4pPr>
            <a:lvl5pPr marL="0" indent="0">
              <a:spcBef>
                <a:spcPts val="1400"/>
              </a:spcBef>
              <a:buNone/>
              <a:defRPr sz="5132"/>
            </a:lvl5pPr>
            <a:lvl6pPr marL="0" indent="0">
              <a:spcBef>
                <a:spcPts val="1400"/>
              </a:spcBef>
              <a:buNone/>
              <a:defRPr sz="5132"/>
            </a:lvl6pPr>
            <a:lvl7pPr marL="0" indent="0">
              <a:spcBef>
                <a:spcPts val="1400"/>
              </a:spcBef>
              <a:buNone/>
              <a:defRPr sz="5132"/>
            </a:lvl7pPr>
            <a:lvl8pPr marL="0" indent="0">
              <a:spcBef>
                <a:spcPts val="1400"/>
              </a:spcBef>
              <a:buNone/>
              <a:defRPr sz="5132"/>
            </a:lvl8pPr>
            <a:lvl9pPr marL="0" indent="0">
              <a:spcBef>
                <a:spcPts val="1400"/>
              </a:spcBef>
              <a:buNone/>
              <a:defRPr sz="5132"/>
            </a:lvl9pPr>
          </a:lstStyle>
          <a:p>
            <a:pPr lvl="0"/>
            <a:r>
              <a:rPr lang="en-US" dirty="0"/>
              <a:t>Type your question or a statement of the problem here</a:t>
            </a:r>
          </a:p>
        </p:txBody>
      </p:sp>
      <p:sp>
        <p:nvSpPr>
          <p:cNvPr id="36" name="Text Placeholder 6"/>
          <p:cNvSpPr>
            <a:spLocks noGrp="1"/>
          </p:cNvSpPr>
          <p:nvPr>
            <p:ph type="body" sz="quarter" idx="37" hasCustomPrompt="1"/>
          </p:nvPr>
        </p:nvSpPr>
        <p:spPr>
          <a:xfrm>
            <a:off x="1333500" y="12246864"/>
            <a:ext cx="14935200" cy="1493520"/>
          </a:xfrm>
          <a:prstGeom prst="rect">
            <a:avLst/>
          </a:prstGeom>
          <a:solidFill>
            <a:srgbClr val="461D7C"/>
          </a:solidFill>
        </p:spPr>
        <p:txBody>
          <a:bodyPr lIns="365760" anchor="ctr">
            <a:noAutofit/>
          </a:bodyPr>
          <a:lstStyle>
            <a:lvl1pPr marL="0" indent="0" algn="ctr">
              <a:spcBef>
                <a:spcPts val="0"/>
              </a:spcBef>
              <a:buNone/>
              <a:defRPr sz="6300" cap="none" baseline="0">
                <a:solidFill>
                  <a:schemeClr val="bg1"/>
                </a:solidFill>
                <a:latin typeface="+mj-lt"/>
              </a:defRPr>
            </a:lvl1pPr>
            <a:lvl2pPr marL="0" indent="0">
              <a:spcBef>
                <a:spcPts val="0"/>
              </a:spcBef>
              <a:buNone/>
              <a:defRPr sz="7000" cap="all" baseline="0">
                <a:solidFill>
                  <a:schemeClr val="bg1"/>
                </a:solidFill>
                <a:latin typeface="+mj-lt"/>
              </a:defRPr>
            </a:lvl2pPr>
            <a:lvl3pPr marL="0" indent="0">
              <a:spcBef>
                <a:spcPts val="0"/>
              </a:spcBef>
              <a:buNone/>
              <a:defRPr sz="7000" cap="all" baseline="0">
                <a:solidFill>
                  <a:schemeClr val="bg1"/>
                </a:solidFill>
                <a:latin typeface="+mj-lt"/>
              </a:defRPr>
            </a:lvl3pPr>
            <a:lvl4pPr marL="0" indent="0">
              <a:spcBef>
                <a:spcPts val="0"/>
              </a:spcBef>
              <a:buNone/>
              <a:defRPr sz="7000" cap="all" baseline="0">
                <a:solidFill>
                  <a:schemeClr val="bg1"/>
                </a:solidFill>
                <a:latin typeface="+mj-lt"/>
              </a:defRPr>
            </a:lvl4pPr>
            <a:lvl5pPr marL="0" indent="0">
              <a:spcBef>
                <a:spcPts val="0"/>
              </a:spcBef>
              <a:buNone/>
              <a:defRPr sz="7000" cap="all" baseline="0">
                <a:solidFill>
                  <a:schemeClr val="bg1"/>
                </a:solidFill>
                <a:latin typeface="+mj-lt"/>
              </a:defRPr>
            </a:lvl5pPr>
            <a:lvl6pPr marL="0" indent="0">
              <a:spcBef>
                <a:spcPts val="0"/>
              </a:spcBef>
              <a:buNone/>
              <a:defRPr sz="7000" cap="all" baseline="0">
                <a:solidFill>
                  <a:schemeClr val="bg1"/>
                </a:solidFill>
                <a:latin typeface="+mj-lt"/>
              </a:defRPr>
            </a:lvl6pPr>
            <a:lvl7pPr marL="0" indent="0">
              <a:spcBef>
                <a:spcPts val="0"/>
              </a:spcBef>
              <a:buNone/>
              <a:defRPr sz="7000" cap="all" baseline="0">
                <a:solidFill>
                  <a:schemeClr val="bg1"/>
                </a:solidFill>
                <a:latin typeface="+mj-lt"/>
              </a:defRPr>
            </a:lvl7pPr>
            <a:lvl8pPr marL="0" indent="0">
              <a:spcBef>
                <a:spcPts val="0"/>
              </a:spcBef>
              <a:buNone/>
              <a:defRPr sz="7000" cap="all" baseline="0">
                <a:solidFill>
                  <a:schemeClr val="bg1"/>
                </a:solidFill>
                <a:latin typeface="+mj-lt"/>
              </a:defRPr>
            </a:lvl8pPr>
            <a:lvl9pPr marL="0" indent="0">
              <a:spcBef>
                <a:spcPts val="0"/>
              </a:spcBef>
              <a:buNone/>
              <a:defRPr sz="7000" cap="all" baseline="0">
                <a:solidFill>
                  <a:schemeClr val="bg1"/>
                </a:solidFill>
                <a:latin typeface="+mj-lt"/>
              </a:defRPr>
            </a:lvl9pPr>
          </a:lstStyle>
          <a:p>
            <a:pPr lvl="0"/>
            <a:r>
              <a:rPr lang="en-US" dirty="0"/>
              <a:t>Heading</a:t>
            </a:r>
          </a:p>
        </p:txBody>
      </p:sp>
      <p:sp>
        <p:nvSpPr>
          <p:cNvPr id="37" name="Content Placeholder 17"/>
          <p:cNvSpPr>
            <a:spLocks noGrp="1"/>
          </p:cNvSpPr>
          <p:nvPr>
            <p:ph sz="quarter" idx="38" hasCustomPrompt="1"/>
          </p:nvPr>
        </p:nvSpPr>
        <p:spPr>
          <a:xfrm>
            <a:off x="1333500" y="13847064"/>
            <a:ext cx="14935200" cy="3275424"/>
          </a:xfrm>
        </p:spPr>
        <p:txBody>
          <a:bodyPr lIns="91440" tIns="182880"/>
          <a:lstStyle>
            <a:lvl1pPr>
              <a:defRPr sz="3733" baseline="0"/>
            </a:lvl1pPr>
            <a:lvl2pPr>
              <a:defRPr sz="3267"/>
            </a:lvl2pPr>
            <a:lvl3pPr>
              <a:defRPr sz="3267"/>
            </a:lvl3pPr>
            <a:lvl4pPr>
              <a:defRPr sz="3267"/>
            </a:lvl4pPr>
            <a:lvl5pPr>
              <a:defRPr sz="3267"/>
            </a:lvl5pPr>
            <a:lvl6pPr>
              <a:defRPr sz="3267"/>
            </a:lvl6pPr>
            <a:lvl7pPr>
              <a:defRPr sz="3267"/>
            </a:lvl7pPr>
            <a:lvl8pPr>
              <a:defRPr sz="3267"/>
            </a:lvl8pPr>
            <a:lvl9pPr>
              <a:defRPr sz="3267"/>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11" name="Text Placeholder 6"/>
          <p:cNvSpPr>
            <a:spLocks noGrp="1"/>
          </p:cNvSpPr>
          <p:nvPr>
            <p:ph type="body" sz="quarter" idx="17" hasCustomPrompt="1"/>
          </p:nvPr>
        </p:nvSpPr>
        <p:spPr>
          <a:xfrm>
            <a:off x="1333500" y="17442180"/>
            <a:ext cx="14935200" cy="1422400"/>
          </a:xfrm>
          <a:prstGeom prst="rect">
            <a:avLst/>
          </a:prstGeom>
          <a:solidFill>
            <a:srgbClr val="461D7C"/>
          </a:solidFill>
        </p:spPr>
        <p:txBody>
          <a:bodyPr lIns="365760" anchor="ctr">
            <a:noAutofit/>
          </a:bodyPr>
          <a:lstStyle>
            <a:lvl1pPr marL="0" indent="0" algn="ctr">
              <a:spcBef>
                <a:spcPts val="0"/>
              </a:spcBef>
              <a:buNone/>
              <a:defRPr sz="6300" cap="none" baseline="0">
                <a:solidFill>
                  <a:schemeClr val="bg1"/>
                </a:solidFill>
                <a:latin typeface="+mj-lt"/>
              </a:defRPr>
            </a:lvl1pPr>
            <a:lvl2pPr marL="0" indent="0">
              <a:spcBef>
                <a:spcPts val="0"/>
              </a:spcBef>
              <a:buNone/>
              <a:defRPr sz="7000" cap="all" baseline="0">
                <a:solidFill>
                  <a:schemeClr val="bg1"/>
                </a:solidFill>
                <a:latin typeface="+mj-lt"/>
              </a:defRPr>
            </a:lvl2pPr>
            <a:lvl3pPr marL="0" indent="0">
              <a:spcBef>
                <a:spcPts val="0"/>
              </a:spcBef>
              <a:buNone/>
              <a:defRPr sz="7000" cap="all" baseline="0">
                <a:solidFill>
                  <a:schemeClr val="bg1"/>
                </a:solidFill>
                <a:latin typeface="+mj-lt"/>
              </a:defRPr>
            </a:lvl3pPr>
            <a:lvl4pPr marL="0" indent="0">
              <a:spcBef>
                <a:spcPts val="0"/>
              </a:spcBef>
              <a:buNone/>
              <a:defRPr sz="7000" cap="all" baseline="0">
                <a:solidFill>
                  <a:schemeClr val="bg1"/>
                </a:solidFill>
                <a:latin typeface="+mj-lt"/>
              </a:defRPr>
            </a:lvl4pPr>
            <a:lvl5pPr marL="0" indent="0">
              <a:spcBef>
                <a:spcPts val="0"/>
              </a:spcBef>
              <a:buNone/>
              <a:defRPr sz="7000" cap="all" baseline="0">
                <a:solidFill>
                  <a:schemeClr val="bg1"/>
                </a:solidFill>
                <a:latin typeface="+mj-lt"/>
              </a:defRPr>
            </a:lvl5pPr>
            <a:lvl6pPr marL="0" indent="0">
              <a:spcBef>
                <a:spcPts val="0"/>
              </a:spcBef>
              <a:buNone/>
              <a:defRPr sz="7000" cap="all" baseline="0">
                <a:solidFill>
                  <a:schemeClr val="bg1"/>
                </a:solidFill>
                <a:latin typeface="+mj-lt"/>
              </a:defRPr>
            </a:lvl6pPr>
            <a:lvl7pPr marL="0" indent="0">
              <a:spcBef>
                <a:spcPts val="0"/>
              </a:spcBef>
              <a:buNone/>
              <a:defRPr sz="7000" cap="all" baseline="0">
                <a:solidFill>
                  <a:schemeClr val="bg1"/>
                </a:solidFill>
                <a:latin typeface="+mj-lt"/>
              </a:defRPr>
            </a:lvl7pPr>
            <a:lvl8pPr marL="0" indent="0">
              <a:spcBef>
                <a:spcPts val="0"/>
              </a:spcBef>
              <a:buNone/>
              <a:defRPr sz="7000" cap="all" baseline="0">
                <a:solidFill>
                  <a:schemeClr val="bg1"/>
                </a:solidFill>
                <a:latin typeface="+mj-lt"/>
              </a:defRPr>
            </a:lvl8pPr>
            <a:lvl9pPr marL="0" indent="0">
              <a:spcBef>
                <a:spcPts val="0"/>
              </a:spcBef>
              <a:buNone/>
              <a:defRPr sz="7000" cap="all" baseline="0">
                <a:solidFill>
                  <a:schemeClr val="bg1"/>
                </a:solidFill>
                <a:latin typeface="+mj-lt"/>
              </a:defRPr>
            </a:lvl9pPr>
          </a:lstStyle>
          <a:p>
            <a:pPr lvl="0"/>
            <a:r>
              <a:rPr lang="en-US" dirty="0"/>
              <a:t>Heading</a:t>
            </a:r>
          </a:p>
        </p:txBody>
      </p:sp>
      <p:sp>
        <p:nvSpPr>
          <p:cNvPr id="20" name="Content Placeholder 17"/>
          <p:cNvSpPr>
            <a:spLocks noGrp="1"/>
          </p:cNvSpPr>
          <p:nvPr>
            <p:ph sz="quarter" idx="25" hasCustomPrompt="1"/>
          </p:nvPr>
        </p:nvSpPr>
        <p:spPr>
          <a:xfrm>
            <a:off x="1333500" y="19181066"/>
            <a:ext cx="14935200" cy="7032038"/>
          </a:xfrm>
        </p:spPr>
        <p:txBody>
          <a:bodyPr lIns="91440" tIns="182880"/>
          <a:lstStyle>
            <a:lvl1pPr>
              <a:defRPr sz="3733" baseline="0"/>
            </a:lvl1pPr>
            <a:lvl2pPr>
              <a:defRPr sz="3267"/>
            </a:lvl2pPr>
            <a:lvl3pPr>
              <a:defRPr sz="3267"/>
            </a:lvl3pPr>
            <a:lvl4pPr>
              <a:defRPr sz="3267"/>
            </a:lvl4pPr>
            <a:lvl5pPr>
              <a:defRPr sz="3267"/>
            </a:lvl5pPr>
            <a:lvl6pPr>
              <a:defRPr sz="3267"/>
            </a:lvl6pPr>
            <a:lvl7pPr>
              <a:defRPr sz="3267"/>
            </a:lvl7pPr>
            <a:lvl8pPr>
              <a:defRPr sz="3267"/>
            </a:lvl8pPr>
            <a:lvl9pPr>
              <a:defRPr sz="3267"/>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3" name="Text Placeholder 6"/>
          <p:cNvSpPr>
            <a:spLocks noGrp="1"/>
          </p:cNvSpPr>
          <p:nvPr>
            <p:ph type="body" sz="quarter" idx="19" hasCustomPrompt="1"/>
          </p:nvPr>
        </p:nvSpPr>
        <p:spPr>
          <a:xfrm>
            <a:off x="1333500" y="26702004"/>
            <a:ext cx="14935200" cy="1422400"/>
          </a:xfrm>
          <a:prstGeom prst="rect">
            <a:avLst/>
          </a:prstGeom>
          <a:solidFill>
            <a:srgbClr val="461D7C"/>
          </a:solidFill>
        </p:spPr>
        <p:txBody>
          <a:bodyPr lIns="365760" anchor="ctr">
            <a:noAutofit/>
          </a:bodyPr>
          <a:lstStyle>
            <a:lvl1pPr marL="0" indent="0" algn="ctr">
              <a:spcBef>
                <a:spcPts val="0"/>
              </a:spcBef>
              <a:buNone/>
              <a:defRPr sz="6300" cap="none" baseline="0">
                <a:solidFill>
                  <a:schemeClr val="bg1"/>
                </a:solidFill>
                <a:latin typeface="+mj-lt"/>
              </a:defRPr>
            </a:lvl1pPr>
            <a:lvl2pPr marL="0" indent="0">
              <a:spcBef>
                <a:spcPts val="0"/>
              </a:spcBef>
              <a:buNone/>
              <a:defRPr sz="7000" cap="all" baseline="0">
                <a:solidFill>
                  <a:schemeClr val="bg1"/>
                </a:solidFill>
                <a:latin typeface="+mj-lt"/>
              </a:defRPr>
            </a:lvl2pPr>
            <a:lvl3pPr marL="0" indent="0">
              <a:spcBef>
                <a:spcPts val="0"/>
              </a:spcBef>
              <a:buNone/>
              <a:defRPr sz="7000" cap="all" baseline="0">
                <a:solidFill>
                  <a:schemeClr val="bg1"/>
                </a:solidFill>
                <a:latin typeface="+mj-lt"/>
              </a:defRPr>
            </a:lvl3pPr>
            <a:lvl4pPr marL="0" indent="0">
              <a:spcBef>
                <a:spcPts val="0"/>
              </a:spcBef>
              <a:buNone/>
              <a:defRPr sz="7000" cap="all" baseline="0">
                <a:solidFill>
                  <a:schemeClr val="bg1"/>
                </a:solidFill>
                <a:latin typeface="+mj-lt"/>
              </a:defRPr>
            </a:lvl4pPr>
            <a:lvl5pPr marL="0" indent="0">
              <a:spcBef>
                <a:spcPts val="0"/>
              </a:spcBef>
              <a:buNone/>
              <a:defRPr sz="7000" cap="all" baseline="0">
                <a:solidFill>
                  <a:schemeClr val="bg1"/>
                </a:solidFill>
                <a:latin typeface="+mj-lt"/>
              </a:defRPr>
            </a:lvl5pPr>
            <a:lvl6pPr marL="0" indent="0">
              <a:spcBef>
                <a:spcPts val="0"/>
              </a:spcBef>
              <a:buNone/>
              <a:defRPr sz="7000" cap="all" baseline="0">
                <a:solidFill>
                  <a:schemeClr val="bg1"/>
                </a:solidFill>
                <a:latin typeface="+mj-lt"/>
              </a:defRPr>
            </a:lvl6pPr>
            <a:lvl7pPr marL="0" indent="0">
              <a:spcBef>
                <a:spcPts val="0"/>
              </a:spcBef>
              <a:buNone/>
              <a:defRPr sz="7000" cap="all" baseline="0">
                <a:solidFill>
                  <a:schemeClr val="bg1"/>
                </a:solidFill>
                <a:latin typeface="+mj-lt"/>
              </a:defRPr>
            </a:lvl7pPr>
            <a:lvl8pPr marL="0" indent="0">
              <a:spcBef>
                <a:spcPts val="0"/>
              </a:spcBef>
              <a:buNone/>
              <a:defRPr sz="7000" cap="all" baseline="0">
                <a:solidFill>
                  <a:schemeClr val="bg1"/>
                </a:solidFill>
                <a:latin typeface="+mj-lt"/>
              </a:defRPr>
            </a:lvl8pPr>
            <a:lvl9pPr marL="0" indent="0">
              <a:spcBef>
                <a:spcPts val="0"/>
              </a:spcBef>
              <a:buNone/>
              <a:defRPr sz="7000" cap="all" baseline="0">
                <a:solidFill>
                  <a:schemeClr val="bg1"/>
                </a:solidFill>
                <a:latin typeface="+mj-lt"/>
              </a:defRPr>
            </a:lvl9pPr>
          </a:lstStyle>
          <a:p>
            <a:pPr lvl="0"/>
            <a:r>
              <a:rPr lang="en-US" dirty="0"/>
              <a:t>Heading</a:t>
            </a:r>
          </a:p>
        </p:txBody>
      </p:sp>
      <p:sp>
        <p:nvSpPr>
          <p:cNvPr id="21" name="Content Placeholder 17"/>
          <p:cNvSpPr>
            <a:spLocks noGrp="1"/>
          </p:cNvSpPr>
          <p:nvPr>
            <p:ph sz="quarter" idx="26" hasCustomPrompt="1"/>
          </p:nvPr>
        </p:nvSpPr>
        <p:spPr>
          <a:xfrm>
            <a:off x="1333500" y="28387548"/>
            <a:ext cx="14935200" cy="8513064"/>
          </a:xfrm>
        </p:spPr>
        <p:txBody>
          <a:bodyPr lIns="91440" tIns="182880"/>
          <a:lstStyle>
            <a:lvl1pPr>
              <a:defRPr sz="3733" baseline="0"/>
            </a:lvl1pPr>
            <a:lvl2pPr>
              <a:defRPr sz="3267"/>
            </a:lvl2pPr>
            <a:lvl3pPr>
              <a:defRPr sz="3267"/>
            </a:lvl3pPr>
            <a:lvl4pPr>
              <a:defRPr sz="3267"/>
            </a:lvl4pPr>
            <a:lvl5pPr>
              <a:defRPr sz="3267"/>
            </a:lvl5pPr>
            <a:lvl6pPr>
              <a:defRPr sz="3267"/>
            </a:lvl6pPr>
            <a:lvl7pPr>
              <a:defRPr sz="3267"/>
            </a:lvl7pPr>
            <a:lvl8pPr>
              <a:defRPr sz="3267"/>
            </a:lvl8pPr>
            <a:lvl9pPr>
              <a:defRPr sz="3267"/>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5" name="Text Placeholder 6"/>
          <p:cNvSpPr>
            <a:spLocks noGrp="1"/>
          </p:cNvSpPr>
          <p:nvPr>
            <p:ph type="body" sz="quarter" idx="21" hasCustomPrompt="1"/>
          </p:nvPr>
        </p:nvSpPr>
        <p:spPr>
          <a:xfrm>
            <a:off x="18135600" y="6614160"/>
            <a:ext cx="14935200" cy="1422400"/>
          </a:xfrm>
          <a:prstGeom prst="rect">
            <a:avLst/>
          </a:prstGeom>
          <a:solidFill>
            <a:srgbClr val="461D7C"/>
          </a:solidFill>
        </p:spPr>
        <p:txBody>
          <a:bodyPr lIns="365760" anchor="ctr">
            <a:noAutofit/>
          </a:bodyPr>
          <a:lstStyle>
            <a:lvl1pPr marL="0" indent="0" algn="ctr">
              <a:spcBef>
                <a:spcPts val="0"/>
              </a:spcBef>
              <a:buNone/>
              <a:defRPr sz="6300" cap="none" baseline="0">
                <a:solidFill>
                  <a:schemeClr val="bg1"/>
                </a:solidFill>
                <a:latin typeface="+mj-lt"/>
              </a:defRPr>
            </a:lvl1pPr>
            <a:lvl2pPr marL="0" indent="0">
              <a:spcBef>
                <a:spcPts val="0"/>
              </a:spcBef>
              <a:buNone/>
              <a:defRPr sz="7000" cap="all" baseline="0">
                <a:solidFill>
                  <a:schemeClr val="bg1"/>
                </a:solidFill>
                <a:latin typeface="+mj-lt"/>
              </a:defRPr>
            </a:lvl2pPr>
            <a:lvl3pPr marL="0" indent="0">
              <a:spcBef>
                <a:spcPts val="0"/>
              </a:spcBef>
              <a:buNone/>
              <a:defRPr sz="7000" cap="all" baseline="0">
                <a:solidFill>
                  <a:schemeClr val="bg1"/>
                </a:solidFill>
                <a:latin typeface="+mj-lt"/>
              </a:defRPr>
            </a:lvl3pPr>
            <a:lvl4pPr marL="0" indent="0">
              <a:spcBef>
                <a:spcPts val="0"/>
              </a:spcBef>
              <a:buNone/>
              <a:defRPr sz="7000" cap="all" baseline="0">
                <a:solidFill>
                  <a:schemeClr val="bg1"/>
                </a:solidFill>
                <a:latin typeface="+mj-lt"/>
              </a:defRPr>
            </a:lvl4pPr>
            <a:lvl5pPr marL="0" indent="0">
              <a:spcBef>
                <a:spcPts val="0"/>
              </a:spcBef>
              <a:buNone/>
              <a:defRPr sz="7000" cap="all" baseline="0">
                <a:solidFill>
                  <a:schemeClr val="bg1"/>
                </a:solidFill>
                <a:latin typeface="+mj-lt"/>
              </a:defRPr>
            </a:lvl5pPr>
            <a:lvl6pPr marL="0" indent="0">
              <a:spcBef>
                <a:spcPts val="0"/>
              </a:spcBef>
              <a:buNone/>
              <a:defRPr sz="7000" cap="all" baseline="0">
                <a:solidFill>
                  <a:schemeClr val="bg1"/>
                </a:solidFill>
                <a:latin typeface="+mj-lt"/>
              </a:defRPr>
            </a:lvl6pPr>
            <a:lvl7pPr marL="0" indent="0">
              <a:spcBef>
                <a:spcPts val="0"/>
              </a:spcBef>
              <a:buNone/>
              <a:defRPr sz="7000" cap="all" baseline="0">
                <a:solidFill>
                  <a:schemeClr val="bg1"/>
                </a:solidFill>
                <a:latin typeface="+mj-lt"/>
              </a:defRPr>
            </a:lvl7pPr>
            <a:lvl8pPr marL="0" indent="0">
              <a:spcBef>
                <a:spcPts val="0"/>
              </a:spcBef>
              <a:buNone/>
              <a:defRPr sz="7000" cap="all" baseline="0">
                <a:solidFill>
                  <a:schemeClr val="bg1"/>
                </a:solidFill>
                <a:latin typeface="+mj-lt"/>
              </a:defRPr>
            </a:lvl8pPr>
            <a:lvl9pPr marL="0" indent="0">
              <a:spcBef>
                <a:spcPts val="0"/>
              </a:spcBef>
              <a:buNone/>
              <a:defRPr sz="7000" cap="all" baseline="0">
                <a:solidFill>
                  <a:schemeClr val="bg1"/>
                </a:solidFill>
                <a:latin typeface="+mj-lt"/>
              </a:defRPr>
            </a:lvl9pPr>
          </a:lstStyle>
          <a:p>
            <a:pPr lvl="0"/>
            <a:r>
              <a:rPr lang="en-US" dirty="0"/>
              <a:t>Heading</a:t>
            </a:r>
          </a:p>
        </p:txBody>
      </p:sp>
      <p:sp>
        <p:nvSpPr>
          <p:cNvPr id="22" name="Content Placeholder 17"/>
          <p:cNvSpPr>
            <a:spLocks noGrp="1"/>
          </p:cNvSpPr>
          <p:nvPr>
            <p:ph sz="quarter" idx="27" hasCustomPrompt="1"/>
          </p:nvPr>
        </p:nvSpPr>
        <p:spPr>
          <a:xfrm>
            <a:off x="18135600" y="8299705"/>
            <a:ext cx="14935200" cy="7928149"/>
          </a:xfrm>
        </p:spPr>
        <p:txBody>
          <a:bodyPr lIns="91440" tIns="182880"/>
          <a:lstStyle>
            <a:lvl1pPr>
              <a:defRPr sz="3733" baseline="0"/>
            </a:lvl1pPr>
            <a:lvl2pPr>
              <a:defRPr sz="3267"/>
            </a:lvl2pPr>
            <a:lvl3pPr>
              <a:defRPr sz="3267"/>
            </a:lvl3pPr>
            <a:lvl4pPr>
              <a:defRPr sz="3267"/>
            </a:lvl4pPr>
            <a:lvl5pPr>
              <a:defRPr sz="3267"/>
            </a:lvl5pPr>
            <a:lvl6pPr>
              <a:defRPr sz="3267"/>
            </a:lvl6pPr>
            <a:lvl7pPr>
              <a:defRPr sz="3267"/>
            </a:lvl7pPr>
            <a:lvl8pPr>
              <a:defRPr sz="3267"/>
            </a:lvl8pPr>
            <a:lvl9pPr>
              <a:defRPr sz="3267"/>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38" name="Text Placeholder 6"/>
          <p:cNvSpPr>
            <a:spLocks noGrp="1"/>
          </p:cNvSpPr>
          <p:nvPr>
            <p:ph type="body" sz="quarter" idx="40" hasCustomPrompt="1"/>
          </p:nvPr>
        </p:nvSpPr>
        <p:spPr>
          <a:xfrm>
            <a:off x="18135600" y="16716756"/>
            <a:ext cx="14935200" cy="1422400"/>
          </a:xfrm>
          <a:prstGeom prst="rect">
            <a:avLst/>
          </a:prstGeom>
          <a:solidFill>
            <a:srgbClr val="461D7C"/>
          </a:solidFill>
        </p:spPr>
        <p:txBody>
          <a:bodyPr lIns="365760" anchor="ctr">
            <a:noAutofit/>
          </a:bodyPr>
          <a:lstStyle>
            <a:lvl1pPr marL="0" indent="0" algn="ctr">
              <a:spcBef>
                <a:spcPts val="0"/>
              </a:spcBef>
              <a:buNone/>
              <a:defRPr sz="6300" cap="none" baseline="0">
                <a:solidFill>
                  <a:schemeClr val="bg1"/>
                </a:solidFill>
                <a:latin typeface="+mj-lt"/>
              </a:defRPr>
            </a:lvl1pPr>
            <a:lvl2pPr marL="0" indent="0">
              <a:spcBef>
                <a:spcPts val="0"/>
              </a:spcBef>
              <a:buNone/>
              <a:defRPr sz="7000" cap="all" baseline="0">
                <a:solidFill>
                  <a:schemeClr val="bg1"/>
                </a:solidFill>
                <a:latin typeface="+mj-lt"/>
              </a:defRPr>
            </a:lvl2pPr>
            <a:lvl3pPr marL="0" indent="0">
              <a:spcBef>
                <a:spcPts val="0"/>
              </a:spcBef>
              <a:buNone/>
              <a:defRPr sz="7000" cap="all" baseline="0">
                <a:solidFill>
                  <a:schemeClr val="bg1"/>
                </a:solidFill>
                <a:latin typeface="+mj-lt"/>
              </a:defRPr>
            </a:lvl3pPr>
            <a:lvl4pPr marL="0" indent="0">
              <a:spcBef>
                <a:spcPts val="0"/>
              </a:spcBef>
              <a:buNone/>
              <a:defRPr sz="7000" cap="all" baseline="0">
                <a:solidFill>
                  <a:schemeClr val="bg1"/>
                </a:solidFill>
                <a:latin typeface="+mj-lt"/>
              </a:defRPr>
            </a:lvl4pPr>
            <a:lvl5pPr marL="0" indent="0">
              <a:spcBef>
                <a:spcPts val="0"/>
              </a:spcBef>
              <a:buNone/>
              <a:defRPr sz="7000" cap="all" baseline="0">
                <a:solidFill>
                  <a:schemeClr val="bg1"/>
                </a:solidFill>
                <a:latin typeface="+mj-lt"/>
              </a:defRPr>
            </a:lvl5pPr>
            <a:lvl6pPr marL="0" indent="0">
              <a:spcBef>
                <a:spcPts val="0"/>
              </a:spcBef>
              <a:buNone/>
              <a:defRPr sz="7000" cap="all" baseline="0">
                <a:solidFill>
                  <a:schemeClr val="bg1"/>
                </a:solidFill>
                <a:latin typeface="+mj-lt"/>
              </a:defRPr>
            </a:lvl6pPr>
            <a:lvl7pPr marL="0" indent="0">
              <a:spcBef>
                <a:spcPts val="0"/>
              </a:spcBef>
              <a:buNone/>
              <a:defRPr sz="7000" cap="all" baseline="0">
                <a:solidFill>
                  <a:schemeClr val="bg1"/>
                </a:solidFill>
                <a:latin typeface="+mj-lt"/>
              </a:defRPr>
            </a:lvl7pPr>
            <a:lvl8pPr marL="0" indent="0">
              <a:spcBef>
                <a:spcPts val="0"/>
              </a:spcBef>
              <a:buNone/>
              <a:defRPr sz="7000" cap="all" baseline="0">
                <a:solidFill>
                  <a:schemeClr val="bg1"/>
                </a:solidFill>
                <a:latin typeface="+mj-lt"/>
              </a:defRPr>
            </a:lvl8pPr>
            <a:lvl9pPr marL="0" indent="0">
              <a:spcBef>
                <a:spcPts val="0"/>
              </a:spcBef>
              <a:buNone/>
              <a:defRPr sz="7000" cap="all" baseline="0">
                <a:solidFill>
                  <a:schemeClr val="bg1"/>
                </a:solidFill>
                <a:latin typeface="+mj-lt"/>
              </a:defRPr>
            </a:lvl9pPr>
          </a:lstStyle>
          <a:p>
            <a:pPr lvl="0"/>
            <a:r>
              <a:rPr lang="en-US" dirty="0"/>
              <a:t>Heading</a:t>
            </a:r>
          </a:p>
        </p:txBody>
      </p:sp>
      <p:sp>
        <p:nvSpPr>
          <p:cNvPr id="18" name="Content Placeholder 17"/>
          <p:cNvSpPr>
            <a:spLocks noGrp="1"/>
          </p:cNvSpPr>
          <p:nvPr>
            <p:ph sz="quarter" idx="23" hasCustomPrompt="1"/>
          </p:nvPr>
        </p:nvSpPr>
        <p:spPr>
          <a:xfrm>
            <a:off x="18135600" y="18402299"/>
            <a:ext cx="14935200" cy="7810802"/>
          </a:xfrm>
        </p:spPr>
        <p:txBody>
          <a:bodyPr lIns="91440" tIns="182880"/>
          <a:lstStyle>
            <a:lvl1pPr>
              <a:defRPr sz="3733" baseline="0"/>
            </a:lvl1pPr>
            <a:lvl2pPr>
              <a:defRPr sz="3267"/>
            </a:lvl2pPr>
            <a:lvl3pPr>
              <a:defRPr sz="3267"/>
            </a:lvl3pPr>
            <a:lvl4pPr>
              <a:defRPr sz="3267"/>
            </a:lvl4pPr>
            <a:lvl5pPr>
              <a:defRPr sz="3267"/>
            </a:lvl5pPr>
            <a:lvl6pPr>
              <a:defRPr sz="3267"/>
            </a:lvl6pPr>
            <a:lvl7pPr>
              <a:defRPr sz="3267"/>
            </a:lvl7pPr>
            <a:lvl8pPr>
              <a:defRPr sz="3267"/>
            </a:lvl8pPr>
            <a:lvl9pPr>
              <a:defRPr sz="3267"/>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4" name="Text Placeholder 6"/>
          <p:cNvSpPr>
            <a:spLocks noGrp="1"/>
          </p:cNvSpPr>
          <p:nvPr>
            <p:ph type="body" sz="quarter" idx="29" hasCustomPrompt="1"/>
          </p:nvPr>
        </p:nvSpPr>
        <p:spPr>
          <a:xfrm>
            <a:off x="18135600" y="26702004"/>
            <a:ext cx="14935200" cy="1422400"/>
          </a:xfrm>
          <a:prstGeom prst="rect">
            <a:avLst/>
          </a:prstGeom>
          <a:solidFill>
            <a:srgbClr val="461D7C"/>
          </a:solidFill>
        </p:spPr>
        <p:txBody>
          <a:bodyPr lIns="365760" anchor="ctr">
            <a:noAutofit/>
          </a:bodyPr>
          <a:lstStyle>
            <a:lvl1pPr marL="0" indent="0" algn="ctr">
              <a:spcBef>
                <a:spcPts val="0"/>
              </a:spcBef>
              <a:buNone/>
              <a:defRPr sz="6300" cap="none" baseline="0">
                <a:solidFill>
                  <a:schemeClr val="bg1"/>
                </a:solidFill>
                <a:latin typeface="+mj-lt"/>
              </a:defRPr>
            </a:lvl1pPr>
            <a:lvl2pPr marL="0" indent="0">
              <a:spcBef>
                <a:spcPts val="0"/>
              </a:spcBef>
              <a:buNone/>
              <a:defRPr sz="7000" cap="all" baseline="0">
                <a:solidFill>
                  <a:schemeClr val="bg1"/>
                </a:solidFill>
                <a:latin typeface="+mj-lt"/>
              </a:defRPr>
            </a:lvl2pPr>
            <a:lvl3pPr marL="0" indent="0">
              <a:spcBef>
                <a:spcPts val="0"/>
              </a:spcBef>
              <a:buNone/>
              <a:defRPr sz="7000" cap="all" baseline="0">
                <a:solidFill>
                  <a:schemeClr val="bg1"/>
                </a:solidFill>
                <a:latin typeface="+mj-lt"/>
              </a:defRPr>
            </a:lvl3pPr>
            <a:lvl4pPr marL="0" indent="0">
              <a:spcBef>
                <a:spcPts val="0"/>
              </a:spcBef>
              <a:buNone/>
              <a:defRPr sz="7000" cap="all" baseline="0">
                <a:solidFill>
                  <a:schemeClr val="bg1"/>
                </a:solidFill>
                <a:latin typeface="+mj-lt"/>
              </a:defRPr>
            </a:lvl4pPr>
            <a:lvl5pPr marL="0" indent="0">
              <a:spcBef>
                <a:spcPts val="0"/>
              </a:spcBef>
              <a:buNone/>
              <a:defRPr sz="7000" cap="all" baseline="0">
                <a:solidFill>
                  <a:schemeClr val="bg1"/>
                </a:solidFill>
                <a:latin typeface="+mj-lt"/>
              </a:defRPr>
            </a:lvl5pPr>
            <a:lvl6pPr marL="0" indent="0">
              <a:spcBef>
                <a:spcPts val="0"/>
              </a:spcBef>
              <a:buNone/>
              <a:defRPr sz="7000" cap="all" baseline="0">
                <a:solidFill>
                  <a:schemeClr val="bg1"/>
                </a:solidFill>
                <a:latin typeface="+mj-lt"/>
              </a:defRPr>
            </a:lvl6pPr>
            <a:lvl7pPr marL="0" indent="0">
              <a:spcBef>
                <a:spcPts val="0"/>
              </a:spcBef>
              <a:buNone/>
              <a:defRPr sz="7000" cap="all" baseline="0">
                <a:solidFill>
                  <a:schemeClr val="bg1"/>
                </a:solidFill>
                <a:latin typeface="+mj-lt"/>
              </a:defRPr>
            </a:lvl7pPr>
            <a:lvl8pPr marL="0" indent="0">
              <a:spcBef>
                <a:spcPts val="0"/>
              </a:spcBef>
              <a:buNone/>
              <a:defRPr sz="7000" cap="all" baseline="0">
                <a:solidFill>
                  <a:schemeClr val="bg1"/>
                </a:solidFill>
                <a:latin typeface="+mj-lt"/>
              </a:defRPr>
            </a:lvl8pPr>
            <a:lvl9pPr marL="0" indent="0">
              <a:spcBef>
                <a:spcPts val="0"/>
              </a:spcBef>
              <a:buNone/>
              <a:defRPr sz="7000" cap="all" baseline="0">
                <a:solidFill>
                  <a:schemeClr val="bg1"/>
                </a:solidFill>
                <a:latin typeface="+mj-lt"/>
              </a:defRPr>
            </a:lvl9pPr>
          </a:lstStyle>
          <a:p>
            <a:pPr lvl="0"/>
            <a:r>
              <a:rPr lang="en-US" dirty="0"/>
              <a:t>Heading</a:t>
            </a:r>
          </a:p>
        </p:txBody>
      </p:sp>
      <p:sp>
        <p:nvSpPr>
          <p:cNvPr id="25" name="Content Placeholder 17"/>
          <p:cNvSpPr>
            <a:spLocks noGrp="1"/>
          </p:cNvSpPr>
          <p:nvPr>
            <p:ph sz="quarter" idx="30" hasCustomPrompt="1"/>
          </p:nvPr>
        </p:nvSpPr>
        <p:spPr>
          <a:xfrm>
            <a:off x="18135600" y="28387548"/>
            <a:ext cx="14935200" cy="8513064"/>
          </a:xfrm>
        </p:spPr>
        <p:txBody>
          <a:bodyPr lIns="91440" tIns="182880"/>
          <a:lstStyle>
            <a:lvl1pPr>
              <a:defRPr sz="3733" baseline="0"/>
            </a:lvl1pPr>
            <a:lvl2pPr>
              <a:defRPr sz="3267"/>
            </a:lvl2pPr>
            <a:lvl3pPr>
              <a:defRPr sz="3267"/>
            </a:lvl3pPr>
            <a:lvl4pPr>
              <a:defRPr sz="3267"/>
            </a:lvl4pPr>
            <a:lvl5pPr>
              <a:defRPr sz="3267"/>
            </a:lvl5pPr>
            <a:lvl6pPr>
              <a:defRPr sz="3267"/>
            </a:lvl6pPr>
            <a:lvl7pPr>
              <a:defRPr sz="3267"/>
            </a:lvl7pPr>
            <a:lvl8pPr>
              <a:defRPr sz="3267"/>
            </a:lvl8pPr>
            <a:lvl9pPr>
              <a:defRPr sz="3267"/>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6" name="Text Placeholder 6"/>
          <p:cNvSpPr>
            <a:spLocks noGrp="1"/>
          </p:cNvSpPr>
          <p:nvPr>
            <p:ph type="body" sz="quarter" idx="31" hasCustomPrompt="1"/>
          </p:nvPr>
        </p:nvSpPr>
        <p:spPr>
          <a:xfrm>
            <a:off x="34884360" y="6614160"/>
            <a:ext cx="14935200" cy="1422400"/>
          </a:xfrm>
          <a:prstGeom prst="rect">
            <a:avLst/>
          </a:prstGeom>
          <a:solidFill>
            <a:srgbClr val="461D7C"/>
          </a:solidFill>
        </p:spPr>
        <p:txBody>
          <a:bodyPr lIns="365760" anchor="ctr">
            <a:noAutofit/>
          </a:bodyPr>
          <a:lstStyle>
            <a:lvl1pPr marL="0" indent="0" algn="ctr">
              <a:spcBef>
                <a:spcPts val="0"/>
              </a:spcBef>
              <a:buNone/>
              <a:defRPr sz="6300" cap="none" baseline="0">
                <a:solidFill>
                  <a:schemeClr val="bg1"/>
                </a:solidFill>
                <a:latin typeface="+mj-lt"/>
              </a:defRPr>
            </a:lvl1pPr>
            <a:lvl2pPr marL="0" indent="0">
              <a:spcBef>
                <a:spcPts val="0"/>
              </a:spcBef>
              <a:buNone/>
              <a:defRPr sz="7000" cap="all" baseline="0">
                <a:solidFill>
                  <a:schemeClr val="bg1"/>
                </a:solidFill>
                <a:latin typeface="+mj-lt"/>
              </a:defRPr>
            </a:lvl2pPr>
            <a:lvl3pPr marL="0" indent="0">
              <a:spcBef>
                <a:spcPts val="0"/>
              </a:spcBef>
              <a:buNone/>
              <a:defRPr sz="7000" cap="all" baseline="0">
                <a:solidFill>
                  <a:schemeClr val="bg1"/>
                </a:solidFill>
                <a:latin typeface="+mj-lt"/>
              </a:defRPr>
            </a:lvl3pPr>
            <a:lvl4pPr marL="0" indent="0">
              <a:spcBef>
                <a:spcPts val="0"/>
              </a:spcBef>
              <a:buNone/>
              <a:defRPr sz="7000" cap="all" baseline="0">
                <a:solidFill>
                  <a:schemeClr val="bg1"/>
                </a:solidFill>
                <a:latin typeface="+mj-lt"/>
              </a:defRPr>
            </a:lvl4pPr>
            <a:lvl5pPr marL="0" indent="0">
              <a:spcBef>
                <a:spcPts val="0"/>
              </a:spcBef>
              <a:buNone/>
              <a:defRPr sz="7000" cap="all" baseline="0">
                <a:solidFill>
                  <a:schemeClr val="bg1"/>
                </a:solidFill>
                <a:latin typeface="+mj-lt"/>
              </a:defRPr>
            </a:lvl5pPr>
            <a:lvl6pPr marL="0" indent="0">
              <a:spcBef>
                <a:spcPts val="0"/>
              </a:spcBef>
              <a:buNone/>
              <a:defRPr sz="7000" cap="all" baseline="0">
                <a:solidFill>
                  <a:schemeClr val="bg1"/>
                </a:solidFill>
                <a:latin typeface="+mj-lt"/>
              </a:defRPr>
            </a:lvl6pPr>
            <a:lvl7pPr marL="0" indent="0">
              <a:spcBef>
                <a:spcPts val="0"/>
              </a:spcBef>
              <a:buNone/>
              <a:defRPr sz="7000" cap="all" baseline="0">
                <a:solidFill>
                  <a:schemeClr val="bg1"/>
                </a:solidFill>
                <a:latin typeface="+mj-lt"/>
              </a:defRPr>
            </a:lvl7pPr>
            <a:lvl8pPr marL="0" indent="0">
              <a:spcBef>
                <a:spcPts val="0"/>
              </a:spcBef>
              <a:buNone/>
              <a:defRPr sz="7000" cap="all" baseline="0">
                <a:solidFill>
                  <a:schemeClr val="bg1"/>
                </a:solidFill>
                <a:latin typeface="+mj-lt"/>
              </a:defRPr>
            </a:lvl8pPr>
            <a:lvl9pPr marL="0" indent="0">
              <a:spcBef>
                <a:spcPts val="0"/>
              </a:spcBef>
              <a:buNone/>
              <a:defRPr sz="7000" cap="all" baseline="0">
                <a:solidFill>
                  <a:schemeClr val="bg1"/>
                </a:solidFill>
                <a:latin typeface="+mj-lt"/>
              </a:defRPr>
            </a:lvl9pPr>
          </a:lstStyle>
          <a:p>
            <a:pPr lvl="0"/>
            <a:r>
              <a:rPr lang="en-US" dirty="0"/>
              <a:t>Heading</a:t>
            </a:r>
          </a:p>
        </p:txBody>
      </p:sp>
      <p:sp>
        <p:nvSpPr>
          <p:cNvPr id="27" name="Content Placeholder 17"/>
          <p:cNvSpPr>
            <a:spLocks noGrp="1"/>
          </p:cNvSpPr>
          <p:nvPr>
            <p:ph sz="quarter" idx="32" hasCustomPrompt="1"/>
          </p:nvPr>
        </p:nvSpPr>
        <p:spPr>
          <a:xfrm>
            <a:off x="34884360" y="8299704"/>
            <a:ext cx="14935200" cy="8534400"/>
          </a:xfrm>
        </p:spPr>
        <p:txBody>
          <a:bodyPr lIns="91440" tIns="182880"/>
          <a:lstStyle>
            <a:lvl1pPr>
              <a:defRPr sz="3733" baseline="0"/>
            </a:lvl1pPr>
            <a:lvl2pPr>
              <a:defRPr sz="3267"/>
            </a:lvl2pPr>
            <a:lvl3pPr>
              <a:defRPr sz="3267"/>
            </a:lvl3pPr>
            <a:lvl4pPr>
              <a:defRPr sz="3267"/>
            </a:lvl4pPr>
            <a:lvl5pPr>
              <a:defRPr sz="3267"/>
            </a:lvl5pPr>
            <a:lvl6pPr>
              <a:defRPr sz="3267"/>
            </a:lvl6pPr>
            <a:lvl7pPr>
              <a:defRPr sz="3267"/>
            </a:lvl7pPr>
            <a:lvl8pPr>
              <a:defRPr sz="3267"/>
            </a:lvl8pPr>
            <a:lvl9pPr>
              <a:defRPr sz="3267"/>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8" name="Content Placeholder 17"/>
          <p:cNvSpPr>
            <a:spLocks noGrp="1"/>
          </p:cNvSpPr>
          <p:nvPr>
            <p:ph sz="quarter" idx="33" hasCustomPrompt="1"/>
          </p:nvPr>
        </p:nvSpPr>
        <p:spPr>
          <a:xfrm>
            <a:off x="34884360" y="17400641"/>
            <a:ext cx="14935200" cy="5295045"/>
          </a:xfrm>
        </p:spPr>
        <p:txBody>
          <a:bodyPr lIns="91440" tIns="182880"/>
          <a:lstStyle>
            <a:lvl1pPr>
              <a:defRPr sz="3733" baseline="0"/>
            </a:lvl1pPr>
            <a:lvl2pPr>
              <a:defRPr sz="3267"/>
            </a:lvl2pPr>
            <a:lvl3pPr>
              <a:defRPr sz="3267"/>
            </a:lvl3pPr>
            <a:lvl4pPr>
              <a:defRPr sz="3267"/>
            </a:lvl4pPr>
            <a:lvl5pPr>
              <a:defRPr sz="3267"/>
            </a:lvl5pPr>
            <a:lvl6pPr>
              <a:defRPr sz="3267"/>
            </a:lvl6pPr>
            <a:lvl7pPr>
              <a:defRPr sz="3267"/>
            </a:lvl7pPr>
            <a:lvl8pPr>
              <a:defRPr sz="3267"/>
            </a:lvl8pPr>
            <a:lvl9pPr>
              <a:defRPr sz="3267"/>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39" name="Text Placeholder 6"/>
          <p:cNvSpPr>
            <a:spLocks noGrp="1"/>
          </p:cNvSpPr>
          <p:nvPr>
            <p:ph type="body" sz="quarter" idx="41" hasCustomPrompt="1"/>
          </p:nvPr>
        </p:nvSpPr>
        <p:spPr>
          <a:xfrm>
            <a:off x="34884360" y="23062195"/>
            <a:ext cx="14935200" cy="1422400"/>
          </a:xfrm>
          <a:prstGeom prst="rect">
            <a:avLst/>
          </a:prstGeom>
          <a:solidFill>
            <a:srgbClr val="461D7C"/>
          </a:solidFill>
        </p:spPr>
        <p:txBody>
          <a:bodyPr lIns="365760" anchor="ctr">
            <a:noAutofit/>
          </a:bodyPr>
          <a:lstStyle>
            <a:lvl1pPr marL="0" indent="0" algn="ctr">
              <a:spcBef>
                <a:spcPts val="0"/>
              </a:spcBef>
              <a:buNone/>
              <a:defRPr sz="6300" cap="none" baseline="0">
                <a:solidFill>
                  <a:schemeClr val="bg1"/>
                </a:solidFill>
                <a:latin typeface="+mj-lt"/>
              </a:defRPr>
            </a:lvl1pPr>
            <a:lvl2pPr marL="0" indent="0">
              <a:spcBef>
                <a:spcPts val="0"/>
              </a:spcBef>
              <a:buNone/>
              <a:defRPr sz="7000" cap="all" baseline="0">
                <a:solidFill>
                  <a:schemeClr val="bg1"/>
                </a:solidFill>
                <a:latin typeface="+mj-lt"/>
              </a:defRPr>
            </a:lvl2pPr>
            <a:lvl3pPr marL="0" indent="0">
              <a:spcBef>
                <a:spcPts val="0"/>
              </a:spcBef>
              <a:buNone/>
              <a:defRPr sz="7000" cap="all" baseline="0">
                <a:solidFill>
                  <a:schemeClr val="bg1"/>
                </a:solidFill>
                <a:latin typeface="+mj-lt"/>
              </a:defRPr>
            </a:lvl3pPr>
            <a:lvl4pPr marL="0" indent="0">
              <a:spcBef>
                <a:spcPts val="0"/>
              </a:spcBef>
              <a:buNone/>
              <a:defRPr sz="7000" cap="all" baseline="0">
                <a:solidFill>
                  <a:schemeClr val="bg1"/>
                </a:solidFill>
                <a:latin typeface="+mj-lt"/>
              </a:defRPr>
            </a:lvl4pPr>
            <a:lvl5pPr marL="0" indent="0">
              <a:spcBef>
                <a:spcPts val="0"/>
              </a:spcBef>
              <a:buNone/>
              <a:defRPr sz="7000" cap="all" baseline="0">
                <a:solidFill>
                  <a:schemeClr val="bg1"/>
                </a:solidFill>
                <a:latin typeface="+mj-lt"/>
              </a:defRPr>
            </a:lvl5pPr>
            <a:lvl6pPr marL="0" indent="0">
              <a:spcBef>
                <a:spcPts val="0"/>
              </a:spcBef>
              <a:buNone/>
              <a:defRPr sz="7000" cap="all" baseline="0">
                <a:solidFill>
                  <a:schemeClr val="bg1"/>
                </a:solidFill>
                <a:latin typeface="+mj-lt"/>
              </a:defRPr>
            </a:lvl6pPr>
            <a:lvl7pPr marL="0" indent="0">
              <a:spcBef>
                <a:spcPts val="0"/>
              </a:spcBef>
              <a:buNone/>
              <a:defRPr sz="7000" cap="all" baseline="0">
                <a:solidFill>
                  <a:schemeClr val="bg1"/>
                </a:solidFill>
                <a:latin typeface="+mj-lt"/>
              </a:defRPr>
            </a:lvl7pPr>
            <a:lvl8pPr marL="0" indent="0">
              <a:spcBef>
                <a:spcPts val="0"/>
              </a:spcBef>
              <a:buNone/>
              <a:defRPr sz="7000" cap="all" baseline="0">
                <a:solidFill>
                  <a:schemeClr val="bg1"/>
                </a:solidFill>
                <a:latin typeface="+mj-lt"/>
              </a:defRPr>
            </a:lvl8pPr>
            <a:lvl9pPr marL="0" indent="0">
              <a:spcBef>
                <a:spcPts val="0"/>
              </a:spcBef>
              <a:buNone/>
              <a:defRPr sz="7000" cap="all" baseline="0">
                <a:solidFill>
                  <a:schemeClr val="bg1"/>
                </a:solidFill>
                <a:latin typeface="+mj-lt"/>
              </a:defRPr>
            </a:lvl9pPr>
          </a:lstStyle>
          <a:p>
            <a:pPr lvl="0"/>
            <a:r>
              <a:rPr lang="en-US" dirty="0"/>
              <a:t>Heading</a:t>
            </a:r>
          </a:p>
        </p:txBody>
      </p:sp>
      <p:sp>
        <p:nvSpPr>
          <p:cNvPr id="40" name="Content Placeholder 17"/>
          <p:cNvSpPr>
            <a:spLocks noGrp="1"/>
          </p:cNvSpPr>
          <p:nvPr>
            <p:ph sz="quarter" idx="42" hasCustomPrompt="1"/>
          </p:nvPr>
        </p:nvSpPr>
        <p:spPr>
          <a:xfrm>
            <a:off x="34884360" y="24747739"/>
            <a:ext cx="14935200" cy="5068917"/>
          </a:xfrm>
        </p:spPr>
        <p:txBody>
          <a:bodyPr lIns="91440" tIns="182880"/>
          <a:lstStyle>
            <a:lvl1pPr>
              <a:defRPr sz="3733" baseline="0"/>
            </a:lvl1pPr>
            <a:lvl2pPr>
              <a:defRPr sz="3267"/>
            </a:lvl2pPr>
            <a:lvl3pPr>
              <a:defRPr sz="3267"/>
            </a:lvl3pPr>
            <a:lvl4pPr>
              <a:defRPr sz="3267"/>
            </a:lvl4pPr>
            <a:lvl5pPr>
              <a:defRPr sz="3267"/>
            </a:lvl5pPr>
            <a:lvl6pPr>
              <a:defRPr sz="3267"/>
            </a:lvl6pPr>
            <a:lvl7pPr>
              <a:defRPr sz="3267"/>
            </a:lvl7pPr>
            <a:lvl8pPr>
              <a:defRPr sz="3267"/>
            </a:lvl8pPr>
            <a:lvl9pPr>
              <a:defRPr sz="3267"/>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29" name="Text Placeholder 6"/>
          <p:cNvSpPr>
            <a:spLocks noGrp="1"/>
          </p:cNvSpPr>
          <p:nvPr>
            <p:ph type="body" sz="quarter" idx="34" hasCustomPrompt="1"/>
          </p:nvPr>
        </p:nvSpPr>
        <p:spPr>
          <a:xfrm>
            <a:off x="34884360" y="30009084"/>
            <a:ext cx="14935200" cy="1422400"/>
          </a:xfrm>
          <a:prstGeom prst="rect">
            <a:avLst/>
          </a:prstGeom>
          <a:solidFill>
            <a:srgbClr val="461D7C"/>
          </a:solidFill>
        </p:spPr>
        <p:txBody>
          <a:bodyPr lIns="365760" anchor="ctr">
            <a:noAutofit/>
          </a:bodyPr>
          <a:lstStyle>
            <a:lvl1pPr marL="0" indent="0" algn="ctr">
              <a:spcBef>
                <a:spcPts val="0"/>
              </a:spcBef>
              <a:buNone/>
              <a:defRPr sz="6300" cap="none" baseline="0">
                <a:solidFill>
                  <a:schemeClr val="bg1"/>
                </a:solidFill>
                <a:latin typeface="+mj-lt"/>
              </a:defRPr>
            </a:lvl1pPr>
            <a:lvl2pPr marL="0" indent="0">
              <a:spcBef>
                <a:spcPts val="0"/>
              </a:spcBef>
              <a:buNone/>
              <a:defRPr sz="7000" cap="all" baseline="0">
                <a:solidFill>
                  <a:schemeClr val="bg1"/>
                </a:solidFill>
                <a:latin typeface="+mj-lt"/>
              </a:defRPr>
            </a:lvl2pPr>
            <a:lvl3pPr marL="0" indent="0">
              <a:spcBef>
                <a:spcPts val="0"/>
              </a:spcBef>
              <a:buNone/>
              <a:defRPr sz="7000" cap="all" baseline="0">
                <a:solidFill>
                  <a:schemeClr val="bg1"/>
                </a:solidFill>
                <a:latin typeface="+mj-lt"/>
              </a:defRPr>
            </a:lvl3pPr>
            <a:lvl4pPr marL="0" indent="0">
              <a:spcBef>
                <a:spcPts val="0"/>
              </a:spcBef>
              <a:buNone/>
              <a:defRPr sz="7000" cap="all" baseline="0">
                <a:solidFill>
                  <a:schemeClr val="bg1"/>
                </a:solidFill>
                <a:latin typeface="+mj-lt"/>
              </a:defRPr>
            </a:lvl4pPr>
            <a:lvl5pPr marL="0" indent="0">
              <a:spcBef>
                <a:spcPts val="0"/>
              </a:spcBef>
              <a:buNone/>
              <a:defRPr sz="7000" cap="all" baseline="0">
                <a:solidFill>
                  <a:schemeClr val="bg1"/>
                </a:solidFill>
                <a:latin typeface="+mj-lt"/>
              </a:defRPr>
            </a:lvl5pPr>
            <a:lvl6pPr marL="0" indent="0">
              <a:spcBef>
                <a:spcPts val="0"/>
              </a:spcBef>
              <a:buNone/>
              <a:defRPr sz="7000" cap="all" baseline="0">
                <a:solidFill>
                  <a:schemeClr val="bg1"/>
                </a:solidFill>
                <a:latin typeface="+mj-lt"/>
              </a:defRPr>
            </a:lvl6pPr>
            <a:lvl7pPr marL="0" indent="0">
              <a:spcBef>
                <a:spcPts val="0"/>
              </a:spcBef>
              <a:buNone/>
              <a:defRPr sz="7000" cap="all" baseline="0">
                <a:solidFill>
                  <a:schemeClr val="bg1"/>
                </a:solidFill>
                <a:latin typeface="+mj-lt"/>
              </a:defRPr>
            </a:lvl7pPr>
            <a:lvl8pPr marL="0" indent="0">
              <a:spcBef>
                <a:spcPts val="0"/>
              </a:spcBef>
              <a:buNone/>
              <a:defRPr sz="7000" cap="all" baseline="0">
                <a:solidFill>
                  <a:schemeClr val="bg1"/>
                </a:solidFill>
                <a:latin typeface="+mj-lt"/>
              </a:defRPr>
            </a:lvl8pPr>
            <a:lvl9pPr marL="0" indent="0">
              <a:spcBef>
                <a:spcPts val="0"/>
              </a:spcBef>
              <a:buNone/>
              <a:defRPr sz="7000" cap="all" baseline="0">
                <a:solidFill>
                  <a:schemeClr val="bg1"/>
                </a:solidFill>
                <a:latin typeface="+mj-lt"/>
              </a:defRPr>
            </a:lvl9pPr>
          </a:lstStyle>
          <a:p>
            <a:pPr lvl="0"/>
            <a:r>
              <a:rPr lang="en-US" dirty="0"/>
              <a:t>Heading</a:t>
            </a:r>
          </a:p>
        </p:txBody>
      </p:sp>
      <p:sp>
        <p:nvSpPr>
          <p:cNvPr id="30" name="Content Placeholder 17"/>
          <p:cNvSpPr>
            <a:spLocks noGrp="1"/>
          </p:cNvSpPr>
          <p:nvPr>
            <p:ph sz="quarter" idx="35" hasCustomPrompt="1"/>
          </p:nvPr>
        </p:nvSpPr>
        <p:spPr>
          <a:xfrm>
            <a:off x="34884360" y="31694628"/>
            <a:ext cx="14935200" cy="5205984"/>
          </a:xfrm>
        </p:spPr>
        <p:txBody>
          <a:bodyPr lIns="91440" tIns="182880"/>
          <a:lstStyle>
            <a:lvl1pPr>
              <a:defRPr sz="3733" baseline="0"/>
            </a:lvl1pPr>
            <a:lvl2pPr>
              <a:defRPr sz="3267"/>
            </a:lvl2pPr>
            <a:lvl3pPr>
              <a:defRPr sz="3267"/>
            </a:lvl3pPr>
            <a:lvl4pPr>
              <a:defRPr sz="3267"/>
            </a:lvl4pPr>
            <a:lvl5pPr>
              <a:defRPr sz="3267"/>
            </a:lvl5pPr>
            <a:lvl6pPr>
              <a:defRPr sz="3267"/>
            </a:lvl6pPr>
            <a:lvl7pPr>
              <a:defRPr sz="3267"/>
            </a:lvl7pPr>
            <a:lvl8pPr>
              <a:defRPr sz="3267"/>
            </a:lvl8pPr>
            <a:lvl9pPr>
              <a:defRPr sz="3267"/>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p:txBody>
      </p:sp>
      <p:sp>
        <p:nvSpPr>
          <p:cNvPr id="3" name="Date Placeholder 2"/>
          <p:cNvSpPr>
            <a:spLocks noGrp="1"/>
          </p:cNvSpPr>
          <p:nvPr>
            <p:ph type="dt" sz="half" idx="10"/>
          </p:nvPr>
        </p:nvSpPr>
        <p:spPr/>
        <p:txBody>
          <a:bodyPr/>
          <a:lstStyle/>
          <a:p>
            <a:fld id="{ECAA57DF-1C19-4726-AB84-014692BAD8F5}" type="datetimeFigureOut">
              <a:rPr lang="en-US" smtClean="0"/>
              <a:t>3/16/2021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B4C631-C489-4C11-812F-2172FBEAE82B}" type="slidenum">
              <a:rPr lang="en-US" smtClean="0"/>
              <a:t>‹#›</a:t>
            </a:fld>
            <a:endParaRPr lang="en-US"/>
          </a:p>
        </p:txBody>
      </p:sp>
      <p:sp>
        <p:nvSpPr>
          <p:cNvPr id="8" name="Picture Placeholder 7"/>
          <p:cNvSpPr>
            <a:spLocks noGrp="1"/>
          </p:cNvSpPr>
          <p:nvPr>
            <p:ph type="pic" sz="quarter" idx="43"/>
          </p:nvPr>
        </p:nvSpPr>
        <p:spPr>
          <a:xfrm>
            <a:off x="37649150" y="2"/>
            <a:ext cx="13557250" cy="4482853"/>
          </a:xfrm>
          <a:effectDag name="">
            <a:cont type="tree" name="">
              <a:effect ref="fillLine"/>
              <a:alphaMod>
                <a:cont name="">
                  <a:fill>
                    <a:gradFill>
                      <a:gsLst>
                        <a:gs pos="60000">
                          <a:srgbClr val="000000">
                            <a:alpha val="100000"/>
                          </a:srgbClr>
                        </a:gs>
                        <a:gs pos="97000">
                          <a:srgbClr val="000000">
                            <a:alpha val="0"/>
                          </a:srgbClr>
                        </a:gs>
                      </a:gsLst>
                      <a:lin ang="10800000"/>
                    </a:gradFill>
                  </a:fill>
                </a:cont>
              </a:alphaMod>
            </a:cont>
          </a:effectDag>
        </p:spPr>
        <p:txBody>
          <a:bodyPr lIns="91440" tIns="457200" rIns="91440"/>
          <a:lstStyle>
            <a:lvl1pPr marL="0" indent="0" algn="ctr">
              <a:buNone/>
              <a:defRPr>
                <a:solidFill>
                  <a:schemeClr val="bg1"/>
                </a:solidFill>
              </a:defRPr>
            </a:lvl1pPr>
          </a:lstStyle>
          <a:p>
            <a:r>
              <a:rPr lang="en-US"/>
              <a:t>Click icon to add picture</a:t>
            </a:r>
            <a:endParaRPr lang="en-US" dirty="0"/>
          </a:p>
        </p:txBody>
      </p:sp>
    </p:spTree>
    <p:extLst>
      <p:ext uri="{BB962C8B-B14F-4D97-AF65-F5344CB8AC3E}">
        <p14:creationId xmlns:p14="http://schemas.microsoft.com/office/powerpoint/2010/main" val="145907722"/>
      </p:ext>
    </p:extLst>
  </p:cSld>
  <p:clrMapOvr>
    <a:masterClrMapping/>
  </p:clrMapOvr>
  <p:extLst>
    <p:ext uri="{DCECCB84-F9BA-43D5-87BE-67443E8EF086}">
      <p15:sldGuideLst xmlns:p15="http://schemas.microsoft.com/office/powerpoint/2012/main">
        <p15:guide id="1" pos="10696" userDrawn="1">
          <p15:clr>
            <a:srgbClr val="A4A3A4"/>
          </p15:clr>
        </p15:guide>
        <p15:guide id="2" pos="2156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ltGray">
          <a:xfrm>
            <a:off x="0" y="0"/>
            <a:ext cx="51206400" cy="5867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877"/>
          </a:p>
        </p:txBody>
      </p:sp>
      <p:sp>
        <p:nvSpPr>
          <p:cNvPr id="2" name="Title Placeholder 1"/>
          <p:cNvSpPr>
            <a:spLocks noGrp="1"/>
          </p:cNvSpPr>
          <p:nvPr>
            <p:ph type="title"/>
          </p:nvPr>
        </p:nvSpPr>
        <p:spPr bwMode="auto">
          <a:xfrm>
            <a:off x="1351280" y="800170"/>
            <a:ext cx="35204400" cy="346703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351280" y="7023100"/>
            <a:ext cx="48521620" cy="275678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33500" y="37467148"/>
            <a:ext cx="11521440" cy="533400"/>
          </a:xfrm>
          <a:prstGeom prst="rect">
            <a:avLst/>
          </a:prstGeom>
        </p:spPr>
        <p:txBody>
          <a:bodyPr vert="horz" lIns="91440" tIns="45720" rIns="91440" bIns="45720" rtlCol="0" anchor="ctr"/>
          <a:lstStyle>
            <a:lvl1pPr algn="l">
              <a:defRPr sz="1867">
                <a:solidFill>
                  <a:schemeClr val="tx1">
                    <a:tint val="75000"/>
                  </a:schemeClr>
                </a:solidFill>
              </a:defRPr>
            </a:lvl1pPr>
          </a:lstStyle>
          <a:p>
            <a:fld id="{ECAA57DF-1C19-4726-AB84-014692BAD8F5}" type="datetimeFigureOut">
              <a:rPr lang="en-US" smtClean="0"/>
              <a:pPr/>
              <a:t>3/16/2021</a:t>
            </a:fld>
            <a:endParaRPr lang="en-US"/>
          </a:p>
        </p:txBody>
      </p:sp>
      <p:sp>
        <p:nvSpPr>
          <p:cNvPr id="5" name="Footer Placeholder 4"/>
          <p:cNvSpPr>
            <a:spLocks noGrp="1"/>
          </p:cNvSpPr>
          <p:nvPr>
            <p:ph type="ftr" sz="quarter" idx="3"/>
          </p:nvPr>
        </p:nvSpPr>
        <p:spPr>
          <a:xfrm>
            <a:off x="12854940" y="37467148"/>
            <a:ext cx="25496520" cy="533400"/>
          </a:xfrm>
          <a:prstGeom prst="rect">
            <a:avLst/>
          </a:prstGeom>
        </p:spPr>
        <p:txBody>
          <a:bodyPr vert="horz" lIns="91440" tIns="45720" rIns="91440" bIns="45720" rtlCol="0" anchor="ctr"/>
          <a:lstStyle>
            <a:lvl1pPr algn="ctr">
              <a:defRPr sz="1867">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8351460" y="37467148"/>
            <a:ext cx="11521440" cy="533400"/>
          </a:xfrm>
          <a:prstGeom prst="rect">
            <a:avLst/>
          </a:prstGeom>
        </p:spPr>
        <p:txBody>
          <a:bodyPr vert="horz" lIns="91440" tIns="45720" rIns="91440" bIns="45720" rtlCol="0" anchor="ctr"/>
          <a:lstStyle>
            <a:lvl1pPr algn="r">
              <a:defRPr sz="1867">
                <a:solidFill>
                  <a:schemeClr val="tx1">
                    <a:tint val="75000"/>
                  </a:schemeClr>
                </a:solidFill>
              </a:defRPr>
            </a:lvl1pPr>
          </a:lstStyle>
          <a:p>
            <a:fld id="{91B4C631-C489-4C11-812F-2172FBEAE82B}" type="slidenum">
              <a:rPr lang="en-US" smtClean="0"/>
              <a:pPr/>
              <a:t>‹#›</a:t>
            </a:fld>
            <a:endParaRPr lang="en-US"/>
          </a:p>
        </p:txBody>
      </p:sp>
      <p:sp>
        <p:nvSpPr>
          <p:cNvPr id="8" name="Rectangle 7"/>
          <p:cNvSpPr/>
          <p:nvPr userDrawn="1"/>
        </p:nvSpPr>
        <p:spPr bwMode="gray">
          <a:xfrm>
            <a:off x="0" y="4533900"/>
            <a:ext cx="51206400" cy="1333500"/>
          </a:xfrm>
          <a:prstGeom prst="rect">
            <a:avLst/>
          </a:prstGeom>
          <a:solidFill>
            <a:srgbClr val="461D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877"/>
          </a:p>
        </p:txBody>
      </p:sp>
      <p:cxnSp>
        <p:nvCxnSpPr>
          <p:cNvPr id="9" name="Straight Connector 8"/>
          <p:cNvCxnSpPr/>
          <p:nvPr userDrawn="1"/>
        </p:nvCxnSpPr>
        <p:spPr>
          <a:xfrm>
            <a:off x="0" y="4533900"/>
            <a:ext cx="51206400" cy="0"/>
          </a:xfrm>
          <a:prstGeom prst="line">
            <a:avLst/>
          </a:prstGeom>
          <a:ln w="114300">
            <a:solidFill>
              <a:srgbClr val="FDD023"/>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5120677" rtl="0" eaLnBrk="1" latinLnBrk="0" hangingPunct="1">
        <a:lnSpc>
          <a:spcPct val="90000"/>
        </a:lnSpc>
        <a:spcBef>
          <a:spcPct val="0"/>
        </a:spcBef>
        <a:buNone/>
        <a:defRPr sz="13417" b="0" kern="1200">
          <a:solidFill>
            <a:schemeClr val="bg1"/>
          </a:solidFill>
          <a:latin typeface="+mj-lt"/>
          <a:ea typeface="+mj-ea"/>
          <a:cs typeface="+mj-cs"/>
        </a:defRPr>
      </a:lvl1pPr>
    </p:titleStyle>
    <p:bodyStyle>
      <a:lvl1pPr marL="533404" indent="-533404" algn="l" defTabSz="5120677" rtl="0" eaLnBrk="1" latinLnBrk="0" hangingPunct="1">
        <a:lnSpc>
          <a:spcPct val="100000"/>
        </a:lnSpc>
        <a:spcBef>
          <a:spcPts val="1400"/>
        </a:spcBef>
        <a:buClr>
          <a:schemeClr val="bg1">
            <a:lumMod val="65000"/>
          </a:schemeClr>
        </a:buClr>
        <a:buFont typeface="Arial" panose="020B0604020202020204" pitchFamily="34" charset="0"/>
        <a:buChar char="•"/>
        <a:defRPr sz="3267" kern="1200">
          <a:solidFill>
            <a:schemeClr val="tx1"/>
          </a:solidFill>
          <a:latin typeface="+mn-lt"/>
          <a:ea typeface="+mn-ea"/>
          <a:cs typeface="+mn-cs"/>
        </a:defRPr>
      </a:lvl1pPr>
      <a:lvl2pPr marL="1280170" indent="-533404" algn="l" defTabSz="5120677" rtl="0" eaLnBrk="1" latinLnBrk="0" hangingPunct="1">
        <a:lnSpc>
          <a:spcPct val="100000"/>
        </a:lnSpc>
        <a:spcBef>
          <a:spcPts val="14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2pPr>
      <a:lvl3pPr marL="1280170" indent="-533404" algn="l" defTabSz="5120677" rtl="0" eaLnBrk="1" latinLnBrk="0" hangingPunct="1">
        <a:lnSpc>
          <a:spcPct val="100000"/>
        </a:lnSpc>
        <a:spcBef>
          <a:spcPts val="14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3pPr>
      <a:lvl4pPr marL="1280170" indent="-533404" algn="l" defTabSz="5120677" rtl="0" eaLnBrk="1" latinLnBrk="0" hangingPunct="1">
        <a:lnSpc>
          <a:spcPct val="100000"/>
        </a:lnSpc>
        <a:spcBef>
          <a:spcPts val="14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4pPr>
      <a:lvl5pPr marL="1280170" indent="-533404" algn="l" defTabSz="5120677" rtl="0" eaLnBrk="1" latinLnBrk="0" hangingPunct="1">
        <a:lnSpc>
          <a:spcPct val="100000"/>
        </a:lnSpc>
        <a:spcBef>
          <a:spcPts val="14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5pPr>
      <a:lvl6pPr marL="1280170" indent="-533404" algn="l" defTabSz="5120677" rtl="0" eaLnBrk="1" latinLnBrk="0" hangingPunct="1">
        <a:lnSpc>
          <a:spcPct val="100000"/>
        </a:lnSpc>
        <a:spcBef>
          <a:spcPts val="14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6pPr>
      <a:lvl7pPr marL="1280170" indent="-533404" algn="l" defTabSz="5120677" rtl="0" eaLnBrk="1" latinLnBrk="0" hangingPunct="1">
        <a:lnSpc>
          <a:spcPct val="100000"/>
        </a:lnSpc>
        <a:spcBef>
          <a:spcPts val="14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7pPr>
      <a:lvl8pPr marL="1280170" indent="-533404" algn="l" defTabSz="5120677" rtl="0" eaLnBrk="1" latinLnBrk="0" hangingPunct="1">
        <a:lnSpc>
          <a:spcPct val="100000"/>
        </a:lnSpc>
        <a:spcBef>
          <a:spcPts val="14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8pPr>
      <a:lvl9pPr marL="1280170" indent="-533404" algn="l" defTabSz="5120677" rtl="0" eaLnBrk="1" latinLnBrk="0" hangingPunct="1">
        <a:lnSpc>
          <a:spcPct val="100000"/>
        </a:lnSpc>
        <a:spcBef>
          <a:spcPts val="14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9pPr>
    </p:bodyStyle>
    <p:otherStyle>
      <a:defPPr>
        <a:defRPr lang="en-US"/>
      </a:defPPr>
      <a:lvl1pPr marL="0" algn="l" defTabSz="5120677" rtl="0" eaLnBrk="1" latinLnBrk="0" hangingPunct="1">
        <a:defRPr sz="10080" kern="1200">
          <a:solidFill>
            <a:schemeClr val="tx1"/>
          </a:solidFill>
          <a:latin typeface="+mn-lt"/>
          <a:ea typeface="+mn-ea"/>
          <a:cs typeface="+mn-cs"/>
        </a:defRPr>
      </a:lvl1pPr>
      <a:lvl2pPr marL="2560338" algn="l" defTabSz="5120677" rtl="0" eaLnBrk="1" latinLnBrk="0" hangingPunct="1">
        <a:defRPr sz="10080" kern="1200">
          <a:solidFill>
            <a:schemeClr val="tx1"/>
          </a:solidFill>
          <a:latin typeface="+mn-lt"/>
          <a:ea typeface="+mn-ea"/>
          <a:cs typeface="+mn-cs"/>
        </a:defRPr>
      </a:lvl2pPr>
      <a:lvl3pPr marL="5120677" algn="l" defTabSz="5120677" rtl="0" eaLnBrk="1" latinLnBrk="0" hangingPunct="1">
        <a:defRPr sz="10080" kern="1200">
          <a:solidFill>
            <a:schemeClr val="tx1"/>
          </a:solidFill>
          <a:latin typeface="+mn-lt"/>
          <a:ea typeface="+mn-ea"/>
          <a:cs typeface="+mn-cs"/>
        </a:defRPr>
      </a:lvl3pPr>
      <a:lvl4pPr marL="7681015" algn="l" defTabSz="5120677" rtl="0" eaLnBrk="1" latinLnBrk="0" hangingPunct="1">
        <a:defRPr sz="10080" kern="1200">
          <a:solidFill>
            <a:schemeClr val="tx1"/>
          </a:solidFill>
          <a:latin typeface="+mn-lt"/>
          <a:ea typeface="+mn-ea"/>
          <a:cs typeface="+mn-cs"/>
        </a:defRPr>
      </a:lvl4pPr>
      <a:lvl5pPr marL="10241353" algn="l" defTabSz="5120677" rtl="0" eaLnBrk="1" latinLnBrk="0" hangingPunct="1">
        <a:defRPr sz="10080" kern="1200">
          <a:solidFill>
            <a:schemeClr val="tx1"/>
          </a:solidFill>
          <a:latin typeface="+mn-lt"/>
          <a:ea typeface="+mn-ea"/>
          <a:cs typeface="+mn-cs"/>
        </a:defRPr>
      </a:lvl5pPr>
      <a:lvl6pPr marL="12801692" algn="l" defTabSz="5120677" rtl="0" eaLnBrk="1" latinLnBrk="0" hangingPunct="1">
        <a:defRPr sz="10080" kern="1200">
          <a:solidFill>
            <a:schemeClr val="tx1"/>
          </a:solidFill>
          <a:latin typeface="+mn-lt"/>
          <a:ea typeface="+mn-ea"/>
          <a:cs typeface="+mn-cs"/>
        </a:defRPr>
      </a:lvl6pPr>
      <a:lvl7pPr marL="15362030" algn="l" defTabSz="5120677" rtl="0" eaLnBrk="1" latinLnBrk="0" hangingPunct="1">
        <a:defRPr sz="10080" kern="1200">
          <a:solidFill>
            <a:schemeClr val="tx1"/>
          </a:solidFill>
          <a:latin typeface="+mn-lt"/>
          <a:ea typeface="+mn-ea"/>
          <a:cs typeface="+mn-cs"/>
        </a:defRPr>
      </a:lvl7pPr>
      <a:lvl8pPr marL="17922368" algn="l" defTabSz="5120677" rtl="0" eaLnBrk="1" latinLnBrk="0" hangingPunct="1">
        <a:defRPr sz="10080" kern="1200">
          <a:solidFill>
            <a:schemeClr val="tx1"/>
          </a:solidFill>
          <a:latin typeface="+mn-lt"/>
          <a:ea typeface="+mn-ea"/>
          <a:cs typeface="+mn-cs"/>
        </a:defRPr>
      </a:lvl8pPr>
      <a:lvl9pPr marL="20482707" algn="l" defTabSz="5120677" rtl="0" eaLnBrk="1" latinLnBrk="0" hangingPunct="1">
        <a:defRPr sz="1008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2096" userDrawn="1">
          <p15:clr>
            <a:srgbClr val="A4A3A4"/>
          </p15:clr>
        </p15:guide>
        <p15:guide id="2" pos="840" userDrawn="1">
          <p15:clr>
            <a:srgbClr val="A4A3A4"/>
          </p15:clr>
        </p15:guide>
        <p15:guide id="3" pos="31416" userDrawn="1">
          <p15:clr>
            <a:srgbClr val="A4A3A4"/>
          </p15:clr>
        </p15:guide>
        <p15:guide id="4" pos="16128"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13" Type="http://schemas.openxmlformats.org/officeDocument/2006/relationships/image" Target="../media/image11.png"/><Relationship Id="rId18" Type="http://schemas.openxmlformats.org/officeDocument/2006/relationships/image" Target="../media/image16.png"/><Relationship Id="rId3" Type="http://schemas.openxmlformats.org/officeDocument/2006/relationships/image" Target="../media/image1.png"/><Relationship Id="rId21" Type="http://schemas.openxmlformats.org/officeDocument/2006/relationships/image" Target="../media/image19.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notesSlide" Target="../notesSlides/notesSlide1.xml"/><Relationship Id="rId16" Type="http://schemas.openxmlformats.org/officeDocument/2006/relationships/image" Target="../media/image14.png"/><Relationship Id="rId20" Type="http://schemas.openxmlformats.org/officeDocument/2006/relationships/image" Target="../media/image18.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24" Type="http://schemas.openxmlformats.org/officeDocument/2006/relationships/image" Target="../media/image22.png"/><Relationship Id="rId5" Type="http://schemas.openxmlformats.org/officeDocument/2006/relationships/image" Target="../media/image3.png"/><Relationship Id="rId15" Type="http://schemas.openxmlformats.org/officeDocument/2006/relationships/image" Target="../media/image13.png"/><Relationship Id="rId23" Type="http://schemas.openxmlformats.org/officeDocument/2006/relationships/image" Target="../media/image21.emf"/><Relationship Id="rId10" Type="http://schemas.openxmlformats.org/officeDocument/2006/relationships/image" Target="../media/image8.emf"/><Relationship Id="rId19" Type="http://schemas.openxmlformats.org/officeDocument/2006/relationships/image" Target="../media/image17.png"/><Relationship Id="rId4" Type="http://schemas.openxmlformats.org/officeDocument/2006/relationships/image" Target="../media/image2.png"/><Relationship Id="rId9" Type="http://schemas.openxmlformats.org/officeDocument/2006/relationships/image" Target="../media/image7.emf"/><Relationship Id="rId14" Type="http://schemas.openxmlformats.org/officeDocument/2006/relationships/image" Target="../media/image12.png"/><Relationship Id="rId22"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7" name="Content Placeholder 5"/>
              <p:cNvSpPr>
                <a:spLocks noGrp="1"/>
              </p:cNvSpPr>
              <p:nvPr>
                <p:ph sz="quarter" idx="33"/>
              </p:nvPr>
            </p:nvSpPr>
            <p:spPr>
              <a:xfrm>
                <a:off x="17211219" y="26922998"/>
                <a:ext cx="16561112" cy="11045222"/>
              </a:xfrm>
              <a:solidFill>
                <a:srgbClr val="FEE99C"/>
              </a:solidFill>
            </p:spPr>
            <p:txBody>
              <a:bodyPr>
                <a:noAutofit/>
              </a:bodyPr>
              <a:lstStyle/>
              <a:p>
                <a:pPr marL="0" marR="0" lvl="0" indent="0" algn="just" defTabSz="5120677" rtl="0" eaLnBrk="1" fontAlgn="auto" latinLnBrk="0" hangingPunct="1">
                  <a:lnSpc>
                    <a:spcPct val="100000"/>
                  </a:lnSpc>
                  <a:spcBef>
                    <a:spcPts val="1400"/>
                  </a:spcBef>
                  <a:spcAft>
                    <a:spcPts val="0"/>
                  </a:spcAft>
                  <a:buClr>
                    <a:prstClr val="white">
                      <a:lumMod val="65000"/>
                    </a:prstClr>
                  </a:buClr>
                  <a:buSzTx/>
                  <a:buFont typeface="Arial" panose="020B0604020202020204" pitchFamily="34" charset="0"/>
                  <a:buNone/>
                  <a:tabLst/>
                  <a:defRPr/>
                </a:pPr>
                <a:r>
                  <a:rPr lang="en-US" sz="4000" dirty="0">
                    <a:solidFill>
                      <a:srgbClr val="000000"/>
                    </a:solidFill>
                    <a:latin typeface="Arial"/>
                    <a:cs typeface="Times New Roman" panose="02020603050405020304" pitchFamily="18" charset="0"/>
                  </a:rPr>
                  <a:t>We considered several scenarios to examine the effects of  parameters on RE. We first </a:t>
                </a:r>
                <a:r>
                  <a:rPr kumimoji="0" lang="en-US" sz="4000" b="0" i="0" u="none" strike="noStrike" kern="1200" cap="none" spc="0" normalizeH="0" baseline="0" noProof="0" dirty="0">
                    <a:ln>
                      <a:noFill/>
                    </a:ln>
                    <a:solidFill>
                      <a:srgbClr val="000000"/>
                    </a:solidFill>
                    <a:effectLst/>
                    <a:uLnTx/>
                    <a:uFillTx/>
                    <a:latin typeface="Arial"/>
                    <a:ea typeface="+mn-ea"/>
                    <a:cs typeface="Times New Roman" panose="02020603050405020304" pitchFamily="18" charset="0"/>
                  </a:rPr>
                  <a:t>fixed the sample size at 50, and changed other parameters to reflect the change in the degree of relationship between the predictor and outcome. </a:t>
                </a:r>
                <a:r>
                  <a:rPr lang="en-US" sz="4000" dirty="0">
                    <a:solidFill>
                      <a:srgbClr val="000000"/>
                    </a:solidFill>
                    <a:latin typeface="Arial"/>
                    <a:cs typeface="Times New Roman" panose="02020603050405020304" pitchFamily="18" charset="0"/>
                  </a:rPr>
                  <a:t>From the plots below, we could see that as </a:t>
                </a:r>
                <a14:m>
                  <m:oMath xmlns:m="http://schemas.openxmlformats.org/officeDocument/2006/math">
                    <m:r>
                      <a:rPr lang="en-US" sz="4000" i="1" dirty="0" smtClean="0">
                        <a:solidFill>
                          <a:schemeClr val="tx1"/>
                        </a:solidFill>
                        <a:latin typeface="Cambria Math" panose="02040503050406030204" pitchFamily="18" charset="0"/>
                      </a:rPr>
                      <m:t>𝛼</m:t>
                    </m:r>
                  </m:oMath>
                </a14:m>
                <a:endParaRPr kumimoji="0" lang="en-US" sz="4000" b="0" i="0" u="none" strike="noStrike" kern="1200" cap="none" spc="0" normalizeH="0" baseline="0" noProof="0" dirty="0">
                  <a:ln>
                    <a:noFill/>
                  </a:ln>
                  <a:solidFill>
                    <a:srgbClr val="000000"/>
                  </a:solidFill>
                  <a:effectLst/>
                  <a:uLnTx/>
                  <a:uFillTx/>
                  <a:latin typeface="Arial"/>
                  <a:ea typeface="+mn-ea"/>
                  <a:cs typeface="Times New Roman" panose="02020603050405020304" pitchFamily="18" charset="0"/>
                </a:endParaRPr>
              </a:p>
              <a:p>
                <a:pPr marL="0" marR="0" lvl="0" indent="0" algn="just" defTabSz="5120677" rtl="0" eaLnBrk="1" fontAlgn="auto" latinLnBrk="0" hangingPunct="1">
                  <a:lnSpc>
                    <a:spcPct val="100000"/>
                  </a:lnSpc>
                  <a:spcBef>
                    <a:spcPts val="1400"/>
                  </a:spcBef>
                  <a:spcAft>
                    <a:spcPts val="0"/>
                  </a:spcAft>
                  <a:buClr>
                    <a:prstClr val="white">
                      <a:lumMod val="65000"/>
                    </a:prstClr>
                  </a:buClr>
                  <a:buSzTx/>
                  <a:buFont typeface="Arial" panose="020B0604020202020204" pitchFamily="34" charset="0"/>
                  <a:buNone/>
                  <a:tabLst/>
                  <a:defRPr/>
                </a:pPr>
                <a:endParaRPr lang="en-US" sz="4000" dirty="0">
                  <a:solidFill>
                    <a:srgbClr val="000000"/>
                  </a:solidFill>
                  <a:latin typeface="Arial"/>
                  <a:cs typeface="Times New Roman" panose="02020603050405020304" pitchFamily="18" charset="0"/>
                </a:endParaRPr>
              </a:p>
              <a:p>
                <a:pPr marL="0" marR="0" lvl="0" indent="0" algn="just" defTabSz="5120677" rtl="0" eaLnBrk="1" fontAlgn="auto" latinLnBrk="0" hangingPunct="1">
                  <a:lnSpc>
                    <a:spcPct val="100000"/>
                  </a:lnSpc>
                  <a:spcBef>
                    <a:spcPts val="1400"/>
                  </a:spcBef>
                  <a:spcAft>
                    <a:spcPts val="0"/>
                  </a:spcAft>
                  <a:buClr>
                    <a:prstClr val="white">
                      <a:lumMod val="65000"/>
                    </a:prstClr>
                  </a:buClr>
                  <a:buSzTx/>
                  <a:buFont typeface="Arial" panose="020B0604020202020204" pitchFamily="34" charset="0"/>
                  <a:buNone/>
                  <a:tabLst/>
                  <a:defRPr/>
                </a:pPr>
                <a:endParaRPr kumimoji="0" lang="en-US" sz="4000" b="0" i="0" u="none" strike="noStrike" kern="1200" cap="none" spc="0" normalizeH="0" baseline="0" noProof="0" dirty="0">
                  <a:ln>
                    <a:noFill/>
                  </a:ln>
                  <a:solidFill>
                    <a:srgbClr val="000000"/>
                  </a:solidFill>
                  <a:effectLst/>
                  <a:uLnTx/>
                  <a:uFillTx/>
                  <a:latin typeface="Arial"/>
                  <a:ea typeface="+mn-ea"/>
                  <a:cs typeface="Times New Roman" panose="02020603050405020304" pitchFamily="18" charset="0"/>
                </a:endParaRPr>
              </a:p>
              <a:p>
                <a:pPr marL="0" marR="0" lvl="0" indent="0" algn="just" defTabSz="5120677" rtl="0" eaLnBrk="1" fontAlgn="auto" latinLnBrk="0" hangingPunct="1">
                  <a:lnSpc>
                    <a:spcPct val="100000"/>
                  </a:lnSpc>
                  <a:spcBef>
                    <a:spcPts val="1400"/>
                  </a:spcBef>
                  <a:spcAft>
                    <a:spcPts val="0"/>
                  </a:spcAft>
                  <a:buClr>
                    <a:prstClr val="white">
                      <a:lumMod val="65000"/>
                    </a:prstClr>
                  </a:buClr>
                  <a:buSzTx/>
                  <a:buFont typeface="Arial" panose="020B0604020202020204" pitchFamily="34" charset="0"/>
                  <a:buNone/>
                  <a:tabLst/>
                  <a:defRPr/>
                </a:pPr>
                <a:endParaRPr lang="en-US" sz="4000" dirty="0">
                  <a:solidFill>
                    <a:srgbClr val="000000"/>
                  </a:solidFill>
                  <a:latin typeface="Arial"/>
                  <a:cs typeface="Times New Roman" panose="02020603050405020304" pitchFamily="18" charset="0"/>
                </a:endParaRPr>
              </a:p>
              <a:p>
                <a:pPr marL="0" marR="0" lvl="0" indent="0" algn="just" defTabSz="5120677" rtl="0" eaLnBrk="1" fontAlgn="auto" latinLnBrk="0" hangingPunct="1">
                  <a:lnSpc>
                    <a:spcPct val="100000"/>
                  </a:lnSpc>
                  <a:spcBef>
                    <a:spcPts val="1400"/>
                  </a:spcBef>
                  <a:spcAft>
                    <a:spcPts val="0"/>
                  </a:spcAft>
                  <a:buClr>
                    <a:prstClr val="white">
                      <a:lumMod val="65000"/>
                    </a:prstClr>
                  </a:buClr>
                  <a:buSzTx/>
                  <a:buFont typeface="Arial" panose="020B0604020202020204" pitchFamily="34" charset="0"/>
                  <a:buNone/>
                  <a:tabLst/>
                  <a:defRPr/>
                </a:pPr>
                <a:endParaRPr kumimoji="0" lang="en-US" sz="4000" b="0" i="0" u="none" strike="noStrike" kern="1200" cap="none" spc="0" normalizeH="0" baseline="0" noProof="0" dirty="0">
                  <a:ln>
                    <a:noFill/>
                  </a:ln>
                  <a:solidFill>
                    <a:srgbClr val="000000"/>
                  </a:solidFill>
                  <a:effectLst/>
                  <a:uLnTx/>
                  <a:uFillTx/>
                  <a:latin typeface="Arial"/>
                  <a:ea typeface="+mn-ea"/>
                  <a:cs typeface="Times New Roman" panose="02020603050405020304" pitchFamily="18" charset="0"/>
                </a:endParaRPr>
              </a:p>
              <a:p>
                <a:pPr marL="0" marR="0" lvl="0" indent="0" algn="just" defTabSz="5120677" rtl="0" eaLnBrk="1" fontAlgn="auto" latinLnBrk="0" hangingPunct="1">
                  <a:lnSpc>
                    <a:spcPct val="100000"/>
                  </a:lnSpc>
                  <a:spcBef>
                    <a:spcPts val="1400"/>
                  </a:spcBef>
                  <a:spcAft>
                    <a:spcPts val="0"/>
                  </a:spcAft>
                  <a:buClr>
                    <a:prstClr val="white">
                      <a:lumMod val="65000"/>
                    </a:prstClr>
                  </a:buClr>
                  <a:buSzTx/>
                  <a:buFont typeface="Arial" panose="020B0604020202020204" pitchFamily="34" charset="0"/>
                  <a:buNone/>
                  <a:tabLst/>
                  <a:defRPr/>
                </a:pPr>
                <a:endParaRPr lang="en-US" sz="4000" dirty="0">
                  <a:solidFill>
                    <a:srgbClr val="000000"/>
                  </a:solidFill>
                  <a:latin typeface="Arial"/>
                  <a:cs typeface="Times New Roman" panose="02020603050405020304" pitchFamily="18" charset="0"/>
                </a:endParaRPr>
              </a:p>
              <a:p>
                <a:pPr marL="0" marR="0" lvl="0" indent="0" algn="just" defTabSz="5120677" rtl="0" eaLnBrk="1" fontAlgn="auto" latinLnBrk="0" hangingPunct="1">
                  <a:lnSpc>
                    <a:spcPct val="100000"/>
                  </a:lnSpc>
                  <a:spcBef>
                    <a:spcPts val="1400"/>
                  </a:spcBef>
                  <a:spcAft>
                    <a:spcPts val="0"/>
                  </a:spcAft>
                  <a:buClr>
                    <a:prstClr val="white">
                      <a:lumMod val="65000"/>
                    </a:prstClr>
                  </a:buClr>
                  <a:buSzTx/>
                  <a:buFont typeface="Arial" panose="020B0604020202020204" pitchFamily="34" charset="0"/>
                  <a:buNone/>
                  <a:tabLst/>
                  <a:defRPr/>
                </a:pPr>
                <a:endParaRPr kumimoji="0" lang="en-US" sz="4000" b="0" i="0" u="none" strike="noStrike" kern="1200" cap="none" spc="0" normalizeH="0" baseline="0" noProof="0" dirty="0">
                  <a:ln>
                    <a:noFill/>
                  </a:ln>
                  <a:solidFill>
                    <a:srgbClr val="000000"/>
                  </a:solidFill>
                  <a:effectLst/>
                  <a:uLnTx/>
                  <a:uFillTx/>
                  <a:latin typeface="Arial"/>
                  <a:ea typeface="+mn-ea"/>
                  <a:cs typeface="Times New Roman" panose="02020603050405020304" pitchFamily="18" charset="0"/>
                </a:endParaRPr>
              </a:p>
              <a:p>
                <a:pPr marL="0" marR="0" lvl="0" indent="0" algn="just" defTabSz="5120677" rtl="0" eaLnBrk="1" fontAlgn="auto" latinLnBrk="0" hangingPunct="1">
                  <a:lnSpc>
                    <a:spcPct val="100000"/>
                  </a:lnSpc>
                  <a:spcBef>
                    <a:spcPts val="1400"/>
                  </a:spcBef>
                  <a:spcAft>
                    <a:spcPts val="0"/>
                  </a:spcAft>
                  <a:buClr>
                    <a:prstClr val="white">
                      <a:lumMod val="65000"/>
                    </a:prstClr>
                  </a:buClr>
                  <a:buSzTx/>
                  <a:buFont typeface="Arial" panose="020B0604020202020204" pitchFamily="34" charset="0"/>
                  <a:buNone/>
                  <a:tabLst/>
                  <a:defRPr/>
                </a:pPr>
                <a:endParaRPr lang="en-US" sz="4000" dirty="0">
                  <a:solidFill>
                    <a:srgbClr val="000000"/>
                  </a:solidFill>
                  <a:latin typeface="Arial"/>
                  <a:cs typeface="Times New Roman" panose="02020603050405020304" pitchFamily="18" charset="0"/>
                </a:endParaRPr>
              </a:p>
              <a:p>
                <a:pPr marL="0" indent="0" algn="just">
                  <a:buClr>
                    <a:prstClr val="white">
                      <a:lumMod val="65000"/>
                    </a:prstClr>
                  </a:buClr>
                  <a:buNone/>
                  <a:defRPr/>
                </a:pPr>
                <a:endParaRPr lang="en-US" sz="4000" dirty="0">
                  <a:solidFill>
                    <a:srgbClr val="000000"/>
                  </a:solidFill>
                  <a:latin typeface="Arial"/>
                  <a:cs typeface="Times New Roman" panose="02020603050405020304" pitchFamily="18" charset="0"/>
                </a:endParaRPr>
              </a:p>
              <a:p>
                <a:pPr marL="0" indent="0" algn="just">
                  <a:buClr>
                    <a:prstClr val="white">
                      <a:lumMod val="65000"/>
                    </a:prstClr>
                  </a:buClr>
                  <a:buNone/>
                  <a:defRPr/>
                </a:pPr>
                <a:r>
                  <a:rPr lang="en-US" sz="4000" dirty="0">
                    <a:solidFill>
                      <a:srgbClr val="000000"/>
                    </a:solidFill>
                    <a:latin typeface="Arial"/>
                    <a:cs typeface="Times New Roman" panose="02020603050405020304" pitchFamily="18" charset="0"/>
                  </a:rPr>
                  <a:t>increases, given </a:t>
                </a:r>
                <a14:m>
                  <m:oMath xmlns:m="http://schemas.openxmlformats.org/officeDocument/2006/math">
                    <m:r>
                      <a:rPr lang="en-US" sz="4000" i="1">
                        <a:solidFill>
                          <a:srgbClr val="000000"/>
                        </a:solidFill>
                        <a:latin typeface="Cambria Math" panose="02040503050406030204" pitchFamily="18" charset="0"/>
                        <a:cs typeface="Times New Roman" panose="02020603050405020304" pitchFamily="18" charset="0"/>
                      </a:rPr>
                      <m:t>𝛾</m:t>
                    </m:r>
                  </m:oMath>
                </a14:m>
                <a:r>
                  <a:rPr lang="en-US" sz="4000" dirty="0">
                    <a:solidFill>
                      <a:srgbClr val="000000"/>
                    </a:solidFill>
                    <a:latin typeface="Arial"/>
                    <a:cs typeface="Times New Roman" panose="02020603050405020304" pitchFamily="18" charset="0"/>
                  </a:rPr>
                  <a:t> and </a:t>
                </a:r>
                <a14:m>
                  <m:oMath xmlns:m="http://schemas.openxmlformats.org/officeDocument/2006/math">
                    <m:r>
                      <a:rPr lang="en-US" sz="4000" i="1">
                        <a:solidFill>
                          <a:srgbClr val="000000"/>
                        </a:solidFill>
                        <a:latin typeface="Cambria Math" panose="02040503050406030204" pitchFamily="18" charset="0"/>
                        <a:cs typeface="Times New Roman" panose="02020603050405020304" pitchFamily="18" charset="0"/>
                      </a:rPr>
                      <m:t>𝛽</m:t>
                    </m:r>
                  </m:oMath>
                </a14:m>
                <a:r>
                  <a:rPr lang="en-US" sz="4000" dirty="0">
                    <a:solidFill>
                      <a:srgbClr val="000000"/>
                    </a:solidFill>
                    <a:latin typeface="Arial"/>
                    <a:cs typeface="Times New Roman" panose="02020603050405020304" pitchFamily="18" charset="0"/>
                  </a:rPr>
                  <a:t> are fixed, the RE increases, implying the gradual improvement in the performance of CS. However, SRS is still better since RE &lt; 1 for all values of </a:t>
                </a:r>
                <a:r>
                  <a:rPr lang="en-US" sz="4000" dirty="0">
                    <a:solidFill>
                      <a:srgbClr val="000000"/>
                    </a:solidFill>
                    <a:cs typeface="Times New Roman" panose="02020603050405020304" pitchFamily="18" charset="0"/>
                  </a:rPr>
                  <a:t>alpha. When we increase </a:t>
                </a:r>
                <a14:m>
                  <m:oMath xmlns:m="http://schemas.openxmlformats.org/officeDocument/2006/math">
                    <m:r>
                      <a:rPr lang="en-US" sz="4000" i="1">
                        <a:solidFill>
                          <a:srgbClr val="000000"/>
                        </a:solidFill>
                        <a:latin typeface="Cambria Math" panose="02040503050406030204" pitchFamily="18" charset="0"/>
                        <a:cs typeface="Times New Roman" panose="02020603050405020304" pitchFamily="18" charset="0"/>
                      </a:rPr>
                      <m:t>𝛽</m:t>
                    </m:r>
                  </m:oMath>
                </a14:m>
                <a:r>
                  <a:rPr lang="en-US" sz="4000" dirty="0">
                    <a:solidFill>
                      <a:srgbClr val="000000"/>
                    </a:solidFill>
                    <a:cs typeface="Times New Roman" panose="02020603050405020304" pitchFamily="18" charset="0"/>
                  </a:rPr>
                  <a:t>, while</a:t>
                </a:r>
                <a:endParaRPr kumimoji="0" lang="en-US" sz="4400" b="0" i="0" u="none" strike="noStrike" kern="1200" cap="none" spc="0" normalizeH="0" baseline="0" noProof="0" dirty="0">
                  <a:ln>
                    <a:noFill/>
                  </a:ln>
                  <a:solidFill>
                    <a:srgbClr val="000000"/>
                  </a:solidFill>
                  <a:effectLst/>
                  <a:uLnTx/>
                  <a:uFillTx/>
                  <a:latin typeface="Arial"/>
                  <a:ea typeface="+mn-ea"/>
                  <a:cs typeface="Times New Roman" panose="02020603050405020304" pitchFamily="18" charset="0"/>
                </a:endParaRPr>
              </a:p>
            </p:txBody>
          </p:sp>
        </mc:Choice>
        <mc:Fallback>
          <p:sp>
            <p:nvSpPr>
              <p:cNvPr id="27" name="Content Placeholder 5"/>
              <p:cNvSpPr>
                <a:spLocks noGrp="1" noRot="1" noChangeAspect="1" noMove="1" noResize="1" noEditPoints="1" noAdjustHandles="1" noChangeArrowheads="1" noChangeShapeType="1" noTextEdit="1"/>
              </p:cNvSpPr>
              <p:nvPr>
                <p:ph sz="quarter" idx="33"/>
              </p:nvPr>
            </p:nvSpPr>
            <p:spPr>
              <a:xfrm>
                <a:off x="17211219" y="26922998"/>
                <a:ext cx="16561112" cy="11045222"/>
              </a:xfrm>
              <a:blipFill>
                <a:blip r:embed="rId3"/>
                <a:stretch>
                  <a:fillRect l="-1288" r="-1288" b="-1767"/>
                </a:stretch>
              </a:blipFill>
            </p:spPr>
            <p:txBody>
              <a:bodyPr/>
              <a:lstStyle/>
              <a:p>
                <a:r>
                  <a:rPr lang="en-US">
                    <a:noFill/>
                  </a:rPr>
                  <a:t> </a:t>
                </a:r>
              </a:p>
            </p:txBody>
          </p:sp>
        </mc:Fallback>
      </mc:AlternateContent>
      <p:sp>
        <p:nvSpPr>
          <p:cNvPr id="23" name="Text Placeholder 22"/>
          <p:cNvSpPr>
            <a:spLocks noGrp="1"/>
          </p:cNvSpPr>
          <p:nvPr>
            <p:ph type="body" sz="quarter" idx="36"/>
          </p:nvPr>
        </p:nvSpPr>
        <p:spPr>
          <a:xfrm>
            <a:off x="42497931" y="4805239"/>
            <a:ext cx="7565390" cy="858711"/>
          </a:xfrm>
        </p:spPr>
        <p:txBody>
          <a:bodyPr/>
          <a:lstStyle/>
          <a:p>
            <a:pPr algn="r" defTabSz="5169202"/>
            <a:r>
              <a:rPr lang="en-US" i="1" dirty="0"/>
              <a:t>*Contact: eoral@lsuhsc.edu</a:t>
            </a:r>
          </a:p>
        </p:txBody>
      </p:sp>
      <p:sp>
        <p:nvSpPr>
          <p:cNvPr id="67" name="Text Placeholder 66"/>
          <p:cNvSpPr>
            <a:spLocks noGrp="1"/>
          </p:cNvSpPr>
          <p:nvPr>
            <p:ph type="body" sz="quarter" idx="13"/>
          </p:nvPr>
        </p:nvSpPr>
        <p:spPr>
          <a:xfrm>
            <a:off x="237833" y="6147967"/>
            <a:ext cx="16459200" cy="1493520"/>
          </a:xfrm>
        </p:spPr>
        <p:txBody>
          <a:bodyPr/>
          <a:lstStyle/>
          <a:p>
            <a:r>
              <a:rPr lang="en-US" b="1" dirty="0">
                <a:solidFill>
                  <a:srgbClr val="FDD023"/>
                </a:solidFill>
              </a:rPr>
              <a:t>Motivation and Objectives</a:t>
            </a:r>
          </a:p>
        </p:txBody>
      </p:sp>
      <p:sp>
        <p:nvSpPr>
          <p:cNvPr id="68" name="Text Placeholder 67"/>
          <p:cNvSpPr>
            <a:spLocks noGrp="1"/>
          </p:cNvSpPr>
          <p:nvPr>
            <p:ph type="body" sz="quarter" idx="37"/>
          </p:nvPr>
        </p:nvSpPr>
        <p:spPr>
          <a:xfrm>
            <a:off x="237833" y="14469392"/>
            <a:ext cx="16459200" cy="1493520"/>
          </a:xfrm>
        </p:spPr>
        <p:txBody>
          <a:bodyPr/>
          <a:lstStyle/>
          <a:p>
            <a:r>
              <a:rPr lang="en-US" b="1" dirty="0">
                <a:solidFill>
                  <a:srgbClr val="FDD023"/>
                </a:solidFill>
              </a:rPr>
              <a:t>Background</a:t>
            </a:r>
          </a:p>
        </p:txBody>
      </p:sp>
      <p:sp>
        <p:nvSpPr>
          <p:cNvPr id="11" name="Content Placeholder 10"/>
          <p:cNvSpPr>
            <a:spLocks noGrp="1"/>
          </p:cNvSpPr>
          <p:nvPr>
            <p:ph sz="quarter" idx="38"/>
          </p:nvPr>
        </p:nvSpPr>
        <p:spPr>
          <a:xfrm>
            <a:off x="237833" y="15962188"/>
            <a:ext cx="16459200" cy="10775160"/>
          </a:xfrm>
          <a:solidFill>
            <a:srgbClr val="FEE99C"/>
          </a:solidFill>
        </p:spPr>
        <p:txBody>
          <a:bodyPr>
            <a:noAutofit/>
          </a:bodyPr>
          <a:lstStyle/>
          <a:p>
            <a:pPr marL="0" indent="0" algn="just">
              <a:spcAft>
                <a:spcPts val="1200"/>
              </a:spcAft>
              <a:buNone/>
            </a:pPr>
            <a:r>
              <a:rPr lang="en-US" sz="4000" dirty="0"/>
              <a:t>Nonprobability sampling methods do not involve random selection of the population members. Therefore, not all members of the population have a chance of being in the sample. As such, it is difficult to know if the sample reflects the distribution of the larger population, creating the issue of non-generalizability of research findings. Thus, probability sampling is superior to nonprobability sampling. However, in some circumstances, probability sampling may not be feasible, practical, or theoretically sensible. In such cases, nonprobability sampling methods are implemented. They are cost- and time-effective, easy to use, and can be utilized with a small population.</a:t>
            </a:r>
          </a:p>
          <a:p>
            <a:pPr marL="0" indent="0" algn="just">
              <a:buNone/>
            </a:pPr>
            <a:r>
              <a:rPr lang="en-US" sz="4000" dirty="0"/>
              <a:t>CS, which is also known as Haphazard or Accidental sampling, involves collecting a sample via the easiest possible manner, which often occurs at one location and time with whomever is available. Some potential respondents may accidentally be missed or unconsciously avoided. There is a high chance that a convenient sample could under- or over-represent the target population.</a:t>
            </a:r>
          </a:p>
        </p:txBody>
      </p:sp>
      <p:sp>
        <p:nvSpPr>
          <p:cNvPr id="7" name="Text Placeholder 6"/>
          <p:cNvSpPr>
            <a:spLocks noGrp="1"/>
          </p:cNvSpPr>
          <p:nvPr>
            <p:ph type="body" sz="quarter" idx="17"/>
          </p:nvPr>
        </p:nvSpPr>
        <p:spPr>
          <a:xfrm>
            <a:off x="237833" y="27122327"/>
            <a:ext cx="16459200" cy="1422400"/>
          </a:xfrm>
        </p:spPr>
        <p:txBody>
          <a:bodyPr/>
          <a:lstStyle/>
          <a:p>
            <a:r>
              <a:rPr lang="en-US" b="1" dirty="0">
                <a:solidFill>
                  <a:srgbClr val="FDD023"/>
                </a:solidFill>
              </a:rPr>
              <a:t>Methods</a:t>
            </a:r>
          </a:p>
        </p:txBody>
      </p:sp>
      <mc:AlternateContent xmlns:mc="http://schemas.openxmlformats.org/markup-compatibility/2006">
        <mc:Choice xmlns:a14="http://schemas.microsoft.com/office/drawing/2010/main" Requires="a14">
          <p:sp>
            <p:nvSpPr>
              <p:cNvPr id="12" name="Content Placeholder 11"/>
              <p:cNvSpPr>
                <a:spLocks noGrp="1"/>
              </p:cNvSpPr>
              <p:nvPr>
                <p:ph sz="quarter" idx="25"/>
              </p:nvPr>
            </p:nvSpPr>
            <p:spPr>
              <a:xfrm>
                <a:off x="237833" y="28544727"/>
                <a:ext cx="16459200" cy="9494614"/>
              </a:xfrm>
              <a:solidFill>
                <a:srgbClr val="FEE99C"/>
              </a:solidFill>
            </p:spPr>
            <p:txBody>
              <a:bodyPr>
                <a:noAutofit/>
              </a:bodyPr>
              <a:lstStyle/>
              <a:p>
                <a:pPr marL="0" lvl="0" indent="0" algn="just">
                  <a:buClr>
                    <a:prstClr val="white">
                      <a:lumMod val="65000"/>
                    </a:prstClr>
                  </a:buClr>
                  <a:buNone/>
                </a:pPr>
                <a:r>
                  <a:rPr lang="en-US" sz="4000" dirty="0">
                    <a:solidFill>
                      <a:srgbClr val="000000"/>
                    </a:solidFill>
                    <a:cs typeface="Times New Roman" panose="02020603050405020304" pitchFamily="18" charset="0"/>
                  </a:rPr>
                  <a:t>We conducted a Monte Carlo simulation with 10,000 iterations to compare the bias and relative efficiency (RE) of the sample mean obtained from SRS vs CS. For the CS, we defined</a:t>
                </a:r>
              </a:p>
              <a:p>
                <a:pPr marL="0" lvl="0" indent="0" algn="just">
                  <a:buClr>
                    <a:prstClr val="white">
                      <a:lumMod val="65000"/>
                    </a:prstClr>
                  </a:buClr>
                  <a:buNone/>
                </a:pPr>
                <a:endParaRPr lang="en-US" sz="4000" dirty="0">
                  <a:solidFill>
                    <a:srgbClr val="000000"/>
                  </a:solidFill>
                  <a:cs typeface="Times New Roman" panose="02020603050405020304" pitchFamily="18" charset="0"/>
                </a:endParaRPr>
              </a:p>
              <a:p>
                <a:pPr marL="0" lvl="0" indent="0" algn="just">
                  <a:buClr>
                    <a:prstClr val="white">
                      <a:lumMod val="65000"/>
                    </a:prstClr>
                  </a:buClr>
                  <a:buNone/>
                </a:pPr>
                <a:endParaRPr lang="en-US" sz="4000" dirty="0">
                  <a:solidFill>
                    <a:srgbClr val="000000"/>
                  </a:solidFill>
                  <a:cs typeface="Times New Roman" panose="02020603050405020304" pitchFamily="18" charset="0"/>
                </a:endParaRPr>
              </a:p>
              <a:p>
                <a:pPr marL="0" lvl="0" indent="0" algn="just">
                  <a:buClr>
                    <a:prstClr val="white">
                      <a:lumMod val="65000"/>
                    </a:prstClr>
                  </a:buClr>
                  <a:buNone/>
                </a:pPr>
                <a:r>
                  <a:rPr lang="en-US" altLang="en-US" sz="4000" kern="0" dirty="0"/>
                  <a:t>so that the selection probability becomes</a:t>
                </a:r>
                <a:r>
                  <a:rPr lang="en-US" sz="4000" dirty="0"/>
                  <a:t> </a:t>
                </a:r>
                <a14:m>
                  <m:oMath xmlns:m="http://schemas.openxmlformats.org/officeDocument/2006/math">
                    <m:r>
                      <a:rPr lang="en-US" sz="4000" b="0" i="1" smtClean="0">
                        <a:latin typeface="Cambria Math" panose="02040503050406030204" pitchFamily="18" charset="0"/>
                      </a:rPr>
                      <m:t>𝑃</m:t>
                    </m:r>
                    <m:d>
                      <m:dPr>
                        <m:ctrlPr>
                          <a:rPr lang="en-US" sz="4000" b="0" i="1" smtClean="0">
                            <a:latin typeface="Cambria Math" panose="02040503050406030204" pitchFamily="18" charset="0"/>
                          </a:rPr>
                        </m:ctrlPr>
                      </m:dPr>
                      <m:e>
                        <m:sSub>
                          <m:sSubPr>
                            <m:ctrlPr>
                              <a:rPr lang="en-US" sz="4000" b="0" i="1" smtClean="0">
                                <a:latin typeface="Cambria Math" panose="02040503050406030204" pitchFamily="18" charset="0"/>
                              </a:rPr>
                            </m:ctrlPr>
                          </m:sSubPr>
                          <m:e>
                            <m:r>
                              <a:rPr lang="en-US" sz="4000" b="0" i="1" smtClean="0">
                                <a:latin typeface="Cambria Math" panose="02040503050406030204" pitchFamily="18" charset="0"/>
                              </a:rPr>
                              <m:t>𝑆</m:t>
                            </m:r>
                          </m:e>
                          <m:sub>
                            <m:r>
                              <a:rPr lang="en-US" sz="4000" b="0" i="1" smtClean="0">
                                <a:latin typeface="Cambria Math" panose="02040503050406030204" pitchFamily="18" charset="0"/>
                              </a:rPr>
                              <m:t>𝑗</m:t>
                            </m:r>
                          </m:sub>
                        </m:sSub>
                        <m:r>
                          <a:rPr lang="en-US" sz="4000" b="0" i="1" smtClean="0">
                            <a:latin typeface="Cambria Math" panose="02040503050406030204" pitchFamily="18" charset="0"/>
                          </a:rPr>
                          <m:t>=1</m:t>
                        </m:r>
                      </m:e>
                    </m:d>
                    <m:r>
                      <a:rPr lang="en-US" sz="4000" b="0" i="1" smtClean="0">
                        <a:latin typeface="Cambria Math" panose="02040503050406030204" pitchFamily="18" charset="0"/>
                      </a:rPr>
                      <m:t>=</m:t>
                    </m:r>
                    <m:sSub>
                      <m:sSubPr>
                        <m:ctrlPr>
                          <a:rPr lang="en-US" sz="4000" b="0" i="1" smtClean="0">
                            <a:latin typeface="Cambria Math" panose="02040503050406030204" pitchFamily="18" charset="0"/>
                          </a:rPr>
                        </m:ctrlPr>
                      </m:sSubPr>
                      <m:e>
                        <m:r>
                          <a:rPr lang="en-US" sz="4000" b="0" i="1" smtClean="0">
                            <a:latin typeface="Cambria Math" panose="02040503050406030204" pitchFamily="18" charset="0"/>
                          </a:rPr>
                          <m:t>𝑝</m:t>
                        </m:r>
                      </m:e>
                      <m:sub>
                        <m:r>
                          <a:rPr lang="en-US" sz="4000" b="0" i="1" smtClean="0">
                            <a:latin typeface="Cambria Math" panose="02040503050406030204" pitchFamily="18" charset="0"/>
                          </a:rPr>
                          <m:t>𝑗</m:t>
                        </m:r>
                      </m:sub>
                    </m:sSub>
                    <m:r>
                      <a:rPr lang="en-US" sz="4000" b="0" i="1" smtClean="0">
                        <a:latin typeface="Cambria Math" panose="02040503050406030204" pitchFamily="18" charset="0"/>
                      </a:rPr>
                      <m:t> </m:t>
                    </m:r>
                  </m:oMath>
                </a14:m>
                <a:r>
                  <a:rPr lang="en-US" sz="4000" dirty="0">
                    <a:solidFill>
                      <a:srgbClr val="000000"/>
                    </a:solidFill>
                    <a:cs typeface="Times New Roman" panose="02020603050405020304" pitchFamily="18" charset="0"/>
                  </a:rPr>
                  <a:t>for </a:t>
                </a:r>
                <a:r>
                  <a:rPr lang="en-US" sz="4000" i="1" dirty="0">
                    <a:solidFill>
                      <a:srgbClr val="000000"/>
                    </a:solidFill>
                    <a:cs typeface="Times New Roman" panose="02020603050405020304" pitchFamily="18" charset="0"/>
                  </a:rPr>
                  <a:t>j</a:t>
                </a:r>
                <a:r>
                  <a:rPr lang="en-US" sz="4000" dirty="0">
                    <a:solidFill>
                      <a:srgbClr val="000000"/>
                    </a:solidFill>
                    <a:cs typeface="Times New Roman" panose="02020603050405020304" pitchFamily="18" charset="0"/>
                  </a:rPr>
                  <a:t>=1,2,…,</a:t>
                </a:r>
                <a:r>
                  <a:rPr lang="en-US" sz="4000" i="1" dirty="0">
                    <a:solidFill>
                      <a:srgbClr val="000000"/>
                    </a:solidFill>
                    <a:cs typeface="Times New Roman" panose="02020603050405020304" pitchFamily="18" charset="0"/>
                  </a:rPr>
                  <a:t>N.</a:t>
                </a:r>
                <a:r>
                  <a:rPr lang="en-US" sz="4000" dirty="0">
                    <a:solidFill>
                      <a:srgbClr val="000000"/>
                    </a:solidFill>
                    <a:cs typeface="Times New Roman" panose="02020603050405020304" pitchFamily="18" charset="0"/>
                  </a:rPr>
                  <a:t> For population size, we considered </a:t>
                </a:r>
                <a:r>
                  <a:rPr lang="en-US" sz="4000" i="1" dirty="0">
                    <a:solidFill>
                      <a:srgbClr val="000000"/>
                    </a:solidFill>
                    <a:cs typeface="Times New Roman" panose="02020603050405020304" pitchFamily="18" charset="0"/>
                  </a:rPr>
                  <a:t>N</a:t>
                </a:r>
                <a:r>
                  <a:rPr lang="en-US" sz="4000" dirty="0">
                    <a:solidFill>
                      <a:srgbClr val="000000"/>
                    </a:solidFill>
                    <a:cs typeface="Times New Roman" panose="02020603050405020304" pitchFamily="18" charset="0"/>
                  </a:rPr>
                  <a:t>=5,000. We assumed that the relationship between the outcome </a:t>
                </a:r>
                <a:r>
                  <a:rPr lang="en-US" sz="4000" i="1" dirty="0">
                    <a:solidFill>
                      <a:srgbClr val="000000"/>
                    </a:solidFill>
                    <a:cs typeface="Times New Roman" panose="02020603050405020304" pitchFamily="18" charset="0"/>
                  </a:rPr>
                  <a:t>Z</a:t>
                </a:r>
                <a:r>
                  <a:rPr lang="en-US" sz="4000" dirty="0">
                    <a:solidFill>
                      <a:srgbClr val="000000"/>
                    </a:solidFill>
                    <a:cs typeface="Times New Roman" panose="02020603050405020304" pitchFamily="18" charset="0"/>
                  </a:rPr>
                  <a:t> and the covariate </a:t>
                </a:r>
                <a:r>
                  <a:rPr lang="en-US" sz="4000" i="1" dirty="0">
                    <a:solidFill>
                      <a:srgbClr val="000000"/>
                    </a:solidFill>
                    <a:cs typeface="Times New Roman" panose="02020603050405020304" pitchFamily="18" charset="0"/>
                  </a:rPr>
                  <a:t>X</a:t>
                </a:r>
                <a:r>
                  <a:rPr lang="en-US" sz="4000" dirty="0">
                    <a:solidFill>
                      <a:srgbClr val="000000"/>
                    </a:solidFill>
                    <a:cs typeface="Times New Roman" panose="02020603050405020304" pitchFamily="18" charset="0"/>
                  </a:rPr>
                  <a:t> is given by the equation</a:t>
                </a:r>
              </a:p>
              <a:p>
                <a:pPr marL="0" indent="0" algn="just">
                  <a:buClr>
                    <a:prstClr val="white">
                      <a:lumMod val="65000"/>
                    </a:prstClr>
                  </a:buClr>
                  <a:buNone/>
                </a:pPr>
                <a:endParaRPr lang="en-US" sz="4400" dirty="0">
                  <a:solidFill>
                    <a:srgbClr val="000000"/>
                  </a:solidFill>
                  <a:cs typeface="Times New Roman" panose="02020603050405020304" pitchFamily="18" charset="0"/>
                </a:endParaRPr>
              </a:p>
            </p:txBody>
          </p:sp>
        </mc:Choice>
        <mc:Fallback>
          <p:sp>
            <p:nvSpPr>
              <p:cNvPr id="12" name="Content Placeholder 11"/>
              <p:cNvSpPr>
                <a:spLocks noGrp="1" noRot="1" noChangeAspect="1" noMove="1" noResize="1" noEditPoints="1" noAdjustHandles="1" noChangeArrowheads="1" noChangeShapeType="1" noTextEdit="1"/>
              </p:cNvSpPr>
              <p:nvPr>
                <p:ph sz="quarter" idx="25"/>
              </p:nvPr>
            </p:nvSpPr>
            <p:spPr>
              <a:xfrm>
                <a:off x="237833" y="28544727"/>
                <a:ext cx="16459200" cy="9494614"/>
              </a:xfrm>
              <a:blipFill>
                <a:blip r:embed="rId4"/>
                <a:stretch>
                  <a:fillRect l="-1296" r="-1333"/>
                </a:stretch>
              </a:blipFill>
            </p:spPr>
            <p:txBody>
              <a:bodyPr/>
              <a:lstStyle/>
              <a:p>
                <a:r>
                  <a:rPr lang="en-US">
                    <a:noFill/>
                  </a:rPr>
                  <a:t> </a:t>
                </a:r>
              </a:p>
            </p:txBody>
          </p:sp>
        </mc:Fallback>
      </mc:AlternateContent>
      <p:sp>
        <p:nvSpPr>
          <p:cNvPr id="9" name="Text Placeholder 8"/>
          <p:cNvSpPr>
            <a:spLocks noGrp="1"/>
          </p:cNvSpPr>
          <p:nvPr>
            <p:ph type="body" sz="quarter" idx="21"/>
          </p:nvPr>
        </p:nvSpPr>
        <p:spPr>
          <a:xfrm>
            <a:off x="17211219" y="25471674"/>
            <a:ext cx="16580405" cy="1422400"/>
          </a:xfrm>
        </p:spPr>
        <p:txBody>
          <a:bodyPr/>
          <a:lstStyle/>
          <a:p>
            <a:r>
              <a:rPr lang="en-US" b="1" dirty="0">
                <a:solidFill>
                  <a:srgbClr val="FDD023"/>
                </a:solidFill>
              </a:rPr>
              <a:t>Results</a:t>
            </a:r>
          </a:p>
        </p:txBody>
      </p:sp>
      <p:sp>
        <p:nvSpPr>
          <p:cNvPr id="18" name="Text Placeholder 17"/>
          <p:cNvSpPr>
            <a:spLocks noGrp="1"/>
          </p:cNvSpPr>
          <p:nvPr>
            <p:ph type="body" sz="quarter" idx="31"/>
          </p:nvPr>
        </p:nvSpPr>
        <p:spPr>
          <a:xfrm>
            <a:off x="34223960" y="6281360"/>
            <a:ext cx="16726896" cy="1493520"/>
          </a:xfrm>
        </p:spPr>
        <p:txBody>
          <a:bodyPr/>
          <a:lstStyle/>
          <a:p>
            <a:r>
              <a:rPr lang="en-US" dirty="0">
                <a:solidFill>
                  <a:srgbClr val="FDD023"/>
                </a:solidFill>
              </a:rPr>
              <a:t>Results (cont.)</a:t>
            </a:r>
          </a:p>
        </p:txBody>
      </p:sp>
      <p:sp>
        <p:nvSpPr>
          <p:cNvPr id="5" name="Text Placeholder 4"/>
          <p:cNvSpPr>
            <a:spLocks noGrp="1"/>
          </p:cNvSpPr>
          <p:nvPr>
            <p:ph type="body" sz="quarter" idx="41"/>
          </p:nvPr>
        </p:nvSpPr>
        <p:spPr>
          <a:xfrm>
            <a:off x="34286518" y="23762815"/>
            <a:ext cx="16682048" cy="1422400"/>
          </a:xfrm>
        </p:spPr>
        <p:txBody>
          <a:bodyPr/>
          <a:lstStyle/>
          <a:p>
            <a:r>
              <a:rPr lang="en-US" b="1" dirty="0">
                <a:solidFill>
                  <a:srgbClr val="FDD023"/>
                </a:solidFill>
              </a:rPr>
              <a:t>Discussion</a:t>
            </a:r>
          </a:p>
        </p:txBody>
      </p:sp>
      <p:pic>
        <p:nvPicPr>
          <p:cNvPr id="104" name="Picture 10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077467" y="499125"/>
            <a:ext cx="6551414" cy="3445534"/>
          </a:xfrm>
          <a:prstGeom prst="rect">
            <a:avLst/>
          </a:prstGeom>
        </p:spPr>
      </p:pic>
      <p:sp>
        <p:nvSpPr>
          <p:cNvPr id="106" name="TextBox 105"/>
          <p:cNvSpPr txBox="1"/>
          <p:nvPr/>
        </p:nvSpPr>
        <p:spPr>
          <a:xfrm>
            <a:off x="454809" y="1075853"/>
            <a:ext cx="42953235" cy="2523768"/>
          </a:xfrm>
          <a:prstGeom prst="rect">
            <a:avLst/>
          </a:prstGeom>
          <a:solidFill>
            <a:srgbClr val="FDDB5D"/>
          </a:solidFill>
          <a:ln>
            <a:solidFill>
              <a:srgbClr val="461D7C"/>
            </a:solidFill>
          </a:ln>
        </p:spPr>
        <p:txBody>
          <a:bodyPr wrap="square" rtlCol="0">
            <a:spAutoFit/>
          </a:bodyPr>
          <a:lstStyle/>
          <a:p>
            <a:pPr algn="ctr">
              <a:spcAft>
                <a:spcPts val="1200"/>
              </a:spcAft>
            </a:pPr>
            <a:r>
              <a:rPr lang="en-US" sz="5400" b="1" dirty="0">
                <a:solidFill>
                  <a:srgbClr val="461D7C"/>
                </a:solidFill>
                <a:effectLst>
                  <a:outerShdw blurRad="38100" dist="38100" dir="2700000" algn="tl">
                    <a:srgbClr val="000000">
                      <a:alpha val="43137"/>
                    </a:srgbClr>
                  </a:outerShdw>
                </a:effectLst>
              </a:rPr>
              <a:t>A Simulation Study to Compare the Bias and Efficiency of Sample Mean Obtained from Probability and Nonprobability Samples </a:t>
            </a:r>
            <a:r>
              <a:rPr lang="en-US" sz="5400" b="1" dirty="0">
                <a:cs typeface="Times New Roman" panose="02020603050405020304" pitchFamily="18" charset="0"/>
              </a:rPr>
              <a:t> </a:t>
            </a:r>
          </a:p>
          <a:p>
            <a:pPr algn="ctr">
              <a:spcAft>
                <a:spcPts val="1200"/>
              </a:spcAft>
            </a:pPr>
            <a:r>
              <a:rPr lang="en-US" sz="4400" b="1" dirty="0">
                <a:cs typeface="Times New Roman" panose="02020603050405020304" pitchFamily="18" charset="0"/>
              </a:rPr>
              <a:t>Harun Mazumder</a:t>
            </a:r>
            <a:r>
              <a:rPr lang="en-US" sz="4400" b="1" baseline="30000" dirty="0">
                <a:cs typeface="Times New Roman" panose="02020603050405020304" pitchFamily="18" charset="0"/>
              </a:rPr>
              <a:t>1</a:t>
            </a:r>
            <a:r>
              <a:rPr lang="en-US" sz="4400" b="1" dirty="0">
                <a:cs typeface="Times New Roman" panose="02020603050405020304" pitchFamily="18" charset="0"/>
              </a:rPr>
              <a:t>, Sarah Grunblatt</a:t>
            </a:r>
            <a:r>
              <a:rPr lang="en-US" sz="4400" b="1" baseline="30000" dirty="0">
                <a:cs typeface="Times New Roman" panose="02020603050405020304" pitchFamily="18" charset="0"/>
              </a:rPr>
              <a:t>2</a:t>
            </a:r>
            <a:r>
              <a:rPr lang="en-US" sz="4400" b="1" dirty="0">
                <a:cs typeface="Times New Roman" panose="02020603050405020304" pitchFamily="18" charset="0"/>
              </a:rPr>
              <a:t>, </a:t>
            </a:r>
            <a:r>
              <a:rPr lang="en-US" sz="4400" b="1" dirty="0" err="1">
                <a:cs typeface="Times New Roman" panose="02020603050405020304" pitchFamily="18" charset="0"/>
              </a:rPr>
              <a:t>Chaoyi</a:t>
            </a:r>
            <a:r>
              <a:rPr lang="en-US" sz="4400" b="1" dirty="0">
                <a:cs typeface="Times New Roman" panose="02020603050405020304" pitchFamily="18" charset="0"/>
              </a:rPr>
              <a:t> Zeng</a:t>
            </a:r>
            <a:r>
              <a:rPr lang="en-US" sz="4400" b="1" baseline="30000" dirty="0">
                <a:cs typeface="Times New Roman" panose="02020603050405020304" pitchFamily="18" charset="0"/>
              </a:rPr>
              <a:t>1</a:t>
            </a:r>
            <a:r>
              <a:rPr lang="en-US" sz="4400" b="1" dirty="0">
                <a:cs typeface="Times New Roman" panose="02020603050405020304" pitchFamily="18" charset="0"/>
              </a:rPr>
              <a:t>,</a:t>
            </a:r>
            <a:r>
              <a:rPr lang="en-US" sz="4400" b="1" dirty="0">
                <a:effectLst>
                  <a:outerShdw blurRad="38100" dist="38100" dir="2700000" algn="tl">
                    <a:srgbClr val="000000">
                      <a:alpha val="43137"/>
                    </a:srgbClr>
                  </a:outerShdw>
                </a:effectLst>
                <a:cs typeface="Times New Roman" panose="02020603050405020304" pitchFamily="18" charset="0"/>
              </a:rPr>
              <a:t> E. Oral</a:t>
            </a:r>
            <a:r>
              <a:rPr lang="en-US" sz="4400" b="1" baseline="30000" dirty="0">
                <a:effectLst>
                  <a:outerShdw blurRad="38100" dist="38100" dir="2700000" algn="tl">
                    <a:srgbClr val="000000">
                      <a:alpha val="43137"/>
                    </a:srgbClr>
                  </a:outerShdw>
                </a:effectLst>
                <a:cs typeface="Times New Roman" panose="02020603050405020304" pitchFamily="18" charset="0"/>
              </a:rPr>
              <a:t>1</a:t>
            </a:r>
            <a:r>
              <a:rPr lang="en-US" sz="4400" b="1" dirty="0">
                <a:effectLst>
                  <a:outerShdw blurRad="38100" dist="38100" dir="2700000" algn="tl">
                    <a:srgbClr val="000000">
                      <a:alpha val="43137"/>
                    </a:srgbClr>
                  </a:outerShdw>
                </a:effectLst>
                <a:cs typeface="Times New Roman" panose="02020603050405020304" pitchFamily="18" charset="0"/>
              </a:rPr>
              <a:t>*</a:t>
            </a:r>
            <a:endParaRPr lang="en-US" sz="4400" b="1" dirty="0">
              <a:cs typeface="Times New Roman" panose="02020603050405020304" pitchFamily="18" charset="0"/>
            </a:endParaRPr>
          </a:p>
          <a:p>
            <a:pPr algn="ctr">
              <a:spcAft>
                <a:spcPts val="1800"/>
              </a:spcAft>
            </a:pPr>
            <a:r>
              <a:rPr lang="en-US" sz="4000" baseline="30000" dirty="0">
                <a:solidFill>
                  <a:srgbClr val="461D7C"/>
                </a:solidFill>
                <a:cs typeface="Times New Roman" panose="02020603050405020304" pitchFamily="18" charset="0"/>
              </a:rPr>
              <a:t>1</a:t>
            </a:r>
            <a:r>
              <a:rPr lang="en-US" sz="4000" dirty="0">
                <a:solidFill>
                  <a:srgbClr val="461D7C"/>
                </a:solidFill>
                <a:cs typeface="Times New Roman" panose="02020603050405020304" pitchFamily="18" charset="0"/>
              </a:rPr>
              <a:t>LSUHSC School of Public Health Biostatistics Program, </a:t>
            </a:r>
            <a:r>
              <a:rPr lang="en-US" sz="4000" baseline="30000" dirty="0">
                <a:solidFill>
                  <a:srgbClr val="461D7C"/>
                </a:solidFill>
                <a:cs typeface="Times New Roman" panose="02020603050405020304" pitchFamily="18" charset="0"/>
              </a:rPr>
              <a:t>2</a:t>
            </a:r>
            <a:r>
              <a:rPr lang="en-US" sz="4000" dirty="0">
                <a:solidFill>
                  <a:srgbClr val="461D7C"/>
                </a:solidFill>
                <a:cs typeface="Times New Roman" panose="02020603050405020304" pitchFamily="18" charset="0"/>
              </a:rPr>
              <a:t>LSUHSC School of Public Health Epidemiology Program</a:t>
            </a:r>
          </a:p>
        </p:txBody>
      </p:sp>
      <p:sp>
        <p:nvSpPr>
          <p:cNvPr id="29" name="Text Placeholder 22"/>
          <p:cNvSpPr txBox="1">
            <a:spLocks/>
          </p:cNvSpPr>
          <p:nvPr/>
        </p:nvSpPr>
        <p:spPr bwMode="auto">
          <a:xfrm>
            <a:off x="1358902" y="4827432"/>
            <a:ext cx="35203481" cy="754053"/>
          </a:xfrm>
          <a:prstGeom prst="rect">
            <a:avLst/>
          </a:prstGeom>
        </p:spPr>
        <p:txBody>
          <a:bodyPr vert="horz" lIns="106680" tIns="53340" rIns="106680" bIns="53340" rtlCol="0" anchor="ctr">
            <a:noAutofit/>
          </a:bodyPr>
          <a:lstStyle>
            <a:lvl1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3600" kern="1200">
                <a:solidFill>
                  <a:schemeClr val="bg1">
                    <a:lumMod val="75000"/>
                  </a:schemeClr>
                </a:solidFill>
                <a:latin typeface="+mn-lt"/>
                <a:ea typeface="+mn-ea"/>
                <a:cs typeface="+mn-cs"/>
              </a:defRPr>
            </a:lvl1pPr>
            <a:lvl2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2pPr>
            <a:lvl3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3pPr>
            <a:lvl4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4pPr>
            <a:lvl5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5pPr>
            <a:lvl6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6pPr>
            <a:lvl7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7pPr>
            <a:lvl8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8pPr>
            <a:lvl9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9pPr>
          </a:lstStyle>
          <a:p>
            <a:pPr defTabSz="5169202"/>
            <a:r>
              <a:rPr lang="en-US" sz="4200" i="1" dirty="0"/>
              <a:t>Louisiana State University Health Sciences Center School of Public Health</a:t>
            </a:r>
          </a:p>
        </p:txBody>
      </p:sp>
      <p:sp>
        <p:nvSpPr>
          <p:cNvPr id="26" name="Text Placeholder 25"/>
          <p:cNvSpPr>
            <a:spLocks noGrp="1"/>
          </p:cNvSpPr>
          <p:nvPr>
            <p:ph type="body" sz="quarter" idx="34"/>
          </p:nvPr>
        </p:nvSpPr>
        <p:spPr>
          <a:xfrm>
            <a:off x="34251097" y="33544122"/>
            <a:ext cx="16682047" cy="1422400"/>
          </a:xfrm>
        </p:spPr>
        <p:txBody>
          <a:bodyPr/>
          <a:lstStyle/>
          <a:p>
            <a:r>
              <a:rPr lang="en-US" b="1" dirty="0">
                <a:solidFill>
                  <a:srgbClr val="FDD023"/>
                </a:solidFill>
              </a:rPr>
              <a:t>References</a:t>
            </a:r>
          </a:p>
        </p:txBody>
      </p:sp>
      <p:sp>
        <p:nvSpPr>
          <p:cNvPr id="32" name="Content Placeholder 21">
            <a:extLst>
              <a:ext uri="{FF2B5EF4-FFF2-40B4-BE49-F238E27FC236}">
                <a16:creationId xmlns:a16="http://schemas.microsoft.com/office/drawing/2014/main" id="{7A8B0A0D-0A1E-4D6E-8887-A7449F12ECB3}"/>
              </a:ext>
            </a:extLst>
          </p:cNvPr>
          <p:cNvSpPr txBox="1">
            <a:spLocks/>
          </p:cNvSpPr>
          <p:nvPr/>
        </p:nvSpPr>
        <p:spPr>
          <a:xfrm>
            <a:off x="34251098" y="34966522"/>
            <a:ext cx="16717466" cy="3023360"/>
          </a:xfrm>
          <a:prstGeom prst="rect">
            <a:avLst/>
          </a:prstGeom>
          <a:solidFill>
            <a:srgbClr val="FEE99C"/>
          </a:solidFill>
        </p:spPr>
        <p:txBody>
          <a:bodyPr vert="horz" lIns="91440" tIns="182880" rIns="91440" bIns="45720" rtlCol="0">
            <a:normAutofit/>
          </a:bodyPr>
          <a:lstStyle>
            <a:lvl1pPr marL="533404" indent="-533404" algn="l" defTabSz="5120677" rtl="0" eaLnBrk="1" latinLnBrk="0" hangingPunct="1">
              <a:lnSpc>
                <a:spcPct val="100000"/>
              </a:lnSpc>
              <a:spcBef>
                <a:spcPts val="1400"/>
              </a:spcBef>
              <a:buClr>
                <a:schemeClr val="bg1">
                  <a:lumMod val="65000"/>
                </a:schemeClr>
              </a:buClr>
              <a:buFont typeface="Arial" panose="020B0604020202020204" pitchFamily="34" charset="0"/>
              <a:buChar char="•"/>
              <a:defRPr sz="3733" kern="1200" baseline="0">
                <a:solidFill>
                  <a:schemeClr val="tx1"/>
                </a:solidFill>
                <a:latin typeface="+mn-lt"/>
                <a:ea typeface="+mn-ea"/>
                <a:cs typeface="+mn-cs"/>
              </a:defRPr>
            </a:lvl1pPr>
            <a:lvl2pPr marL="1280170" indent="-533404" algn="l" defTabSz="5120677" rtl="0" eaLnBrk="1" latinLnBrk="0" hangingPunct="1">
              <a:lnSpc>
                <a:spcPct val="100000"/>
              </a:lnSpc>
              <a:spcBef>
                <a:spcPts val="1400"/>
              </a:spcBef>
              <a:buClr>
                <a:schemeClr val="bg1">
                  <a:lumMod val="65000"/>
                </a:schemeClr>
              </a:buClr>
              <a:buFont typeface="Arial" panose="020B0604020202020204" pitchFamily="34" charset="0"/>
              <a:buChar char="•"/>
              <a:defRPr sz="3267" kern="1200">
                <a:solidFill>
                  <a:schemeClr val="tx1"/>
                </a:solidFill>
                <a:latin typeface="+mn-lt"/>
                <a:ea typeface="+mn-ea"/>
                <a:cs typeface="+mn-cs"/>
              </a:defRPr>
            </a:lvl2pPr>
            <a:lvl3pPr marL="1280170" indent="-533404" algn="l" defTabSz="5120677" rtl="0" eaLnBrk="1" latinLnBrk="0" hangingPunct="1">
              <a:lnSpc>
                <a:spcPct val="100000"/>
              </a:lnSpc>
              <a:spcBef>
                <a:spcPts val="1400"/>
              </a:spcBef>
              <a:buClr>
                <a:schemeClr val="bg1">
                  <a:lumMod val="65000"/>
                </a:schemeClr>
              </a:buClr>
              <a:buFont typeface="Arial" panose="020B0604020202020204" pitchFamily="34" charset="0"/>
              <a:buChar char="•"/>
              <a:defRPr sz="3267" kern="1200">
                <a:solidFill>
                  <a:schemeClr val="tx1"/>
                </a:solidFill>
                <a:latin typeface="+mn-lt"/>
                <a:ea typeface="+mn-ea"/>
                <a:cs typeface="+mn-cs"/>
              </a:defRPr>
            </a:lvl3pPr>
            <a:lvl4pPr marL="1280170" indent="-533404" algn="l" defTabSz="5120677" rtl="0" eaLnBrk="1" latinLnBrk="0" hangingPunct="1">
              <a:lnSpc>
                <a:spcPct val="100000"/>
              </a:lnSpc>
              <a:spcBef>
                <a:spcPts val="1400"/>
              </a:spcBef>
              <a:buClr>
                <a:schemeClr val="bg1">
                  <a:lumMod val="65000"/>
                </a:schemeClr>
              </a:buClr>
              <a:buFont typeface="Arial" panose="020B0604020202020204" pitchFamily="34" charset="0"/>
              <a:buChar char="•"/>
              <a:defRPr sz="3267" kern="1200">
                <a:solidFill>
                  <a:schemeClr val="tx1"/>
                </a:solidFill>
                <a:latin typeface="+mn-lt"/>
                <a:ea typeface="+mn-ea"/>
                <a:cs typeface="+mn-cs"/>
              </a:defRPr>
            </a:lvl4pPr>
            <a:lvl5pPr marL="1280170" indent="-533404" algn="l" defTabSz="5120677" rtl="0" eaLnBrk="1" latinLnBrk="0" hangingPunct="1">
              <a:lnSpc>
                <a:spcPct val="100000"/>
              </a:lnSpc>
              <a:spcBef>
                <a:spcPts val="1400"/>
              </a:spcBef>
              <a:buClr>
                <a:schemeClr val="bg1">
                  <a:lumMod val="65000"/>
                </a:schemeClr>
              </a:buClr>
              <a:buFont typeface="Arial" panose="020B0604020202020204" pitchFamily="34" charset="0"/>
              <a:buChar char="•"/>
              <a:defRPr sz="3267" kern="1200">
                <a:solidFill>
                  <a:schemeClr val="tx1"/>
                </a:solidFill>
                <a:latin typeface="+mn-lt"/>
                <a:ea typeface="+mn-ea"/>
                <a:cs typeface="+mn-cs"/>
              </a:defRPr>
            </a:lvl5pPr>
            <a:lvl6pPr marL="1280170" indent="-533404" algn="l" defTabSz="5120677" rtl="0" eaLnBrk="1" latinLnBrk="0" hangingPunct="1">
              <a:lnSpc>
                <a:spcPct val="100000"/>
              </a:lnSpc>
              <a:spcBef>
                <a:spcPts val="1400"/>
              </a:spcBef>
              <a:buClr>
                <a:schemeClr val="bg1">
                  <a:lumMod val="65000"/>
                </a:schemeClr>
              </a:buClr>
              <a:buFont typeface="Arial" panose="020B0604020202020204" pitchFamily="34" charset="0"/>
              <a:buChar char="•"/>
              <a:defRPr sz="3267" kern="1200">
                <a:solidFill>
                  <a:schemeClr val="tx1"/>
                </a:solidFill>
                <a:latin typeface="+mn-lt"/>
                <a:ea typeface="+mn-ea"/>
                <a:cs typeface="+mn-cs"/>
              </a:defRPr>
            </a:lvl6pPr>
            <a:lvl7pPr marL="1280170" indent="-533404" algn="l" defTabSz="5120677" rtl="0" eaLnBrk="1" latinLnBrk="0" hangingPunct="1">
              <a:lnSpc>
                <a:spcPct val="100000"/>
              </a:lnSpc>
              <a:spcBef>
                <a:spcPts val="1400"/>
              </a:spcBef>
              <a:buClr>
                <a:schemeClr val="bg1">
                  <a:lumMod val="65000"/>
                </a:schemeClr>
              </a:buClr>
              <a:buFont typeface="Arial" panose="020B0604020202020204" pitchFamily="34" charset="0"/>
              <a:buChar char="•"/>
              <a:defRPr sz="3267" kern="1200">
                <a:solidFill>
                  <a:schemeClr val="tx1"/>
                </a:solidFill>
                <a:latin typeface="+mn-lt"/>
                <a:ea typeface="+mn-ea"/>
                <a:cs typeface="+mn-cs"/>
              </a:defRPr>
            </a:lvl7pPr>
            <a:lvl8pPr marL="1280170" indent="-533404" algn="l" defTabSz="5120677" rtl="0" eaLnBrk="1" latinLnBrk="0" hangingPunct="1">
              <a:lnSpc>
                <a:spcPct val="100000"/>
              </a:lnSpc>
              <a:spcBef>
                <a:spcPts val="1400"/>
              </a:spcBef>
              <a:buClr>
                <a:schemeClr val="bg1">
                  <a:lumMod val="65000"/>
                </a:schemeClr>
              </a:buClr>
              <a:buFont typeface="Arial" panose="020B0604020202020204" pitchFamily="34" charset="0"/>
              <a:buChar char="•"/>
              <a:defRPr sz="3267" kern="1200">
                <a:solidFill>
                  <a:schemeClr val="tx1"/>
                </a:solidFill>
                <a:latin typeface="+mn-lt"/>
                <a:ea typeface="+mn-ea"/>
                <a:cs typeface="+mn-cs"/>
              </a:defRPr>
            </a:lvl8pPr>
            <a:lvl9pPr marL="1280170" indent="-533404" algn="l" defTabSz="5120677" rtl="0" eaLnBrk="1" latinLnBrk="0" hangingPunct="1">
              <a:lnSpc>
                <a:spcPct val="100000"/>
              </a:lnSpc>
              <a:spcBef>
                <a:spcPts val="1400"/>
              </a:spcBef>
              <a:buClr>
                <a:schemeClr val="bg1">
                  <a:lumMod val="65000"/>
                </a:schemeClr>
              </a:buClr>
              <a:buFont typeface="Arial" panose="020B0604020202020204" pitchFamily="34" charset="0"/>
              <a:buChar char="•"/>
              <a:defRPr sz="3267" kern="1200">
                <a:solidFill>
                  <a:schemeClr val="tx1"/>
                </a:solidFill>
                <a:latin typeface="+mn-lt"/>
                <a:ea typeface="+mn-ea"/>
                <a:cs typeface="+mn-cs"/>
              </a:defRPr>
            </a:lvl9pPr>
          </a:lstStyle>
          <a:p>
            <a:pPr marL="514350" indent="-514350" algn="just">
              <a:buAutoNum type="arabicPeriod"/>
            </a:pPr>
            <a:r>
              <a:rPr lang="en-US" sz="2000" b="0" i="0" dirty="0" err="1">
                <a:solidFill>
                  <a:srgbClr val="000000"/>
                </a:solidFill>
                <a:effectLst/>
                <a:latin typeface="Arial" panose="020B0604020202020204" pitchFamily="34" charset="0"/>
              </a:rPr>
              <a:t>Boonstra</a:t>
            </a:r>
            <a:r>
              <a:rPr lang="en-US" sz="2000" b="0" i="0" dirty="0">
                <a:solidFill>
                  <a:srgbClr val="000000"/>
                </a:solidFill>
                <a:effectLst/>
                <a:latin typeface="Arial" panose="020B0604020202020204" pitchFamily="34" charset="0"/>
              </a:rPr>
              <a:t>, Philip S.; Little, Roderick JA; West, Brady T.; </a:t>
            </a:r>
            <a:r>
              <a:rPr lang="en-US" sz="2000" b="0" i="0" dirty="0" err="1">
                <a:solidFill>
                  <a:srgbClr val="000000"/>
                </a:solidFill>
                <a:effectLst/>
                <a:latin typeface="Arial" panose="020B0604020202020204" pitchFamily="34" charset="0"/>
              </a:rPr>
              <a:t>Andridge</a:t>
            </a:r>
            <a:r>
              <a:rPr lang="en-US" sz="2000" b="0" i="0" dirty="0">
                <a:solidFill>
                  <a:srgbClr val="000000"/>
                </a:solidFill>
                <a:effectLst/>
                <a:latin typeface="Arial" panose="020B0604020202020204" pitchFamily="34" charset="0"/>
              </a:rPr>
              <a:t>, Rebecca R.; and Alvarado-</a:t>
            </a:r>
            <a:r>
              <a:rPr lang="en-US" sz="2000" b="0" i="0" dirty="0" err="1">
                <a:solidFill>
                  <a:srgbClr val="000000"/>
                </a:solidFill>
                <a:effectLst/>
                <a:latin typeface="Arial" panose="020B0604020202020204" pitchFamily="34" charset="0"/>
              </a:rPr>
              <a:t>Leiton</a:t>
            </a:r>
            <a:r>
              <a:rPr lang="en-US" sz="2000" b="0" i="0" dirty="0">
                <a:solidFill>
                  <a:srgbClr val="000000"/>
                </a:solidFill>
                <a:effectLst/>
                <a:latin typeface="Arial" panose="020B0604020202020204" pitchFamily="34" charset="0"/>
              </a:rPr>
              <a:t>, Fernanda, "A simulation study of diagnostics for bias in non-probability samples" (March 2019). </a:t>
            </a:r>
            <a:r>
              <a:rPr lang="en-US" sz="2000" b="0" i="1" dirty="0">
                <a:solidFill>
                  <a:srgbClr val="000000"/>
                </a:solidFill>
                <a:effectLst/>
                <a:latin typeface="Arial" panose="020B0604020202020204" pitchFamily="34" charset="0"/>
              </a:rPr>
              <a:t>The University of Michigan Department of Biostatistics Working Paper Series.</a:t>
            </a:r>
            <a:r>
              <a:rPr lang="en-US" sz="2000" b="0" i="0" dirty="0">
                <a:solidFill>
                  <a:srgbClr val="000000"/>
                </a:solidFill>
                <a:effectLst/>
                <a:latin typeface="Arial" panose="020B0604020202020204" pitchFamily="34" charset="0"/>
              </a:rPr>
              <a:t> Working Paper 125.</a:t>
            </a:r>
          </a:p>
          <a:p>
            <a:pPr marL="514350" indent="-514350" algn="just">
              <a:buAutoNum type="arabicPeriod"/>
            </a:pPr>
            <a:r>
              <a:rPr lang="en-US" sz="2000" b="0" i="0" dirty="0" err="1">
                <a:solidFill>
                  <a:srgbClr val="000000"/>
                </a:solidFill>
                <a:effectLst/>
                <a:latin typeface="Arial" panose="020B0604020202020204" pitchFamily="34" charset="0"/>
              </a:rPr>
              <a:t>Wiśniowski</a:t>
            </a:r>
            <a:r>
              <a:rPr lang="en-US" sz="2000" b="0" i="0" dirty="0">
                <a:solidFill>
                  <a:srgbClr val="000000"/>
                </a:solidFill>
                <a:effectLst/>
                <a:latin typeface="Arial" panose="020B0604020202020204" pitchFamily="34" charset="0"/>
              </a:rPr>
              <a:t>, A., </a:t>
            </a:r>
            <a:r>
              <a:rPr lang="en-US" sz="2000" b="0" i="0" dirty="0" err="1">
                <a:solidFill>
                  <a:srgbClr val="000000"/>
                </a:solidFill>
                <a:effectLst/>
                <a:latin typeface="Arial" panose="020B0604020202020204" pitchFamily="34" charset="0"/>
              </a:rPr>
              <a:t>Sakshaug</a:t>
            </a:r>
            <a:r>
              <a:rPr lang="en-US" sz="2000" b="0" i="0" dirty="0">
                <a:solidFill>
                  <a:srgbClr val="000000"/>
                </a:solidFill>
                <a:effectLst/>
                <a:latin typeface="Arial" panose="020B0604020202020204" pitchFamily="34" charset="0"/>
              </a:rPr>
              <a:t>, J. W., Perez Ruiz, D. A., &amp; </a:t>
            </a:r>
            <a:r>
              <a:rPr lang="en-US" sz="2000" b="0" i="0" dirty="0" err="1">
                <a:solidFill>
                  <a:srgbClr val="000000"/>
                </a:solidFill>
                <a:effectLst/>
                <a:latin typeface="Arial" panose="020B0604020202020204" pitchFamily="34" charset="0"/>
              </a:rPr>
              <a:t>Blom</a:t>
            </a:r>
            <a:r>
              <a:rPr lang="en-US" sz="2000" b="0" i="0" dirty="0">
                <a:solidFill>
                  <a:srgbClr val="000000"/>
                </a:solidFill>
                <a:effectLst/>
                <a:latin typeface="Arial" panose="020B0604020202020204" pitchFamily="34" charset="0"/>
              </a:rPr>
              <a:t>, A. G. (2020). Integrating probability and nonprobability samples for survey inference. Journal of Survey Statistics and Methodology, 8(1), 120-147.</a:t>
            </a:r>
          </a:p>
          <a:p>
            <a:pPr marL="514350" indent="-514350" algn="just">
              <a:buAutoNum type="arabicPeriod"/>
            </a:pPr>
            <a:r>
              <a:rPr lang="en-US" sz="2000" b="0" i="0" dirty="0">
                <a:solidFill>
                  <a:srgbClr val="000000"/>
                </a:solidFill>
                <a:effectLst/>
                <a:latin typeface="Arial" panose="020B0604020202020204" pitchFamily="34" charset="0"/>
              </a:rPr>
              <a:t>West, B. T., Little, R. J., </a:t>
            </a:r>
            <a:r>
              <a:rPr lang="en-US" sz="2000" b="0" i="0" dirty="0" err="1">
                <a:solidFill>
                  <a:srgbClr val="000000"/>
                </a:solidFill>
                <a:effectLst/>
                <a:latin typeface="Arial" panose="020B0604020202020204" pitchFamily="34" charset="0"/>
              </a:rPr>
              <a:t>Andridge</a:t>
            </a:r>
            <a:r>
              <a:rPr lang="en-US" sz="2000" b="0" i="0" dirty="0">
                <a:solidFill>
                  <a:srgbClr val="000000"/>
                </a:solidFill>
                <a:effectLst/>
                <a:latin typeface="Arial" panose="020B0604020202020204" pitchFamily="34" charset="0"/>
              </a:rPr>
              <a:t>, R. R., </a:t>
            </a:r>
            <a:r>
              <a:rPr lang="en-US" sz="2000" b="0" i="0" dirty="0" err="1">
                <a:solidFill>
                  <a:srgbClr val="000000"/>
                </a:solidFill>
                <a:effectLst/>
                <a:latin typeface="Arial" panose="020B0604020202020204" pitchFamily="34" charset="0"/>
              </a:rPr>
              <a:t>Boonstra</a:t>
            </a:r>
            <a:r>
              <a:rPr lang="en-US" sz="2000" b="0" i="0" dirty="0">
                <a:solidFill>
                  <a:srgbClr val="000000"/>
                </a:solidFill>
                <a:effectLst/>
                <a:latin typeface="Arial" panose="020B0604020202020204" pitchFamily="34" charset="0"/>
              </a:rPr>
              <a:t>, P. S., Ware, E. B., Pandit, A., &amp; Alvarado-</a:t>
            </a:r>
            <a:r>
              <a:rPr lang="en-US" sz="2000" b="0" i="0" dirty="0" err="1">
                <a:solidFill>
                  <a:srgbClr val="000000"/>
                </a:solidFill>
                <a:effectLst/>
                <a:latin typeface="Arial" panose="020B0604020202020204" pitchFamily="34" charset="0"/>
              </a:rPr>
              <a:t>Leiton</a:t>
            </a:r>
            <a:r>
              <a:rPr lang="en-US" sz="2000" b="0" i="0" dirty="0">
                <a:solidFill>
                  <a:srgbClr val="000000"/>
                </a:solidFill>
                <a:effectLst/>
                <a:latin typeface="Arial" panose="020B0604020202020204" pitchFamily="34" charset="0"/>
              </a:rPr>
              <a:t>, F. (2020). Measures of Selection Bias in Regression Coefficients Estimated from Non-Probability Samples. </a:t>
            </a:r>
            <a:r>
              <a:rPr lang="en-US" sz="2000" b="0" i="0" dirty="0" err="1">
                <a:solidFill>
                  <a:srgbClr val="000000"/>
                </a:solidFill>
                <a:effectLst/>
                <a:latin typeface="Arial" panose="020B0604020202020204" pitchFamily="34" charset="0"/>
              </a:rPr>
              <a:t>arXiv</a:t>
            </a:r>
            <a:r>
              <a:rPr lang="en-US" sz="2000" b="0" i="0" dirty="0">
                <a:solidFill>
                  <a:srgbClr val="000000"/>
                </a:solidFill>
                <a:effectLst/>
                <a:latin typeface="Arial" panose="020B0604020202020204" pitchFamily="34" charset="0"/>
              </a:rPr>
              <a:t> preprint arXiv:2004.06139.</a:t>
            </a:r>
          </a:p>
          <a:p>
            <a:pPr marL="0" indent="0" algn="just">
              <a:buNone/>
            </a:pPr>
            <a:endParaRPr lang="en-US" sz="2800" b="0" i="0" dirty="0">
              <a:solidFill>
                <a:srgbClr val="000000"/>
              </a:solidFill>
              <a:effectLst/>
              <a:latin typeface="Arial" panose="020B0604020202020204" pitchFamily="34" charset="0"/>
            </a:endParaRPr>
          </a:p>
        </p:txBody>
      </p:sp>
      <p:sp>
        <p:nvSpPr>
          <p:cNvPr id="33" name="Content Placeholder 21">
            <a:extLst>
              <a:ext uri="{FF2B5EF4-FFF2-40B4-BE49-F238E27FC236}">
                <a16:creationId xmlns:a16="http://schemas.microsoft.com/office/drawing/2014/main" id="{00777D9E-5DD4-42FA-98E9-193F364A8374}"/>
              </a:ext>
            </a:extLst>
          </p:cNvPr>
          <p:cNvSpPr>
            <a:spLocks noGrp="1"/>
          </p:cNvSpPr>
          <p:nvPr>
            <p:ph sz="quarter" idx="35"/>
          </p:nvPr>
        </p:nvSpPr>
        <p:spPr>
          <a:xfrm>
            <a:off x="34286517" y="25185215"/>
            <a:ext cx="16682047" cy="7856113"/>
          </a:xfrm>
          <a:solidFill>
            <a:srgbClr val="FEE99C"/>
          </a:solidFill>
        </p:spPr>
        <p:txBody>
          <a:bodyPr>
            <a:noAutofit/>
          </a:bodyPr>
          <a:lstStyle/>
          <a:p>
            <a:pPr marL="0" indent="0" algn="just">
              <a:lnSpc>
                <a:spcPct val="110000"/>
              </a:lnSpc>
              <a:buNone/>
            </a:pPr>
            <a:r>
              <a:rPr lang="en-US" sz="4000" dirty="0"/>
              <a:t>While many flaws of CS are already known, this method is still frequently implemented due to its low cost and ease of implementation. Our study confirms that the bias and the MSE of the sample mean from CS is higher than that of SRS. As a result, CS should perhaps be limited to pilot studies where very little on the study topic is known. The results could then serve as preliminary data, and help to determine better sampling designs for future studies. As we showed here, CS is not a reliable sampling method to be depended upon for large-scale research studies where statistically significant results and major decisions will be made. Due to its un-probabilistic nature of the  data collection process, CS results in biased estimates with large variances.</a:t>
            </a:r>
          </a:p>
          <a:p>
            <a:pPr marL="0" indent="0" algn="just">
              <a:lnSpc>
                <a:spcPct val="110000"/>
              </a:lnSpc>
              <a:buNone/>
            </a:pPr>
            <a:endParaRPr lang="en-US" sz="3200" dirty="0"/>
          </a:p>
        </p:txBody>
      </p:sp>
      <p:sp>
        <p:nvSpPr>
          <p:cNvPr id="34" name="Text Placeholder 69">
            <a:extLst>
              <a:ext uri="{FF2B5EF4-FFF2-40B4-BE49-F238E27FC236}">
                <a16:creationId xmlns:a16="http://schemas.microsoft.com/office/drawing/2014/main" id="{0E1C9227-4A0D-4713-82B1-CB62F76C82A3}"/>
              </a:ext>
            </a:extLst>
          </p:cNvPr>
          <p:cNvSpPr>
            <a:spLocks noGrp="1"/>
          </p:cNvSpPr>
          <p:nvPr>
            <p:ph type="body" sz="quarter" idx="39"/>
          </p:nvPr>
        </p:nvSpPr>
        <p:spPr>
          <a:xfrm>
            <a:off x="237833" y="7641487"/>
            <a:ext cx="16459200" cy="6448000"/>
          </a:xfrm>
          <a:solidFill>
            <a:srgbClr val="FEE99C"/>
          </a:solidFill>
        </p:spPr>
        <p:txBody>
          <a:bodyPr/>
          <a:lstStyle/>
          <a:p>
            <a:pPr algn="just"/>
            <a:r>
              <a:rPr lang="en-US" sz="4000" dirty="0">
                <a:cs typeface="Times New Roman" panose="02020603050405020304" pitchFamily="18" charset="0"/>
              </a:rPr>
              <a:t>Many different sampling methods exist, and each has its own merits. Typically, nonprobability sampling is cheaper and easier to implement. In this study, we compare what effect nonprobability sampling (particularly convenience sampling) will have on the sample mean, especially in regards to bias and efficiency, as opposed to probability sampling. This study aims to better understand if there is truly a significant enough difference in the results to justify implementing one method over another. By designing a Monte-Carlo simulation, this study compares the bias and efficiency of the sample mean obtained from convenience sampling (CS) and simple random sampling (SRS).</a:t>
            </a:r>
          </a:p>
        </p:txBody>
      </p:sp>
      <mc:AlternateContent xmlns:mc="http://schemas.openxmlformats.org/markup-compatibility/2006">
        <mc:Choice xmlns:a14="http://schemas.microsoft.com/office/drawing/2010/main" Requires="a14">
          <p:sp>
            <p:nvSpPr>
              <p:cNvPr id="43" name="Content Placeholder 14">
                <a:extLst>
                  <a:ext uri="{FF2B5EF4-FFF2-40B4-BE49-F238E27FC236}">
                    <a16:creationId xmlns:a16="http://schemas.microsoft.com/office/drawing/2014/main" id="{7472574E-AF64-4D06-8E24-494C4989C6C3}"/>
                  </a:ext>
                </a:extLst>
              </p:cNvPr>
              <p:cNvSpPr txBox="1">
                <a:spLocks/>
              </p:cNvSpPr>
              <p:nvPr/>
            </p:nvSpPr>
            <p:spPr>
              <a:xfrm>
                <a:off x="34241669" y="7774879"/>
                <a:ext cx="16726897" cy="15485142"/>
              </a:xfrm>
              <a:prstGeom prst="rect">
                <a:avLst/>
              </a:prstGeom>
              <a:solidFill>
                <a:srgbClr val="FEE99C"/>
              </a:solidFill>
            </p:spPr>
            <p:txBody>
              <a:bodyPr vert="horz" lIns="91440" tIns="182880" rIns="91440" bIns="45720" rtlCol="0">
                <a:normAutofit/>
              </a:bodyPr>
              <a:lstStyle>
                <a:lvl1pPr marL="533404" indent="-533404" algn="l" defTabSz="5120677" rtl="0" eaLnBrk="1" latinLnBrk="0" hangingPunct="1">
                  <a:lnSpc>
                    <a:spcPct val="100000"/>
                  </a:lnSpc>
                  <a:spcBef>
                    <a:spcPts val="1400"/>
                  </a:spcBef>
                  <a:buClr>
                    <a:schemeClr val="bg1">
                      <a:lumMod val="65000"/>
                    </a:schemeClr>
                  </a:buClr>
                  <a:buFont typeface="Arial" panose="020B0604020202020204" pitchFamily="34" charset="0"/>
                  <a:buChar char="•"/>
                  <a:defRPr sz="3733" kern="1200" baseline="0">
                    <a:solidFill>
                      <a:schemeClr val="tx1"/>
                    </a:solidFill>
                    <a:latin typeface="+mn-lt"/>
                    <a:ea typeface="+mn-ea"/>
                    <a:cs typeface="+mn-cs"/>
                  </a:defRPr>
                </a:lvl1pPr>
                <a:lvl2pPr marL="1280170" indent="-533404" algn="l" defTabSz="5120677" rtl="0" eaLnBrk="1" latinLnBrk="0" hangingPunct="1">
                  <a:lnSpc>
                    <a:spcPct val="100000"/>
                  </a:lnSpc>
                  <a:spcBef>
                    <a:spcPts val="1400"/>
                  </a:spcBef>
                  <a:buClr>
                    <a:schemeClr val="bg1">
                      <a:lumMod val="65000"/>
                    </a:schemeClr>
                  </a:buClr>
                  <a:buFont typeface="Arial" panose="020B0604020202020204" pitchFamily="34" charset="0"/>
                  <a:buChar char="•"/>
                  <a:defRPr sz="3267" kern="1200">
                    <a:solidFill>
                      <a:schemeClr val="tx1"/>
                    </a:solidFill>
                    <a:latin typeface="+mn-lt"/>
                    <a:ea typeface="+mn-ea"/>
                    <a:cs typeface="+mn-cs"/>
                  </a:defRPr>
                </a:lvl2pPr>
                <a:lvl3pPr marL="1280170" indent="-533404" algn="l" defTabSz="5120677" rtl="0" eaLnBrk="1" latinLnBrk="0" hangingPunct="1">
                  <a:lnSpc>
                    <a:spcPct val="100000"/>
                  </a:lnSpc>
                  <a:spcBef>
                    <a:spcPts val="1400"/>
                  </a:spcBef>
                  <a:buClr>
                    <a:schemeClr val="bg1">
                      <a:lumMod val="65000"/>
                    </a:schemeClr>
                  </a:buClr>
                  <a:buFont typeface="Arial" panose="020B0604020202020204" pitchFamily="34" charset="0"/>
                  <a:buChar char="•"/>
                  <a:defRPr sz="3267" kern="1200">
                    <a:solidFill>
                      <a:schemeClr val="tx1"/>
                    </a:solidFill>
                    <a:latin typeface="+mn-lt"/>
                    <a:ea typeface="+mn-ea"/>
                    <a:cs typeface="+mn-cs"/>
                  </a:defRPr>
                </a:lvl3pPr>
                <a:lvl4pPr marL="1280170" indent="-533404" algn="l" defTabSz="5120677" rtl="0" eaLnBrk="1" latinLnBrk="0" hangingPunct="1">
                  <a:lnSpc>
                    <a:spcPct val="100000"/>
                  </a:lnSpc>
                  <a:spcBef>
                    <a:spcPts val="1400"/>
                  </a:spcBef>
                  <a:buClr>
                    <a:schemeClr val="bg1">
                      <a:lumMod val="65000"/>
                    </a:schemeClr>
                  </a:buClr>
                  <a:buFont typeface="Arial" panose="020B0604020202020204" pitchFamily="34" charset="0"/>
                  <a:buChar char="•"/>
                  <a:defRPr sz="3267" kern="1200">
                    <a:solidFill>
                      <a:schemeClr val="tx1"/>
                    </a:solidFill>
                    <a:latin typeface="+mn-lt"/>
                    <a:ea typeface="+mn-ea"/>
                    <a:cs typeface="+mn-cs"/>
                  </a:defRPr>
                </a:lvl4pPr>
                <a:lvl5pPr marL="1280170" indent="-533404" algn="l" defTabSz="5120677" rtl="0" eaLnBrk="1" latinLnBrk="0" hangingPunct="1">
                  <a:lnSpc>
                    <a:spcPct val="100000"/>
                  </a:lnSpc>
                  <a:spcBef>
                    <a:spcPts val="1400"/>
                  </a:spcBef>
                  <a:buClr>
                    <a:schemeClr val="bg1">
                      <a:lumMod val="65000"/>
                    </a:schemeClr>
                  </a:buClr>
                  <a:buFont typeface="Arial" panose="020B0604020202020204" pitchFamily="34" charset="0"/>
                  <a:buChar char="•"/>
                  <a:defRPr sz="3267" kern="1200">
                    <a:solidFill>
                      <a:schemeClr val="tx1"/>
                    </a:solidFill>
                    <a:latin typeface="+mn-lt"/>
                    <a:ea typeface="+mn-ea"/>
                    <a:cs typeface="+mn-cs"/>
                  </a:defRPr>
                </a:lvl5pPr>
                <a:lvl6pPr marL="1280170" indent="-533404" algn="l" defTabSz="5120677" rtl="0" eaLnBrk="1" latinLnBrk="0" hangingPunct="1">
                  <a:lnSpc>
                    <a:spcPct val="100000"/>
                  </a:lnSpc>
                  <a:spcBef>
                    <a:spcPts val="1400"/>
                  </a:spcBef>
                  <a:buClr>
                    <a:schemeClr val="bg1">
                      <a:lumMod val="65000"/>
                    </a:schemeClr>
                  </a:buClr>
                  <a:buFont typeface="Arial" panose="020B0604020202020204" pitchFamily="34" charset="0"/>
                  <a:buChar char="•"/>
                  <a:defRPr sz="3267" kern="1200">
                    <a:solidFill>
                      <a:schemeClr val="tx1"/>
                    </a:solidFill>
                    <a:latin typeface="+mn-lt"/>
                    <a:ea typeface="+mn-ea"/>
                    <a:cs typeface="+mn-cs"/>
                  </a:defRPr>
                </a:lvl6pPr>
                <a:lvl7pPr marL="1280170" indent="-533404" algn="l" defTabSz="5120677" rtl="0" eaLnBrk="1" latinLnBrk="0" hangingPunct="1">
                  <a:lnSpc>
                    <a:spcPct val="100000"/>
                  </a:lnSpc>
                  <a:spcBef>
                    <a:spcPts val="1400"/>
                  </a:spcBef>
                  <a:buClr>
                    <a:schemeClr val="bg1">
                      <a:lumMod val="65000"/>
                    </a:schemeClr>
                  </a:buClr>
                  <a:buFont typeface="Arial" panose="020B0604020202020204" pitchFamily="34" charset="0"/>
                  <a:buChar char="•"/>
                  <a:defRPr sz="3267" kern="1200">
                    <a:solidFill>
                      <a:schemeClr val="tx1"/>
                    </a:solidFill>
                    <a:latin typeface="+mn-lt"/>
                    <a:ea typeface="+mn-ea"/>
                    <a:cs typeface="+mn-cs"/>
                  </a:defRPr>
                </a:lvl7pPr>
                <a:lvl8pPr marL="1280170" indent="-533404" algn="l" defTabSz="5120677" rtl="0" eaLnBrk="1" latinLnBrk="0" hangingPunct="1">
                  <a:lnSpc>
                    <a:spcPct val="100000"/>
                  </a:lnSpc>
                  <a:spcBef>
                    <a:spcPts val="1400"/>
                  </a:spcBef>
                  <a:buClr>
                    <a:schemeClr val="bg1">
                      <a:lumMod val="65000"/>
                    </a:schemeClr>
                  </a:buClr>
                  <a:buFont typeface="Arial" panose="020B0604020202020204" pitchFamily="34" charset="0"/>
                  <a:buChar char="•"/>
                  <a:defRPr sz="3267" kern="1200">
                    <a:solidFill>
                      <a:schemeClr val="tx1"/>
                    </a:solidFill>
                    <a:latin typeface="+mn-lt"/>
                    <a:ea typeface="+mn-ea"/>
                    <a:cs typeface="+mn-cs"/>
                  </a:defRPr>
                </a:lvl8pPr>
                <a:lvl9pPr marL="1280170" indent="-533404" algn="l" defTabSz="5120677" rtl="0" eaLnBrk="1" latinLnBrk="0" hangingPunct="1">
                  <a:lnSpc>
                    <a:spcPct val="100000"/>
                  </a:lnSpc>
                  <a:spcBef>
                    <a:spcPts val="1400"/>
                  </a:spcBef>
                  <a:buClr>
                    <a:schemeClr val="bg1">
                      <a:lumMod val="65000"/>
                    </a:schemeClr>
                  </a:buClr>
                  <a:buFont typeface="Arial" panose="020B0604020202020204" pitchFamily="34" charset="0"/>
                  <a:buChar char="•"/>
                  <a:defRPr sz="3267" kern="1200">
                    <a:solidFill>
                      <a:schemeClr val="tx1"/>
                    </a:solidFill>
                    <a:latin typeface="+mn-lt"/>
                    <a:ea typeface="+mn-ea"/>
                    <a:cs typeface="+mn-cs"/>
                  </a:defRPr>
                </a:lvl9pPr>
              </a:lstStyle>
              <a:p>
                <a:pPr marL="0" indent="0" algn="just">
                  <a:spcBef>
                    <a:spcPts val="0"/>
                  </a:spcBef>
                  <a:spcAft>
                    <a:spcPts val="1200"/>
                  </a:spcAft>
                  <a:buClr>
                    <a:prstClr val="white">
                      <a:lumMod val="65000"/>
                    </a:prstClr>
                  </a:buClr>
                  <a:buNone/>
                  <a:defRPr/>
                </a:pPr>
                <a:r>
                  <a:rPr lang="en-US" sz="4000" dirty="0">
                    <a:solidFill>
                      <a:srgbClr val="000000"/>
                    </a:solidFill>
                    <a:cs typeface="Times New Roman" panose="02020603050405020304" pitchFamily="18" charset="0"/>
                  </a:rPr>
                  <a:t>keeping </a:t>
                </a:r>
                <a14:m>
                  <m:oMath xmlns:m="http://schemas.openxmlformats.org/officeDocument/2006/math">
                    <m:r>
                      <a:rPr lang="en-US" sz="4000" i="1" dirty="0">
                        <a:latin typeface="Cambria Math" panose="02040503050406030204" pitchFamily="18" charset="0"/>
                      </a:rPr>
                      <m:t>𝛼</m:t>
                    </m:r>
                  </m:oMath>
                </a14:m>
                <a:r>
                  <a:rPr lang="en-US" sz="4000" dirty="0">
                    <a:solidFill>
                      <a:srgbClr val="000000"/>
                    </a:solidFill>
                    <a:cs typeface="Times New Roman" panose="02020603050405020304" pitchFamily="18" charset="0"/>
                  </a:rPr>
                  <a:t> and </a:t>
                </a:r>
                <a14:m>
                  <m:oMath xmlns:m="http://schemas.openxmlformats.org/officeDocument/2006/math">
                    <m:r>
                      <a:rPr lang="en-US" sz="4000" i="1">
                        <a:solidFill>
                          <a:srgbClr val="000000"/>
                        </a:solidFill>
                        <a:latin typeface="Cambria Math" panose="02040503050406030204" pitchFamily="18" charset="0"/>
                        <a:cs typeface="Times New Roman" panose="02020603050405020304" pitchFamily="18" charset="0"/>
                      </a:rPr>
                      <m:t>𝛾</m:t>
                    </m:r>
                  </m:oMath>
                </a14:m>
                <a:r>
                  <a:rPr lang="en-US" sz="4000" dirty="0">
                    <a:solidFill>
                      <a:srgbClr val="000000"/>
                    </a:solidFill>
                    <a:cs typeface="Times New Roman" panose="02020603050405020304" pitchFamily="18" charset="0"/>
                  </a:rPr>
                  <a:t> fixed, we see</a:t>
                </a:r>
                <a:r>
                  <a:rPr lang="en-US" sz="4000" dirty="0">
                    <a:solidFill>
                      <a:srgbClr val="000000"/>
                    </a:solidFill>
                    <a:latin typeface="Arial"/>
                    <a:cs typeface="Times New Roman" panose="02020603050405020304" pitchFamily="18" charset="0"/>
                  </a:rPr>
                  <a:t> the gradual improvement in the performance of SRS over CS. This is expected since  when </a:t>
                </a:r>
                <a14:m>
                  <m:oMath xmlns:m="http://schemas.openxmlformats.org/officeDocument/2006/math">
                    <m:r>
                      <a:rPr lang="en-US" sz="4000" i="1">
                        <a:solidFill>
                          <a:srgbClr val="000000"/>
                        </a:solidFill>
                        <a:latin typeface="Cambria Math" panose="02040503050406030204" pitchFamily="18" charset="0"/>
                        <a:cs typeface="Times New Roman" panose="02020603050405020304" pitchFamily="18" charset="0"/>
                      </a:rPr>
                      <m:t>𝛽</m:t>
                    </m:r>
                  </m:oMath>
                </a14:m>
                <a:r>
                  <a:rPr lang="en-US" sz="4000" dirty="0">
                    <a:solidFill>
                      <a:srgbClr val="000000"/>
                    </a:solidFill>
                    <a:latin typeface="Arial"/>
                    <a:cs typeface="Times New Roman" panose="02020603050405020304" pitchFamily="18" charset="0"/>
                  </a:rPr>
                  <a:t> increases, the relationship between the outcome and the covariate increases. Similarly, when we increase </a:t>
                </a:r>
                <a14:m>
                  <m:oMath xmlns:m="http://schemas.openxmlformats.org/officeDocument/2006/math">
                    <m:r>
                      <a:rPr lang="en-US" sz="4000" i="1">
                        <a:solidFill>
                          <a:srgbClr val="000000"/>
                        </a:solidFill>
                        <a:latin typeface="Cambria Math" panose="02040503050406030204" pitchFamily="18" charset="0"/>
                        <a:cs typeface="Times New Roman" panose="02020603050405020304" pitchFamily="18" charset="0"/>
                      </a:rPr>
                      <m:t>𝛾</m:t>
                    </m:r>
                  </m:oMath>
                </a14:m>
                <a:r>
                  <a:rPr lang="en-US" sz="4000" dirty="0">
                    <a:solidFill>
                      <a:srgbClr val="000000"/>
                    </a:solidFill>
                    <a:latin typeface="Arial"/>
                    <a:cs typeface="Times New Roman" panose="02020603050405020304" pitchFamily="18" charset="0"/>
                  </a:rPr>
                  <a:t> while keeping </a:t>
                </a:r>
                <a14:m>
                  <m:oMath xmlns:m="http://schemas.openxmlformats.org/officeDocument/2006/math">
                    <m:r>
                      <a:rPr lang="en-US" sz="4000" i="1" dirty="0">
                        <a:latin typeface="Cambria Math" panose="02040503050406030204" pitchFamily="18" charset="0"/>
                      </a:rPr>
                      <m:t>𝛼</m:t>
                    </m:r>
                  </m:oMath>
                </a14:m>
                <a:r>
                  <a:rPr lang="en-US" sz="4000" dirty="0">
                    <a:solidFill>
                      <a:srgbClr val="000000"/>
                    </a:solidFill>
                    <a:latin typeface="Arial"/>
                    <a:cs typeface="Times New Roman" panose="02020603050405020304" pitchFamily="18" charset="0"/>
                  </a:rPr>
                  <a:t> and </a:t>
                </a:r>
                <a14:m>
                  <m:oMath xmlns:m="http://schemas.openxmlformats.org/officeDocument/2006/math">
                    <m:r>
                      <a:rPr lang="en-US" sz="4000" i="1">
                        <a:solidFill>
                          <a:srgbClr val="000000"/>
                        </a:solidFill>
                        <a:latin typeface="Cambria Math" panose="02040503050406030204" pitchFamily="18" charset="0"/>
                        <a:cs typeface="Times New Roman" panose="02020603050405020304" pitchFamily="18" charset="0"/>
                      </a:rPr>
                      <m:t>𝛽</m:t>
                    </m:r>
                  </m:oMath>
                </a14:m>
                <a:r>
                  <a:rPr lang="en-US" sz="4000" dirty="0">
                    <a:solidFill>
                      <a:srgbClr val="000000"/>
                    </a:solidFill>
                    <a:latin typeface="Arial"/>
                    <a:cs typeface="Times New Roman" panose="02020603050405020304" pitchFamily="18" charset="0"/>
                  </a:rPr>
                  <a:t> fixed, the RE values get smaller, indicating that SRS is performing better (or, equivalently indicating that CS is doing worse). Next, we fixed all the parameters (</a:t>
                </a:r>
                <a14:m>
                  <m:oMath xmlns:m="http://schemas.openxmlformats.org/officeDocument/2006/math">
                    <m:r>
                      <a:rPr lang="en-US" sz="4000" b="0" i="1" smtClean="0">
                        <a:solidFill>
                          <a:srgbClr val="000000"/>
                        </a:solidFill>
                        <a:latin typeface="Cambria Math" panose="02040503050406030204" pitchFamily="18" charset="0"/>
                        <a:cs typeface="Times New Roman" panose="02020603050405020304" pitchFamily="18" charset="0"/>
                      </a:rPr>
                      <m:t>𝛼</m:t>
                    </m:r>
                    <m:r>
                      <a:rPr lang="en-US" sz="4000" b="0" i="1" smtClean="0">
                        <a:solidFill>
                          <a:srgbClr val="000000"/>
                        </a:solidFill>
                        <a:latin typeface="Cambria Math" panose="02040503050406030204" pitchFamily="18" charset="0"/>
                        <a:cs typeface="Times New Roman" panose="02020603050405020304" pitchFamily="18" charset="0"/>
                      </a:rPr>
                      <m:t>,</m:t>
                    </m:r>
                    <m:r>
                      <a:rPr lang="en-US" sz="4000" b="0" i="1" smtClean="0">
                        <a:solidFill>
                          <a:srgbClr val="000000"/>
                        </a:solidFill>
                        <a:latin typeface="Cambria Math" panose="02040503050406030204" pitchFamily="18" charset="0"/>
                        <a:cs typeface="Times New Roman" panose="02020603050405020304" pitchFamily="18" charset="0"/>
                      </a:rPr>
                      <m:t>𝛽</m:t>
                    </m:r>
                    <m:r>
                      <a:rPr lang="en-US" sz="4000" b="0" i="1" smtClean="0">
                        <a:solidFill>
                          <a:srgbClr val="000000"/>
                        </a:solidFill>
                        <a:latin typeface="Cambria Math" panose="02040503050406030204" pitchFamily="18" charset="0"/>
                        <a:cs typeface="Times New Roman" panose="02020603050405020304" pitchFamily="18" charset="0"/>
                      </a:rPr>
                      <m:t>,  </m:t>
                    </m:r>
                    <m:r>
                      <a:rPr lang="en-US" sz="4000" b="0" i="1" smtClean="0">
                        <a:solidFill>
                          <a:srgbClr val="000000"/>
                        </a:solidFill>
                        <a:latin typeface="Cambria Math" panose="02040503050406030204" pitchFamily="18" charset="0"/>
                        <a:cs typeface="Times New Roman" panose="02020603050405020304" pitchFamily="18" charset="0"/>
                      </a:rPr>
                      <m:t>𝑎𝑛𝑑</m:t>
                    </m:r>
                    <m:r>
                      <a:rPr lang="en-US" sz="4000" b="0" i="1" smtClean="0">
                        <a:solidFill>
                          <a:srgbClr val="000000"/>
                        </a:solidFill>
                        <a:latin typeface="Cambria Math" panose="02040503050406030204" pitchFamily="18" charset="0"/>
                        <a:cs typeface="Times New Roman" panose="02020603050405020304" pitchFamily="18" charset="0"/>
                      </a:rPr>
                      <m:t> </m:t>
                    </m:r>
                    <m:r>
                      <a:rPr lang="en-US" sz="4000" b="0" i="1" smtClean="0">
                        <a:solidFill>
                          <a:srgbClr val="000000"/>
                        </a:solidFill>
                        <a:latin typeface="Cambria Math" panose="02040503050406030204" pitchFamily="18" charset="0"/>
                        <a:cs typeface="Times New Roman" panose="02020603050405020304" pitchFamily="18" charset="0"/>
                      </a:rPr>
                      <m:t>𝛾</m:t>
                    </m:r>
                  </m:oMath>
                </a14:m>
                <a:r>
                  <a:rPr lang="en-US" sz="4000" dirty="0">
                    <a:solidFill>
                      <a:srgbClr val="000000"/>
                    </a:solidFill>
                    <a:latin typeface="Arial"/>
                    <a:cs typeface="Times New Roman" panose="02020603050405020304" pitchFamily="18" charset="0"/>
                  </a:rPr>
                  <a:t>) and increased the sample size to see the effect of sample size.      </a:t>
                </a:r>
              </a:p>
              <a:p>
                <a:pPr marL="0" indent="0" algn="just">
                  <a:buClr>
                    <a:prstClr val="white">
                      <a:lumMod val="65000"/>
                    </a:prstClr>
                  </a:buClr>
                  <a:buNone/>
                  <a:defRPr/>
                </a:pPr>
                <a:endParaRPr kumimoji="0" lang="en-US" sz="4000" b="0" i="0" u="none" strike="noStrike" kern="1200" cap="none" spc="0" normalizeH="0" baseline="0" noProof="0" dirty="0">
                  <a:ln>
                    <a:noFill/>
                  </a:ln>
                  <a:solidFill>
                    <a:srgbClr val="000000"/>
                  </a:solidFill>
                  <a:effectLst/>
                  <a:uLnTx/>
                  <a:uFillTx/>
                  <a:latin typeface="Arial"/>
                  <a:ea typeface="+mn-ea"/>
                  <a:cs typeface="Times New Roman" panose="02020603050405020304" pitchFamily="18" charset="0"/>
                </a:endParaRPr>
              </a:p>
              <a:p>
                <a:pPr marL="0" indent="0" algn="just">
                  <a:buClr>
                    <a:prstClr val="white">
                      <a:lumMod val="65000"/>
                    </a:prstClr>
                  </a:buClr>
                  <a:buNone/>
                  <a:defRPr/>
                </a:pPr>
                <a:endParaRPr lang="en-US" sz="4000" dirty="0">
                  <a:solidFill>
                    <a:srgbClr val="000000"/>
                  </a:solidFill>
                  <a:latin typeface="Arial"/>
                  <a:cs typeface="Times New Roman" panose="02020603050405020304" pitchFamily="18" charset="0"/>
                </a:endParaRPr>
              </a:p>
              <a:p>
                <a:pPr marL="0" indent="0" algn="just">
                  <a:buClr>
                    <a:prstClr val="white">
                      <a:lumMod val="65000"/>
                    </a:prstClr>
                  </a:buClr>
                  <a:buNone/>
                  <a:defRPr/>
                </a:pPr>
                <a:endParaRPr kumimoji="0" lang="en-US" sz="4000" b="0" i="0" u="none" strike="noStrike" kern="1200" cap="none" spc="0" normalizeH="0" baseline="0" noProof="0" dirty="0">
                  <a:ln>
                    <a:noFill/>
                  </a:ln>
                  <a:solidFill>
                    <a:srgbClr val="000000"/>
                  </a:solidFill>
                  <a:effectLst/>
                  <a:uLnTx/>
                  <a:uFillTx/>
                  <a:latin typeface="Arial"/>
                  <a:ea typeface="+mn-ea"/>
                  <a:cs typeface="Times New Roman" panose="02020603050405020304" pitchFamily="18" charset="0"/>
                </a:endParaRPr>
              </a:p>
              <a:p>
                <a:pPr marL="0" indent="0" algn="just">
                  <a:buClr>
                    <a:prstClr val="white">
                      <a:lumMod val="65000"/>
                    </a:prstClr>
                  </a:buClr>
                  <a:buNone/>
                  <a:defRPr/>
                </a:pPr>
                <a:endParaRPr lang="en-US" sz="4000" dirty="0">
                  <a:solidFill>
                    <a:srgbClr val="000000"/>
                  </a:solidFill>
                  <a:latin typeface="Arial"/>
                  <a:cs typeface="Times New Roman" panose="02020603050405020304" pitchFamily="18" charset="0"/>
                </a:endParaRPr>
              </a:p>
              <a:p>
                <a:pPr marL="0" indent="0" algn="just">
                  <a:buClr>
                    <a:prstClr val="white">
                      <a:lumMod val="65000"/>
                    </a:prstClr>
                  </a:buClr>
                  <a:buNone/>
                  <a:defRPr/>
                </a:pPr>
                <a:endParaRPr kumimoji="0" lang="en-US" sz="4000" b="0" i="0" u="none" strike="noStrike" kern="1200" cap="none" spc="0" normalizeH="0" baseline="0" noProof="0" dirty="0">
                  <a:ln>
                    <a:noFill/>
                  </a:ln>
                  <a:solidFill>
                    <a:srgbClr val="000000"/>
                  </a:solidFill>
                  <a:effectLst/>
                  <a:uLnTx/>
                  <a:uFillTx/>
                  <a:latin typeface="Arial"/>
                  <a:ea typeface="+mn-ea"/>
                  <a:cs typeface="Times New Roman" panose="02020603050405020304" pitchFamily="18" charset="0"/>
                </a:endParaRPr>
              </a:p>
              <a:p>
                <a:pPr marL="0" indent="0" algn="just">
                  <a:buClr>
                    <a:prstClr val="white">
                      <a:lumMod val="65000"/>
                    </a:prstClr>
                  </a:buClr>
                  <a:buNone/>
                  <a:defRPr/>
                </a:pPr>
                <a:endParaRPr lang="en-US" sz="4000" dirty="0">
                  <a:solidFill>
                    <a:srgbClr val="000000"/>
                  </a:solidFill>
                  <a:latin typeface="Arial"/>
                  <a:cs typeface="Times New Roman" panose="02020603050405020304" pitchFamily="18" charset="0"/>
                </a:endParaRPr>
              </a:p>
              <a:p>
                <a:pPr marL="0" indent="0" algn="just">
                  <a:buClr>
                    <a:prstClr val="white">
                      <a:lumMod val="65000"/>
                    </a:prstClr>
                  </a:buClr>
                  <a:buNone/>
                  <a:defRPr/>
                </a:pPr>
                <a:endParaRPr kumimoji="0" lang="en-US" sz="4000" b="0" i="0" u="none" strike="noStrike" kern="1200" cap="none" spc="0" normalizeH="0" baseline="0" noProof="0" dirty="0">
                  <a:ln>
                    <a:noFill/>
                  </a:ln>
                  <a:solidFill>
                    <a:srgbClr val="000000"/>
                  </a:solidFill>
                  <a:effectLst/>
                  <a:uLnTx/>
                  <a:uFillTx/>
                  <a:latin typeface="Arial"/>
                  <a:ea typeface="+mn-ea"/>
                  <a:cs typeface="Times New Roman" panose="02020603050405020304" pitchFamily="18" charset="0"/>
                </a:endParaRPr>
              </a:p>
              <a:p>
                <a:pPr marL="0" indent="0" algn="just">
                  <a:buClr>
                    <a:prstClr val="white">
                      <a:lumMod val="65000"/>
                    </a:prstClr>
                  </a:buClr>
                  <a:buNone/>
                  <a:defRPr/>
                </a:pPr>
                <a:endParaRPr lang="en-US" sz="4000" dirty="0">
                  <a:solidFill>
                    <a:srgbClr val="000000"/>
                  </a:solidFill>
                  <a:latin typeface="Arial"/>
                  <a:cs typeface="Times New Roman" panose="02020603050405020304" pitchFamily="18" charset="0"/>
                </a:endParaRPr>
              </a:p>
              <a:p>
                <a:pPr marL="0" indent="0" algn="just">
                  <a:buClr>
                    <a:prstClr val="white">
                      <a:lumMod val="65000"/>
                    </a:prstClr>
                  </a:buClr>
                  <a:buNone/>
                  <a:defRPr/>
                </a:pPr>
                <a:endParaRPr kumimoji="0" lang="en-US" sz="4000" b="0" i="0" u="none" strike="noStrike" kern="1200" cap="none" spc="0" normalizeH="0" baseline="0" noProof="0" dirty="0">
                  <a:ln>
                    <a:noFill/>
                  </a:ln>
                  <a:solidFill>
                    <a:srgbClr val="000000"/>
                  </a:solidFill>
                  <a:effectLst/>
                  <a:uLnTx/>
                  <a:uFillTx/>
                  <a:latin typeface="Arial"/>
                  <a:ea typeface="+mn-ea"/>
                  <a:cs typeface="Times New Roman" panose="02020603050405020304" pitchFamily="18" charset="0"/>
                </a:endParaRPr>
              </a:p>
              <a:p>
                <a:pPr marL="0" indent="0" algn="just">
                  <a:buClr>
                    <a:prstClr val="white">
                      <a:lumMod val="65000"/>
                    </a:prstClr>
                  </a:buClr>
                  <a:buNone/>
                  <a:defRPr/>
                </a:pPr>
                <a:endParaRPr kumimoji="0" lang="en-US" sz="4000" b="0" i="0" u="none" strike="noStrike" kern="1200" cap="none" spc="0" normalizeH="0" baseline="0" noProof="0" dirty="0">
                  <a:ln>
                    <a:noFill/>
                  </a:ln>
                  <a:solidFill>
                    <a:srgbClr val="000000"/>
                  </a:solidFill>
                  <a:effectLst/>
                  <a:uLnTx/>
                  <a:uFillTx/>
                  <a:latin typeface="Arial"/>
                  <a:ea typeface="+mn-ea"/>
                  <a:cs typeface="Times New Roman" panose="02020603050405020304" pitchFamily="18" charset="0"/>
                </a:endParaRPr>
              </a:p>
            </p:txBody>
          </p:sp>
        </mc:Choice>
        <mc:Fallback>
          <p:sp>
            <p:nvSpPr>
              <p:cNvPr id="43" name="Content Placeholder 14">
                <a:extLst>
                  <a:ext uri="{FF2B5EF4-FFF2-40B4-BE49-F238E27FC236}">
                    <a16:creationId xmlns:a16="http://schemas.microsoft.com/office/drawing/2014/main" id="{7472574E-AF64-4D06-8E24-494C4989C6C3}"/>
                  </a:ext>
                </a:extLst>
              </p:cNvPr>
              <p:cNvSpPr txBox="1">
                <a:spLocks noRot="1" noChangeAspect="1" noMove="1" noResize="1" noEditPoints="1" noAdjustHandles="1" noChangeArrowheads="1" noChangeShapeType="1" noTextEdit="1"/>
              </p:cNvSpPr>
              <p:nvPr/>
            </p:nvSpPr>
            <p:spPr>
              <a:xfrm>
                <a:off x="34241669" y="7774879"/>
                <a:ext cx="16726897" cy="15485142"/>
              </a:xfrm>
              <a:prstGeom prst="rect">
                <a:avLst/>
              </a:prstGeom>
              <a:blipFill>
                <a:blip r:embed="rId6"/>
                <a:stretch>
                  <a:fillRect l="-1276" r="-1312"/>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8" name="Content Placeholder 21">
                <a:extLst>
                  <a:ext uri="{FF2B5EF4-FFF2-40B4-BE49-F238E27FC236}">
                    <a16:creationId xmlns:a16="http://schemas.microsoft.com/office/drawing/2014/main" id="{4D61372A-294D-416A-B248-0B8FB8EABC7C}"/>
                  </a:ext>
                </a:extLst>
              </p:cNvPr>
              <p:cNvSpPr txBox="1">
                <a:spLocks/>
              </p:cNvSpPr>
              <p:nvPr/>
            </p:nvSpPr>
            <p:spPr>
              <a:xfrm>
                <a:off x="17249820" y="7570367"/>
                <a:ext cx="16459200" cy="17472316"/>
              </a:xfrm>
              <a:prstGeom prst="rect">
                <a:avLst/>
              </a:prstGeom>
              <a:solidFill>
                <a:srgbClr val="FEE99C"/>
              </a:solidFill>
            </p:spPr>
            <p:txBody>
              <a:bodyPr vert="horz" lIns="91440" tIns="182880" rIns="91440" bIns="45720" rtlCol="0">
                <a:normAutofit/>
              </a:bodyPr>
              <a:lstStyle>
                <a:lvl1pPr marL="533404" indent="-533404" algn="l" defTabSz="5120677" rtl="0" eaLnBrk="1" latinLnBrk="0" hangingPunct="1">
                  <a:lnSpc>
                    <a:spcPct val="100000"/>
                  </a:lnSpc>
                  <a:spcBef>
                    <a:spcPts val="1400"/>
                  </a:spcBef>
                  <a:buClr>
                    <a:schemeClr val="bg1">
                      <a:lumMod val="65000"/>
                    </a:schemeClr>
                  </a:buClr>
                  <a:buFont typeface="Arial" panose="020B0604020202020204" pitchFamily="34" charset="0"/>
                  <a:buChar char="•"/>
                  <a:defRPr sz="3733" kern="1200" baseline="0">
                    <a:solidFill>
                      <a:schemeClr val="tx1"/>
                    </a:solidFill>
                    <a:latin typeface="+mn-lt"/>
                    <a:ea typeface="+mn-ea"/>
                    <a:cs typeface="+mn-cs"/>
                  </a:defRPr>
                </a:lvl1pPr>
                <a:lvl2pPr marL="1280170" indent="-533404" algn="l" defTabSz="5120677" rtl="0" eaLnBrk="1" latinLnBrk="0" hangingPunct="1">
                  <a:lnSpc>
                    <a:spcPct val="100000"/>
                  </a:lnSpc>
                  <a:spcBef>
                    <a:spcPts val="1400"/>
                  </a:spcBef>
                  <a:buClr>
                    <a:schemeClr val="bg1">
                      <a:lumMod val="65000"/>
                    </a:schemeClr>
                  </a:buClr>
                  <a:buFont typeface="Arial" panose="020B0604020202020204" pitchFamily="34" charset="0"/>
                  <a:buChar char="•"/>
                  <a:defRPr sz="3267" kern="1200">
                    <a:solidFill>
                      <a:schemeClr val="tx1"/>
                    </a:solidFill>
                    <a:latin typeface="+mn-lt"/>
                    <a:ea typeface="+mn-ea"/>
                    <a:cs typeface="+mn-cs"/>
                  </a:defRPr>
                </a:lvl2pPr>
                <a:lvl3pPr marL="1280170" indent="-533404" algn="l" defTabSz="5120677" rtl="0" eaLnBrk="1" latinLnBrk="0" hangingPunct="1">
                  <a:lnSpc>
                    <a:spcPct val="100000"/>
                  </a:lnSpc>
                  <a:spcBef>
                    <a:spcPts val="1400"/>
                  </a:spcBef>
                  <a:buClr>
                    <a:schemeClr val="bg1">
                      <a:lumMod val="65000"/>
                    </a:schemeClr>
                  </a:buClr>
                  <a:buFont typeface="Arial" panose="020B0604020202020204" pitchFamily="34" charset="0"/>
                  <a:buChar char="•"/>
                  <a:defRPr sz="3267" kern="1200">
                    <a:solidFill>
                      <a:schemeClr val="tx1"/>
                    </a:solidFill>
                    <a:latin typeface="+mn-lt"/>
                    <a:ea typeface="+mn-ea"/>
                    <a:cs typeface="+mn-cs"/>
                  </a:defRPr>
                </a:lvl3pPr>
                <a:lvl4pPr marL="1280170" indent="-533404" algn="l" defTabSz="5120677" rtl="0" eaLnBrk="1" latinLnBrk="0" hangingPunct="1">
                  <a:lnSpc>
                    <a:spcPct val="100000"/>
                  </a:lnSpc>
                  <a:spcBef>
                    <a:spcPts val="1400"/>
                  </a:spcBef>
                  <a:buClr>
                    <a:schemeClr val="bg1">
                      <a:lumMod val="65000"/>
                    </a:schemeClr>
                  </a:buClr>
                  <a:buFont typeface="Arial" panose="020B0604020202020204" pitchFamily="34" charset="0"/>
                  <a:buChar char="•"/>
                  <a:defRPr sz="3267" kern="1200">
                    <a:solidFill>
                      <a:schemeClr val="tx1"/>
                    </a:solidFill>
                    <a:latin typeface="+mn-lt"/>
                    <a:ea typeface="+mn-ea"/>
                    <a:cs typeface="+mn-cs"/>
                  </a:defRPr>
                </a:lvl4pPr>
                <a:lvl5pPr marL="1280170" indent="-533404" algn="l" defTabSz="5120677" rtl="0" eaLnBrk="1" latinLnBrk="0" hangingPunct="1">
                  <a:lnSpc>
                    <a:spcPct val="100000"/>
                  </a:lnSpc>
                  <a:spcBef>
                    <a:spcPts val="1400"/>
                  </a:spcBef>
                  <a:buClr>
                    <a:schemeClr val="bg1">
                      <a:lumMod val="65000"/>
                    </a:schemeClr>
                  </a:buClr>
                  <a:buFont typeface="Arial" panose="020B0604020202020204" pitchFamily="34" charset="0"/>
                  <a:buChar char="•"/>
                  <a:defRPr sz="3267" kern="1200">
                    <a:solidFill>
                      <a:schemeClr val="tx1"/>
                    </a:solidFill>
                    <a:latin typeface="+mn-lt"/>
                    <a:ea typeface="+mn-ea"/>
                    <a:cs typeface="+mn-cs"/>
                  </a:defRPr>
                </a:lvl5pPr>
                <a:lvl6pPr marL="1280170" indent="-533404" algn="l" defTabSz="5120677" rtl="0" eaLnBrk="1" latinLnBrk="0" hangingPunct="1">
                  <a:lnSpc>
                    <a:spcPct val="100000"/>
                  </a:lnSpc>
                  <a:spcBef>
                    <a:spcPts val="1400"/>
                  </a:spcBef>
                  <a:buClr>
                    <a:schemeClr val="bg1">
                      <a:lumMod val="65000"/>
                    </a:schemeClr>
                  </a:buClr>
                  <a:buFont typeface="Arial" panose="020B0604020202020204" pitchFamily="34" charset="0"/>
                  <a:buChar char="•"/>
                  <a:defRPr sz="3267" kern="1200">
                    <a:solidFill>
                      <a:schemeClr val="tx1"/>
                    </a:solidFill>
                    <a:latin typeface="+mn-lt"/>
                    <a:ea typeface="+mn-ea"/>
                    <a:cs typeface="+mn-cs"/>
                  </a:defRPr>
                </a:lvl6pPr>
                <a:lvl7pPr marL="1280170" indent="-533404" algn="l" defTabSz="5120677" rtl="0" eaLnBrk="1" latinLnBrk="0" hangingPunct="1">
                  <a:lnSpc>
                    <a:spcPct val="100000"/>
                  </a:lnSpc>
                  <a:spcBef>
                    <a:spcPts val="1400"/>
                  </a:spcBef>
                  <a:buClr>
                    <a:schemeClr val="bg1">
                      <a:lumMod val="65000"/>
                    </a:schemeClr>
                  </a:buClr>
                  <a:buFont typeface="Arial" panose="020B0604020202020204" pitchFamily="34" charset="0"/>
                  <a:buChar char="•"/>
                  <a:defRPr sz="3267" kern="1200">
                    <a:solidFill>
                      <a:schemeClr val="tx1"/>
                    </a:solidFill>
                    <a:latin typeface="+mn-lt"/>
                    <a:ea typeface="+mn-ea"/>
                    <a:cs typeface="+mn-cs"/>
                  </a:defRPr>
                </a:lvl7pPr>
                <a:lvl8pPr marL="1280170" indent="-533404" algn="l" defTabSz="5120677" rtl="0" eaLnBrk="1" latinLnBrk="0" hangingPunct="1">
                  <a:lnSpc>
                    <a:spcPct val="100000"/>
                  </a:lnSpc>
                  <a:spcBef>
                    <a:spcPts val="1400"/>
                  </a:spcBef>
                  <a:buClr>
                    <a:schemeClr val="bg1">
                      <a:lumMod val="65000"/>
                    </a:schemeClr>
                  </a:buClr>
                  <a:buFont typeface="Arial" panose="020B0604020202020204" pitchFamily="34" charset="0"/>
                  <a:buChar char="•"/>
                  <a:defRPr sz="3267" kern="1200">
                    <a:solidFill>
                      <a:schemeClr val="tx1"/>
                    </a:solidFill>
                    <a:latin typeface="+mn-lt"/>
                    <a:ea typeface="+mn-ea"/>
                    <a:cs typeface="+mn-cs"/>
                  </a:defRPr>
                </a:lvl8pPr>
                <a:lvl9pPr marL="1280170" indent="-533404" algn="l" defTabSz="5120677" rtl="0" eaLnBrk="1" latinLnBrk="0" hangingPunct="1">
                  <a:lnSpc>
                    <a:spcPct val="100000"/>
                  </a:lnSpc>
                  <a:spcBef>
                    <a:spcPts val="1400"/>
                  </a:spcBef>
                  <a:buClr>
                    <a:schemeClr val="bg1">
                      <a:lumMod val="65000"/>
                    </a:schemeClr>
                  </a:buClr>
                  <a:buFont typeface="Arial" panose="020B0604020202020204" pitchFamily="34" charset="0"/>
                  <a:buChar char="•"/>
                  <a:defRPr sz="3267" kern="1200">
                    <a:solidFill>
                      <a:schemeClr val="tx1"/>
                    </a:solidFill>
                    <a:latin typeface="+mn-lt"/>
                    <a:ea typeface="+mn-ea"/>
                    <a:cs typeface="+mn-cs"/>
                  </a:defRPr>
                </a:lvl9pPr>
              </a:lstStyle>
              <a:p>
                <a:pPr marL="0" indent="0" algn="just">
                  <a:buNone/>
                </a:pPr>
                <a:r>
                  <a:rPr lang="en-US" sz="4000" dirty="0">
                    <a:solidFill>
                      <a:srgbClr val="000000"/>
                    </a:solidFill>
                    <a:cs typeface="Times New Roman" panose="02020603050405020304" pitchFamily="18" charset="0"/>
                  </a:rPr>
                  <a:t>convenience sample. To select the convenience sample, we assumed that the relationship between </a:t>
                </a:r>
                <a14:m>
                  <m:oMath xmlns:m="http://schemas.openxmlformats.org/officeDocument/2006/math">
                    <m:sSub>
                      <m:sSubPr>
                        <m:ctrlPr>
                          <a:rPr lang="en-US" sz="4000" i="1">
                            <a:latin typeface="Cambria Math" panose="02040503050406030204" pitchFamily="18" charset="0"/>
                          </a:rPr>
                        </m:ctrlPr>
                      </m:sSubPr>
                      <m:e>
                        <m:r>
                          <a:rPr lang="en-US" sz="4000" i="1">
                            <a:latin typeface="Cambria Math" panose="02040503050406030204" pitchFamily="18" charset="0"/>
                          </a:rPr>
                          <m:t>𝑝</m:t>
                        </m:r>
                      </m:e>
                      <m:sub>
                        <m:r>
                          <a:rPr lang="en-US" sz="4000" i="1">
                            <a:latin typeface="Cambria Math" panose="02040503050406030204" pitchFamily="18" charset="0"/>
                          </a:rPr>
                          <m:t>𝑗</m:t>
                        </m:r>
                      </m:sub>
                    </m:sSub>
                  </m:oMath>
                </a14:m>
                <a:r>
                  <a:rPr lang="en-US" sz="4000" dirty="0">
                    <a:solidFill>
                      <a:srgbClr val="000000"/>
                    </a:solidFill>
                    <a:cs typeface="Times New Roman" panose="02020603050405020304" pitchFamily="18" charset="0"/>
                  </a:rPr>
                  <a:t> and the covariate </a:t>
                </a:r>
                <a:r>
                  <a:rPr lang="en-US" sz="4000" i="1" dirty="0">
                    <a:solidFill>
                      <a:srgbClr val="000000"/>
                    </a:solidFill>
                    <a:cs typeface="Times New Roman" panose="02020603050405020304" pitchFamily="18" charset="0"/>
                  </a:rPr>
                  <a:t>X</a:t>
                </a:r>
                <a:r>
                  <a:rPr lang="en-US" sz="4000" dirty="0">
                    <a:solidFill>
                      <a:srgbClr val="000000"/>
                    </a:solidFill>
                    <a:cs typeface="Times New Roman" panose="02020603050405020304" pitchFamily="18" charset="0"/>
                  </a:rPr>
                  <a:t> is given by</a:t>
                </a:r>
              </a:p>
              <a:p>
                <a:pPr marL="0" indent="0" algn="just">
                  <a:buNone/>
                </a:pPr>
                <a:endParaRPr lang="en-US" sz="4000" dirty="0">
                  <a:solidFill>
                    <a:srgbClr val="000000"/>
                  </a:solidFill>
                  <a:cs typeface="Times New Roman" panose="02020603050405020304" pitchFamily="18" charset="0"/>
                </a:endParaRPr>
              </a:p>
              <a:p>
                <a:pPr marL="0" indent="0" algn="just">
                  <a:buNone/>
                </a:pPr>
                <a:endParaRPr lang="en-US" sz="4000" dirty="0">
                  <a:solidFill>
                    <a:srgbClr val="000000"/>
                  </a:solidFill>
                  <a:cs typeface="Times New Roman" panose="02020603050405020304" pitchFamily="18" charset="0"/>
                </a:endParaRPr>
              </a:p>
              <a:p>
                <a:pPr marL="0" indent="0" algn="just">
                  <a:buNone/>
                </a:pPr>
                <a:r>
                  <a:rPr lang="en-US" sz="4000" dirty="0">
                    <a:solidFill>
                      <a:srgbClr val="000000"/>
                    </a:solidFill>
                    <a:cs typeface="Times New Roman" panose="02020603050405020304" pitchFamily="18" charset="0"/>
                  </a:rPr>
                  <a:t>and considered various values for the parameters </a:t>
                </a:r>
                <a14:m>
                  <m:oMath xmlns:m="http://schemas.openxmlformats.org/officeDocument/2006/math">
                    <m:r>
                      <a:rPr lang="en-US" sz="4000" b="0" i="1" smtClean="0">
                        <a:solidFill>
                          <a:srgbClr val="000000"/>
                        </a:solidFill>
                        <a:latin typeface="Cambria Math" panose="02040503050406030204" pitchFamily="18" charset="0"/>
                        <a:cs typeface="Times New Roman" panose="02020603050405020304" pitchFamily="18" charset="0"/>
                      </a:rPr>
                      <m:t>𝛼</m:t>
                    </m:r>
                    <m:r>
                      <a:rPr lang="en-US" sz="4000" b="0" i="1" smtClean="0">
                        <a:solidFill>
                          <a:srgbClr val="000000"/>
                        </a:solidFill>
                        <a:latin typeface="Cambria Math" panose="02040503050406030204" pitchFamily="18" charset="0"/>
                        <a:cs typeface="Times New Roman" panose="02020603050405020304" pitchFamily="18" charset="0"/>
                      </a:rPr>
                      <m:t>,</m:t>
                    </m:r>
                    <m:r>
                      <a:rPr lang="en-US" sz="4000" b="0" i="1" smtClean="0">
                        <a:solidFill>
                          <a:srgbClr val="000000"/>
                        </a:solidFill>
                        <a:latin typeface="Cambria Math" panose="02040503050406030204" pitchFamily="18" charset="0"/>
                        <a:cs typeface="Times New Roman" panose="02020603050405020304" pitchFamily="18" charset="0"/>
                      </a:rPr>
                      <m:t>𝛽</m:t>
                    </m:r>
                    <m:r>
                      <a:rPr lang="en-US" sz="4000" b="0" i="1" smtClean="0">
                        <a:solidFill>
                          <a:srgbClr val="000000"/>
                        </a:solidFill>
                        <a:latin typeface="Cambria Math" panose="02040503050406030204" pitchFamily="18" charset="0"/>
                        <a:cs typeface="Times New Roman" panose="02020603050405020304" pitchFamily="18" charset="0"/>
                      </a:rPr>
                      <m:t>,  </m:t>
                    </m:r>
                    <m:r>
                      <a:rPr lang="en-US" sz="4000" b="0" i="1" smtClean="0">
                        <a:solidFill>
                          <a:srgbClr val="000000"/>
                        </a:solidFill>
                        <a:latin typeface="Cambria Math" panose="02040503050406030204" pitchFamily="18" charset="0"/>
                        <a:cs typeface="Times New Roman" panose="02020603050405020304" pitchFamily="18" charset="0"/>
                      </a:rPr>
                      <m:t>𝑎𝑛𝑑</m:t>
                    </m:r>
                    <m:r>
                      <a:rPr lang="en-US" sz="4000" b="0" i="1" smtClean="0">
                        <a:solidFill>
                          <a:srgbClr val="000000"/>
                        </a:solidFill>
                        <a:latin typeface="Cambria Math" panose="02040503050406030204" pitchFamily="18" charset="0"/>
                        <a:cs typeface="Times New Roman" panose="02020603050405020304" pitchFamily="18" charset="0"/>
                      </a:rPr>
                      <m:t> </m:t>
                    </m:r>
                    <m:r>
                      <a:rPr lang="en-US" sz="4000" b="0" i="1" smtClean="0">
                        <a:solidFill>
                          <a:srgbClr val="000000"/>
                        </a:solidFill>
                        <a:latin typeface="Cambria Math" panose="02040503050406030204" pitchFamily="18" charset="0"/>
                        <a:cs typeface="Times New Roman" panose="02020603050405020304" pitchFamily="18" charset="0"/>
                      </a:rPr>
                      <m:t>𝛾</m:t>
                    </m:r>
                    <m:r>
                      <a:rPr lang="en-US" sz="4000" b="0" i="1" smtClean="0">
                        <a:solidFill>
                          <a:srgbClr val="000000"/>
                        </a:solidFill>
                        <a:latin typeface="Cambria Math" panose="02040503050406030204" pitchFamily="18" charset="0"/>
                        <a:cs typeface="Times New Roman" panose="02020603050405020304" pitchFamily="18" charset="0"/>
                      </a:rPr>
                      <m:t>.</m:t>
                    </m:r>
                  </m:oMath>
                </a14:m>
                <a:r>
                  <a:rPr lang="en-US" sz="4000" dirty="0"/>
                  <a:t> We calculated the selection probability by using the formula</a:t>
                </a:r>
              </a:p>
              <a:p>
                <a:pPr marL="0" indent="0" algn="just">
                  <a:buNone/>
                </a:pPr>
                <a:endParaRPr lang="en-US" sz="4000" dirty="0"/>
              </a:p>
              <a:p>
                <a:pPr marL="0" indent="0" algn="just">
                  <a:buNone/>
                </a:pPr>
                <a:endParaRPr lang="en-US" sz="4000" dirty="0"/>
              </a:p>
              <a:p>
                <a:pPr marL="0" indent="0" algn="just">
                  <a:buNone/>
                </a:pPr>
                <a:r>
                  <a:rPr lang="en-US" sz="4000" dirty="0"/>
                  <a:t>and generated </a:t>
                </a:r>
                <a:r>
                  <a:rPr lang="en-US" sz="4000" i="1" dirty="0" err="1">
                    <a:solidFill>
                      <a:srgbClr val="000000"/>
                    </a:solidFill>
                    <a:cs typeface="Times New Roman" panose="02020603050405020304" pitchFamily="18" charset="0"/>
                  </a:rPr>
                  <a:t>s</a:t>
                </a:r>
                <a:r>
                  <a:rPr lang="en-US" sz="4000" i="1" baseline="-25000" dirty="0" err="1">
                    <a:solidFill>
                      <a:srgbClr val="000000"/>
                    </a:solidFill>
                    <a:cs typeface="Times New Roman" panose="02020603050405020304" pitchFamily="18" charset="0"/>
                  </a:rPr>
                  <a:t>j</a:t>
                </a:r>
                <a:r>
                  <a:rPr lang="en-US" sz="4000" i="1" baseline="-25000" dirty="0">
                    <a:solidFill>
                      <a:srgbClr val="000000"/>
                    </a:solidFill>
                    <a:cs typeface="Times New Roman" panose="02020603050405020304" pitchFamily="18" charset="0"/>
                  </a:rPr>
                  <a:t> </a:t>
                </a:r>
                <a:r>
                  <a:rPr lang="en-US" sz="4000" dirty="0">
                    <a:solidFill>
                      <a:srgbClr val="000000"/>
                    </a:solidFill>
                    <a:cs typeface="Times New Roman" panose="02020603050405020304" pitchFamily="18" charset="0"/>
                  </a:rPr>
                  <a:t>~ </a:t>
                </a:r>
                <a:r>
                  <a:rPr lang="en-US" sz="4000" dirty="0" err="1">
                    <a:solidFill>
                      <a:srgbClr val="000000"/>
                    </a:solidFill>
                    <a:cs typeface="Times New Roman" panose="02020603050405020304" pitchFamily="18" charset="0"/>
                  </a:rPr>
                  <a:t>Bernouilli</a:t>
                </a:r>
                <a:r>
                  <a:rPr lang="en-US" sz="4000" dirty="0">
                    <a:solidFill>
                      <a:srgbClr val="000000"/>
                    </a:solidFill>
                    <a:cs typeface="Times New Roman" panose="02020603050405020304" pitchFamily="18" charset="0"/>
                  </a:rPr>
                  <a:t>(</a:t>
                </a:r>
                <a:r>
                  <a:rPr lang="en-US" sz="4000" i="1" dirty="0" err="1">
                    <a:solidFill>
                      <a:srgbClr val="000000"/>
                    </a:solidFill>
                    <a:cs typeface="Times New Roman" panose="02020603050405020304" pitchFamily="18" charset="0"/>
                  </a:rPr>
                  <a:t>p</a:t>
                </a:r>
                <a:r>
                  <a:rPr lang="en-US" sz="4000" i="1" baseline="-25000" dirty="0" err="1">
                    <a:solidFill>
                      <a:srgbClr val="000000"/>
                    </a:solidFill>
                    <a:cs typeface="Times New Roman" panose="02020603050405020304" pitchFamily="18" charset="0"/>
                  </a:rPr>
                  <a:t>j</a:t>
                </a:r>
                <a:r>
                  <a:rPr lang="en-US" sz="4000" dirty="0">
                    <a:solidFill>
                      <a:srgbClr val="000000"/>
                    </a:solidFill>
                    <a:cs typeface="Times New Roman" panose="02020603050405020304" pitchFamily="18" charset="0"/>
                  </a:rPr>
                  <a:t>). If </a:t>
                </a:r>
                <a14:m>
                  <m:oMath xmlns:m="http://schemas.openxmlformats.org/officeDocument/2006/math">
                    <m:sSub>
                      <m:sSubPr>
                        <m:ctrlPr>
                          <a:rPr lang="en-US" sz="4000" b="0" i="1" smtClean="0">
                            <a:latin typeface="Cambria Math" panose="02040503050406030204" pitchFamily="18" charset="0"/>
                            <a:ea typeface="Cambria Math" panose="02040503050406030204" pitchFamily="18" charset="0"/>
                          </a:rPr>
                        </m:ctrlPr>
                      </m:sSubPr>
                      <m:e>
                        <m:r>
                          <a:rPr lang="en-US" sz="4000" b="0" i="1" smtClean="0">
                            <a:latin typeface="Cambria Math" panose="02040503050406030204" pitchFamily="18" charset="0"/>
                            <a:ea typeface="Cambria Math" panose="02040503050406030204" pitchFamily="18" charset="0"/>
                          </a:rPr>
                          <m:t>𝑠</m:t>
                        </m:r>
                      </m:e>
                      <m:sub>
                        <m:r>
                          <a:rPr lang="en-US" sz="4000" b="0" i="1" smtClean="0">
                            <a:latin typeface="Cambria Math" panose="02040503050406030204" pitchFamily="18" charset="0"/>
                            <a:ea typeface="Cambria Math" panose="02040503050406030204" pitchFamily="18" charset="0"/>
                          </a:rPr>
                          <m:t>𝑗</m:t>
                        </m:r>
                      </m:sub>
                    </m:sSub>
                    <m:r>
                      <a:rPr lang="en-US" sz="4000" b="0" i="1" smtClean="0">
                        <a:latin typeface="Cambria Math" panose="02040503050406030204" pitchFamily="18" charset="0"/>
                        <a:ea typeface="Cambria Math" panose="02040503050406030204" pitchFamily="18" charset="0"/>
                      </a:rPr>
                      <m:t>=1</m:t>
                    </m:r>
                  </m:oMath>
                </a14:m>
                <a:r>
                  <a:rPr lang="en-US" sz="4000" dirty="0"/>
                  <a:t> then the subject </a:t>
                </a:r>
                <a14:m>
                  <m:oMath xmlns:m="http://schemas.openxmlformats.org/officeDocument/2006/math">
                    <m:sSub>
                      <m:sSubPr>
                        <m:ctrlPr>
                          <a:rPr lang="en-US" sz="4000" i="1">
                            <a:latin typeface="Cambria Math" panose="02040503050406030204" pitchFamily="18" charset="0"/>
                          </a:rPr>
                        </m:ctrlPr>
                      </m:sSubPr>
                      <m:e>
                        <m:r>
                          <a:rPr lang="en-US" sz="4000" i="1">
                            <a:latin typeface="Cambria Math" panose="02040503050406030204" pitchFamily="18" charset="0"/>
                          </a:rPr>
                          <m:t>𝑍</m:t>
                        </m:r>
                      </m:e>
                      <m:sub>
                        <m:r>
                          <a:rPr lang="en-US" sz="4000" i="1">
                            <a:latin typeface="Cambria Math" panose="02040503050406030204" pitchFamily="18" charset="0"/>
                          </a:rPr>
                          <m:t>𝑗</m:t>
                        </m:r>
                      </m:sub>
                    </m:sSub>
                    <m:r>
                      <a:rPr lang="en-US" sz="4000" i="1">
                        <a:latin typeface="Cambria Math" panose="02040503050406030204" pitchFamily="18" charset="0"/>
                      </a:rPr>
                      <m:t> </m:t>
                    </m:r>
                  </m:oMath>
                </a14:m>
                <a:r>
                  <a:rPr lang="en-US" sz="4000" dirty="0"/>
                  <a:t> was selected to the convenience sample, otherwise the subject </a:t>
                </a:r>
                <a14:m>
                  <m:oMath xmlns:m="http://schemas.openxmlformats.org/officeDocument/2006/math">
                    <m:sSub>
                      <m:sSubPr>
                        <m:ctrlPr>
                          <a:rPr lang="en-US" sz="4000" i="1">
                            <a:latin typeface="Cambria Math" panose="02040503050406030204" pitchFamily="18" charset="0"/>
                          </a:rPr>
                        </m:ctrlPr>
                      </m:sSubPr>
                      <m:e>
                        <m:r>
                          <a:rPr lang="en-US" sz="4000" i="1">
                            <a:latin typeface="Cambria Math" panose="02040503050406030204" pitchFamily="18" charset="0"/>
                          </a:rPr>
                          <m:t>𝑍</m:t>
                        </m:r>
                      </m:e>
                      <m:sub>
                        <m:r>
                          <a:rPr lang="en-US" sz="4000" i="1">
                            <a:latin typeface="Cambria Math" panose="02040503050406030204" pitchFamily="18" charset="0"/>
                          </a:rPr>
                          <m:t>𝑗</m:t>
                        </m:r>
                      </m:sub>
                    </m:sSub>
                    <m:r>
                      <a:rPr lang="en-US" sz="4000" i="1">
                        <a:latin typeface="Cambria Math" panose="02040503050406030204" pitchFamily="18" charset="0"/>
                      </a:rPr>
                      <m:t> </m:t>
                    </m:r>
                  </m:oMath>
                </a14:m>
                <a:r>
                  <a:rPr lang="en-US" sz="4000" dirty="0"/>
                  <a:t>was not selected (for </a:t>
                </a:r>
                <a:r>
                  <a:rPr lang="en-US" sz="4000" i="1" dirty="0">
                    <a:solidFill>
                      <a:srgbClr val="000000"/>
                    </a:solidFill>
                    <a:cs typeface="Times New Roman" panose="02020603050405020304" pitchFamily="18" charset="0"/>
                  </a:rPr>
                  <a:t>j</a:t>
                </a:r>
                <a:r>
                  <a:rPr lang="en-US" sz="4000" dirty="0">
                    <a:solidFill>
                      <a:srgbClr val="000000"/>
                    </a:solidFill>
                    <a:cs typeface="Times New Roman" panose="02020603050405020304" pitchFamily="18" charset="0"/>
                  </a:rPr>
                  <a:t>=1,2,…,</a:t>
                </a:r>
                <a:r>
                  <a:rPr lang="en-US" sz="4000" i="1" dirty="0">
                    <a:solidFill>
                      <a:srgbClr val="000000"/>
                    </a:solidFill>
                    <a:cs typeface="Times New Roman" panose="02020603050405020304" pitchFamily="18" charset="0"/>
                  </a:rPr>
                  <a:t>N</a:t>
                </a:r>
                <a:r>
                  <a:rPr lang="en-US" sz="4000" dirty="0"/>
                  <a:t>). We calculated the sample means for SRS (</a:t>
                </a:r>
                <a14:m>
                  <m:oMath xmlns:m="http://schemas.openxmlformats.org/officeDocument/2006/math">
                    <m:sSub>
                      <m:sSubPr>
                        <m:ctrlPr>
                          <a:rPr lang="en-US" sz="4000" i="1">
                            <a:latin typeface="Cambria Math" panose="02040503050406030204" pitchFamily="18" charset="0"/>
                          </a:rPr>
                        </m:ctrlPr>
                      </m:sSubPr>
                      <m:e>
                        <m:acc>
                          <m:accPr>
                            <m:chr m:val="̅"/>
                            <m:ctrlPr>
                              <a:rPr lang="en-US" sz="4000" i="1">
                                <a:latin typeface="Cambria Math" panose="02040503050406030204" pitchFamily="18" charset="0"/>
                              </a:rPr>
                            </m:ctrlPr>
                          </m:accPr>
                          <m:e>
                            <m:r>
                              <a:rPr lang="en-US" sz="4000" i="1">
                                <a:latin typeface="Cambria Math" panose="02040503050406030204" pitchFamily="18" charset="0"/>
                              </a:rPr>
                              <m:t>𝑦</m:t>
                            </m:r>
                          </m:e>
                        </m:acc>
                      </m:e>
                      <m:sub>
                        <m:r>
                          <a:rPr lang="en-US" sz="4000" b="0" i="1" smtClean="0">
                            <a:latin typeface="Cambria Math" panose="02040503050406030204" pitchFamily="18" charset="0"/>
                          </a:rPr>
                          <m:t>𝑆</m:t>
                        </m:r>
                        <m:r>
                          <a:rPr lang="en-US" sz="4000" i="1">
                            <a:latin typeface="Cambria Math" panose="02040503050406030204" pitchFamily="18" charset="0"/>
                          </a:rPr>
                          <m:t>𝑘</m:t>
                        </m:r>
                      </m:sub>
                    </m:sSub>
                  </m:oMath>
                </a14:m>
                <a:r>
                  <a:rPr lang="en-US" sz="4000" dirty="0"/>
                  <a:t>) and convenience sample (</a:t>
                </a:r>
                <a14:m>
                  <m:oMath xmlns:m="http://schemas.openxmlformats.org/officeDocument/2006/math">
                    <m:sSub>
                      <m:sSubPr>
                        <m:ctrlPr>
                          <a:rPr lang="en-US" sz="4000" i="1">
                            <a:latin typeface="Cambria Math" panose="02040503050406030204" pitchFamily="18" charset="0"/>
                          </a:rPr>
                        </m:ctrlPr>
                      </m:sSubPr>
                      <m:e>
                        <m:acc>
                          <m:accPr>
                            <m:chr m:val="̅"/>
                            <m:ctrlPr>
                              <a:rPr lang="en-US" sz="4000" i="1">
                                <a:latin typeface="Cambria Math" panose="02040503050406030204" pitchFamily="18" charset="0"/>
                              </a:rPr>
                            </m:ctrlPr>
                          </m:accPr>
                          <m:e>
                            <m:r>
                              <a:rPr lang="en-US" sz="4000" i="1">
                                <a:latin typeface="Cambria Math" panose="02040503050406030204" pitchFamily="18" charset="0"/>
                              </a:rPr>
                              <m:t>𝑦</m:t>
                            </m:r>
                          </m:e>
                        </m:acc>
                      </m:e>
                      <m:sub>
                        <m:r>
                          <a:rPr lang="en-US" sz="4000" b="0" i="1" smtClean="0">
                            <a:latin typeface="Cambria Math" panose="02040503050406030204" pitchFamily="18" charset="0"/>
                          </a:rPr>
                          <m:t>𝐶</m:t>
                        </m:r>
                        <m:r>
                          <a:rPr lang="en-US" sz="4000" i="1">
                            <a:latin typeface="Cambria Math" panose="02040503050406030204" pitchFamily="18" charset="0"/>
                          </a:rPr>
                          <m:t>𝑘</m:t>
                        </m:r>
                      </m:sub>
                    </m:sSub>
                  </m:oMath>
                </a14:m>
                <a:r>
                  <a:rPr lang="en-US" sz="4000" dirty="0"/>
                  <a:t>) in each iteration. The empirical biases and variances, as well as the empirical mean square errors (MSEs) and relative efficiencies were calculated from the following formulas</a:t>
                </a:r>
              </a:p>
            </p:txBody>
          </p:sp>
        </mc:Choice>
        <mc:Fallback>
          <p:sp>
            <p:nvSpPr>
              <p:cNvPr id="48" name="Content Placeholder 21">
                <a:extLst>
                  <a:ext uri="{FF2B5EF4-FFF2-40B4-BE49-F238E27FC236}">
                    <a16:creationId xmlns:a16="http://schemas.microsoft.com/office/drawing/2014/main" id="{4D61372A-294D-416A-B248-0B8FB8EABC7C}"/>
                  </a:ext>
                </a:extLst>
              </p:cNvPr>
              <p:cNvSpPr txBox="1">
                <a:spLocks noRot="1" noChangeAspect="1" noMove="1" noResize="1" noEditPoints="1" noAdjustHandles="1" noChangeArrowheads="1" noChangeShapeType="1" noTextEdit="1"/>
              </p:cNvSpPr>
              <p:nvPr/>
            </p:nvSpPr>
            <p:spPr>
              <a:xfrm>
                <a:off x="17249820" y="7570367"/>
                <a:ext cx="16459200" cy="17472316"/>
              </a:xfrm>
              <a:prstGeom prst="rect">
                <a:avLst/>
              </a:prstGeom>
              <a:blipFill>
                <a:blip r:embed="rId7"/>
                <a:stretch>
                  <a:fillRect l="-1333" r="-1296"/>
                </a:stretch>
              </a:blipFill>
            </p:spPr>
            <p:txBody>
              <a:bodyPr/>
              <a:lstStyle/>
              <a:p>
                <a:r>
                  <a:rPr lang="en-US">
                    <a:noFill/>
                  </a:rPr>
                  <a:t> </a:t>
                </a:r>
              </a:p>
            </p:txBody>
          </p:sp>
        </mc:Fallback>
      </mc:AlternateContent>
      <p:sp>
        <p:nvSpPr>
          <p:cNvPr id="51" name="Text Placeholder 6">
            <a:extLst>
              <a:ext uri="{FF2B5EF4-FFF2-40B4-BE49-F238E27FC236}">
                <a16:creationId xmlns:a16="http://schemas.microsoft.com/office/drawing/2014/main" id="{0AF50810-1787-4686-8B42-72DADF08B1EC}"/>
              </a:ext>
            </a:extLst>
          </p:cNvPr>
          <p:cNvSpPr txBox="1">
            <a:spLocks/>
          </p:cNvSpPr>
          <p:nvPr/>
        </p:nvSpPr>
        <p:spPr>
          <a:xfrm>
            <a:off x="17191926" y="6147967"/>
            <a:ext cx="16459200" cy="1422400"/>
          </a:xfrm>
          <a:prstGeom prst="rect">
            <a:avLst/>
          </a:prstGeom>
          <a:solidFill>
            <a:srgbClr val="461D7C"/>
          </a:solidFill>
        </p:spPr>
        <p:txBody>
          <a:bodyPr vert="horz" lIns="365760" tIns="45720" rIns="91440" bIns="45720" rtlCol="0" anchor="ctr">
            <a:noAutofit/>
          </a:bodyPr>
          <a:lstStyle>
            <a:lvl1pPr marL="0" indent="0" algn="ctr" defTabSz="5120677" rtl="0" eaLnBrk="1" latinLnBrk="0" hangingPunct="1">
              <a:lnSpc>
                <a:spcPct val="100000"/>
              </a:lnSpc>
              <a:spcBef>
                <a:spcPts val="0"/>
              </a:spcBef>
              <a:buClr>
                <a:schemeClr val="bg1">
                  <a:lumMod val="65000"/>
                </a:schemeClr>
              </a:buClr>
              <a:buFont typeface="Arial" panose="020B0604020202020204" pitchFamily="34" charset="0"/>
              <a:buNone/>
              <a:defRPr sz="6300" kern="1200" cap="none" baseline="0">
                <a:solidFill>
                  <a:schemeClr val="bg1"/>
                </a:solidFill>
                <a:latin typeface="+mj-lt"/>
                <a:ea typeface="+mn-ea"/>
                <a:cs typeface="+mn-cs"/>
              </a:defRPr>
            </a:lvl1pPr>
            <a:lvl2pPr marL="0" indent="0" algn="l" defTabSz="5120677" rtl="0" eaLnBrk="1" latinLnBrk="0" hangingPunct="1">
              <a:lnSpc>
                <a:spcPct val="100000"/>
              </a:lnSpc>
              <a:spcBef>
                <a:spcPts val="0"/>
              </a:spcBef>
              <a:buClr>
                <a:schemeClr val="bg1">
                  <a:lumMod val="65000"/>
                </a:schemeClr>
              </a:buClr>
              <a:buFont typeface="Arial" panose="020B0604020202020204" pitchFamily="34" charset="0"/>
              <a:buNone/>
              <a:defRPr sz="7000" kern="1200" cap="all" baseline="0">
                <a:solidFill>
                  <a:schemeClr val="bg1"/>
                </a:solidFill>
                <a:latin typeface="+mj-lt"/>
                <a:ea typeface="+mn-ea"/>
                <a:cs typeface="+mn-cs"/>
              </a:defRPr>
            </a:lvl2pPr>
            <a:lvl3pPr marL="0" indent="0" algn="l" defTabSz="5120677" rtl="0" eaLnBrk="1" latinLnBrk="0" hangingPunct="1">
              <a:lnSpc>
                <a:spcPct val="100000"/>
              </a:lnSpc>
              <a:spcBef>
                <a:spcPts val="0"/>
              </a:spcBef>
              <a:buClr>
                <a:schemeClr val="bg1">
                  <a:lumMod val="65000"/>
                </a:schemeClr>
              </a:buClr>
              <a:buFont typeface="Arial" panose="020B0604020202020204" pitchFamily="34" charset="0"/>
              <a:buNone/>
              <a:defRPr sz="7000" kern="1200" cap="all" baseline="0">
                <a:solidFill>
                  <a:schemeClr val="bg1"/>
                </a:solidFill>
                <a:latin typeface="+mj-lt"/>
                <a:ea typeface="+mn-ea"/>
                <a:cs typeface="+mn-cs"/>
              </a:defRPr>
            </a:lvl3pPr>
            <a:lvl4pPr marL="0" indent="0" algn="l" defTabSz="5120677" rtl="0" eaLnBrk="1" latinLnBrk="0" hangingPunct="1">
              <a:lnSpc>
                <a:spcPct val="100000"/>
              </a:lnSpc>
              <a:spcBef>
                <a:spcPts val="0"/>
              </a:spcBef>
              <a:buClr>
                <a:schemeClr val="bg1">
                  <a:lumMod val="65000"/>
                </a:schemeClr>
              </a:buClr>
              <a:buFont typeface="Arial" panose="020B0604020202020204" pitchFamily="34" charset="0"/>
              <a:buNone/>
              <a:defRPr sz="7000" kern="1200" cap="all" baseline="0">
                <a:solidFill>
                  <a:schemeClr val="bg1"/>
                </a:solidFill>
                <a:latin typeface="+mj-lt"/>
                <a:ea typeface="+mn-ea"/>
                <a:cs typeface="+mn-cs"/>
              </a:defRPr>
            </a:lvl4pPr>
            <a:lvl5pPr marL="0" indent="0" algn="l" defTabSz="5120677" rtl="0" eaLnBrk="1" latinLnBrk="0" hangingPunct="1">
              <a:lnSpc>
                <a:spcPct val="100000"/>
              </a:lnSpc>
              <a:spcBef>
                <a:spcPts val="0"/>
              </a:spcBef>
              <a:buClr>
                <a:schemeClr val="bg1">
                  <a:lumMod val="65000"/>
                </a:schemeClr>
              </a:buClr>
              <a:buFont typeface="Arial" panose="020B0604020202020204" pitchFamily="34" charset="0"/>
              <a:buNone/>
              <a:defRPr sz="7000" kern="1200" cap="all" baseline="0">
                <a:solidFill>
                  <a:schemeClr val="bg1"/>
                </a:solidFill>
                <a:latin typeface="+mj-lt"/>
                <a:ea typeface="+mn-ea"/>
                <a:cs typeface="+mn-cs"/>
              </a:defRPr>
            </a:lvl5pPr>
            <a:lvl6pPr marL="0" indent="0" algn="l" defTabSz="5120677" rtl="0" eaLnBrk="1" latinLnBrk="0" hangingPunct="1">
              <a:lnSpc>
                <a:spcPct val="100000"/>
              </a:lnSpc>
              <a:spcBef>
                <a:spcPts val="0"/>
              </a:spcBef>
              <a:buClr>
                <a:schemeClr val="bg1">
                  <a:lumMod val="65000"/>
                </a:schemeClr>
              </a:buClr>
              <a:buFont typeface="Arial" panose="020B0604020202020204" pitchFamily="34" charset="0"/>
              <a:buNone/>
              <a:defRPr sz="7000" kern="1200" cap="all" baseline="0">
                <a:solidFill>
                  <a:schemeClr val="bg1"/>
                </a:solidFill>
                <a:latin typeface="+mj-lt"/>
                <a:ea typeface="+mn-ea"/>
                <a:cs typeface="+mn-cs"/>
              </a:defRPr>
            </a:lvl6pPr>
            <a:lvl7pPr marL="0" indent="0" algn="l" defTabSz="5120677" rtl="0" eaLnBrk="1" latinLnBrk="0" hangingPunct="1">
              <a:lnSpc>
                <a:spcPct val="100000"/>
              </a:lnSpc>
              <a:spcBef>
                <a:spcPts val="0"/>
              </a:spcBef>
              <a:buClr>
                <a:schemeClr val="bg1">
                  <a:lumMod val="65000"/>
                </a:schemeClr>
              </a:buClr>
              <a:buFont typeface="Arial" panose="020B0604020202020204" pitchFamily="34" charset="0"/>
              <a:buNone/>
              <a:defRPr sz="7000" kern="1200" cap="all" baseline="0">
                <a:solidFill>
                  <a:schemeClr val="bg1"/>
                </a:solidFill>
                <a:latin typeface="+mj-lt"/>
                <a:ea typeface="+mn-ea"/>
                <a:cs typeface="+mn-cs"/>
              </a:defRPr>
            </a:lvl7pPr>
            <a:lvl8pPr marL="0" indent="0" algn="l" defTabSz="5120677" rtl="0" eaLnBrk="1" latinLnBrk="0" hangingPunct="1">
              <a:lnSpc>
                <a:spcPct val="100000"/>
              </a:lnSpc>
              <a:spcBef>
                <a:spcPts val="0"/>
              </a:spcBef>
              <a:buClr>
                <a:schemeClr val="bg1">
                  <a:lumMod val="65000"/>
                </a:schemeClr>
              </a:buClr>
              <a:buFont typeface="Arial" panose="020B0604020202020204" pitchFamily="34" charset="0"/>
              <a:buNone/>
              <a:defRPr sz="7000" kern="1200" cap="all" baseline="0">
                <a:solidFill>
                  <a:schemeClr val="bg1"/>
                </a:solidFill>
                <a:latin typeface="+mj-lt"/>
                <a:ea typeface="+mn-ea"/>
                <a:cs typeface="+mn-cs"/>
              </a:defRPr>
            </a:lvl8pPr>
            <a:lvl9pPr marL="0" indent="0" algn="l" defTabSz="5120677" rtl="0" eaLnBrk="1" latinLnBrk="0" hangingPunct="1">
              <a:lnSpc>
                <a:spcPct val="100000"/>
              </a:lnSpc>
              <a:spcBef>
                <a:spcPts val="0"/>
              </a:spcBef>
              <a:buClr>
                <a:schemeClr val="bg1">
                  <a:lumMod val="65000"/>
                </a:schemeClr>
              </a:buClr>
              <a:buFont typeface="Arial" panose="020B0604020202020204" pitchFamily="34" charset="0"/>
              <a:buNone/>
              <a:defRPr sz="7000" kern="1200" cap="all" baseline="0">
                <a:solidFill>
                  <a:schemeClr val="bg1"/>
                </a:solidFill>
                <a:latin typeface="+mj-lt"/>
                <a:ea typeface="+mn-ea"/>
                <a:cs typeface="+mn-cs"/>
              </a:defRPr>
            </a:lvl9pPr>
          </a:lstStyle>
          <a:p>
            <a:r>
              <a:rPr lang="en-US" dirty="0">
                <a:solidFill>
                  <a:srgbClr val="FDD023"/>
                </a:solidFill>
              </a:rPr>
              <a:t>Methods(cont.)</a:t>
            </a:r>
          </a:p>
        </p:txBody>
      </p:sp>
      <p:sp>
        <p:nvSpPr>
          <p:cNvPr id="2" name="TextBox 1">
            <a:extLst>
              <a:ext uri="{FF2B5EF4-FFF2-40B4-BE49-F238E27FC236}">
                <a16:creationId xmlns:a16="http://schemas.microsoft.com/office/drawing/2014/main" id="{E4A40016-7F55-4D7E-BE3B-E60B9F405EDB}"/>
              </a:ext>
            </a:extLst>
          </p:cNvPr>
          <p:cNvSpPr txBox="1"/>
          <p:nvPr/>
        </p:nvSpPr>
        <p:spPr>
          <a:xfrm>
            <a:off x="43519746" y="12487092"/>
            <a:ext cx="7431110" cy="7478970"/>
          </a:xfrm>
          <a:prstGeom prst="rect">
            <a:avLst/>
          </a:prstGeom>
          <a:noFill/>
        </p:spPr>
        <p:txBody>
          <a:bodyPr wrap="square" rtlCol="0">
            <a:spAutoFit/>
          </a:bodyPr>
          <a:lstStyle/>
          <a:p>
            <a:pPr algn="just"/>
            <a:r>
              <a:rPr lang="en-US" sz="4000" dirty="0"/>
              <a:t>From the plot given on the</a:t>
            </a:r>
            <a:r>
              <a:rPr lang="en-US" sz="4000" dirty="0">
                <a:solidFill>
                  <a:srgbClr val="000000"/>
                </a:solidFill>
                <a:latin typeface="Arial"/>
                <a:cs typeface="Times New Roman" panose="02020603050405020304" pitchFamily="18" charset="0"/>
              </a:rPr>
              <a:t> </a:t>
            </a:r>
            <a:r>
              <a:rPr lang="en-US" sz="4000" dirty="0"/>
              <a:t>left we see that as the sample size increases, the RE values still decrease, i.e., even if we enlarge the sample size, the results from the CS are still not accurate. In other words, CS still does not provide an accurate reflection of the true population; SRS still provides smaller MSE as the sample size increases. Note that, although</a:t>
            </a:r>
          </a:p>
        </p:txBody>
      </p:sp>
      <p:pic>
        <p:nvPicPr>
          <p:cNvPr id="1267" name="Picture 243">
            <a:extLst>
              <a:ext uri="{FF2B5EF4-FFF2-40B4-BE49-F238E27FC236}">
                <a16:creationId xmlns:a16="http://schemas.microsoft.com/office/drawing/2014/main" id="{11A86C8F-461D-42A2-B54C-214BC49438F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393758" y="29824130"/>
            <a:ext cx="5322950" cy="585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68" name="Picture 244">
            <a:extLst>
              <a:ext uri="{FF2B5EF4-FFF2-40B4-BE49-F238E27FC236}">
                <a16:creationId xmlns:a16="http://schemas.microsoft.com/office/drawing/2014/main" id="{2DF0CF0F-B171-4A92-A521-B2BB37FB0A6A}"/>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377095" y="29843475"/>
            <a:ext cx="5292890" cy="5853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69" name="Picture 245">
            <a:extLst>
              <a:ext uri="{FF2B5EF4-FFF2-40B4-BE49-F238E27FC236}">
                <a16:creationId xmlns:a16="http://schemas.microsoft.com/office/drawing/2014/main" id="{1561669C-DB0D-4329-BA16-1C1B82A44B6F}"/>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4578592" y="12545341"/>
            <a:ext cx="8492529" cy="7268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mc:Choice xmlns:a14="http://schemas.microsoft.com/office/drawing/2010/main" Requires="a14">
          <p:sp>
            <p:nvSpPr>
              <p:cNvPr id="30" name="TextBox 21">
                <a:extLst>
                  <a:ext uri="{FF2B5EF4-FFF2-40B4-BE49-F238E27FC236}">
                    <a16:creationId xmlns:a16="http://schemas.microsoft.com/office/drawing/2014/main" id="{864C00BD-5C4B-4766-9292-83754D9259F0}"/>
                  </a:ext>
                </a:extLst>
              </p:cNvPr>
              <p:cNvSpPr txBox="1"/>
              <p:nvPr/>
            </p:nvSpPr>
            <p:spPr>
              <a:xfrm>
                <a:off x="4431579" y="30753077"/>
                <a:ext cx="7700211" cy="1373068"/>
              </a:xfrm>
              <a:prstGeom prst="rect">
                <a:avLst/>
              </a:prstGeom>
              <a:noFill/>
              <a:ln>
                <a:noFill/>
              </a:ln>
            </p:spPr>
            <p:txBody>
              <a:bodyPr wrap="square" lIns="0" tIns="0" rIns="0" bIns="0" rtlCol="0">
                <a:spAutoFit/>
              </a:bodyPr>
              <a:lstStyle>
                <a:defPPr>
                  <a:defRPr lang="en-US"/>
                </a:defPPr>
                <a:lvl1pPr marL="0" algn="l" defTabSz="4300631" rtl="0" eaLnBrk="1" latinLnBrk="0" hangingPunct="1">
                  <a:defRPr sz="8466" kern="1200">
                    <a:solidFill>
                      <a:schemeClr val="tx1"/>
                    </a:solidFill>
                    <a:latin typeface="+mn-lt"/>
                    <a:ea typeface="+mn-ea"/>
                    <a:cs typeface="+mn-cs"/>
                  </a:defRPr>
                </a:lvl1pPr>
                <a:lvl2pPr marL="2150314" algn="l" defTabSz="4300631" rtl="0" eaLnBrk="1" latinLnBrk="0" hangingPunct="1">
                  <a:defRPr sz="8466" kern="1200">
                    <a:solidFill>
                      <a:schemeClr val="tx1"/>
                    </a:solidFill>
                    <a:latin typeface="+mn-lt"/>
                    <a:ea typeface="+mn-ea"/>
                    <a:cs typeface="+mn-cs"/>
                  </a:defRPr>
                </a:lvl2pPr>
                <a:lvl3pPr marL="4300631" algn="l" defTabSz="4300631" rtl="0" eaLnBrk="1" latinLnBrk="0" hangingPunct="1">
                  <a:defRPr sz="8466" kern="1200">
                    <a:solidFill>
                      <a:schemeClr val="tx1"/>
                    </a:solidFill>
                    <a:latin typeface="+mn-lt"/>
                    <a:ea typeface="+mn-ea"/>
                    <a:cs typeface="+mn-cs"/>
                  </a:defRPr>
                </a:lvl3pPr>
                <a:lvl4pPr marL="6450946" algn="l" defTabSz="4300631" rtl="0" eaLnBrk="1" latinLnBrk="0" hangingPunct="1">
                  <a:defRPr sz="8466" kern="1200">
                    <a:solidFill>
                      <a:schemeClr val="tx1"/>
                    </a:solidFill>
                    <a:latin typeface="+mn-lt"/>
                    <a:ea typeface="+mn-ea"/>
                    <a:cs typeface="+mn-cs"/>
                  </a:defRPr>
                </a:lvl4pPr>
                <a:lvl5pPr marL="8601262" algn="l" defTabSz="4300631" rtl="0" eaLnBrk="1" latinLnBrk="0" hangingPunct="1">
                  <a:defRPr sz="8466" kern="1200">
                    <a:solidFill>
                      <a:schemeClr val="tx1"/>
                    </a:solidFill>
                    <a:latin typeface="+mn-lt"/>
                    <a:ea typeface="+mn-ea"/>
                    <a:cs typeface="+mn-cs"/>
                  </a:defRPr>
                </a:lvl5pPr>
                <a:lvl6pPr marL="10751578" algn="l" defTabSz="4300631" rtl="0" eaLnBrk="1" latinLnBrk="0" hangingPunct="1">
                  <a:defRPr sz="8466" kern="1200">
                    <a:solidFill>
                      <a:schemeClr val="tx1"/>
                    </a:solidFill>
                    <a:latin typeface="+mn-lt"/>
                    <a:ea typeface="+mn-ea"/>
                    <a:cs typeface="+mn-cs"/>
                  </a:defRPr>
                </a:lvl6pPr>
                <a:lvl7pPr marL="12901893" algn="l" defTabSz="4300631" rtl="0" eaLnBrk="1" latinLnBrk="0" hangingPunct="1">
                  <a:defRPr sz="8466" kern="1200">
                    <a:solidFill>
                      <a:schemeClr val="tx1"/>
                    </a:solidFill>
                    <a:latin typeface="+mn-lt"/>
                    <a:ea typeface="+mn-ea"/>
                    <a:cs typeface="+mn-cs"/>
                  </a:defRPr>
                </a:lvl7pPr>
                <a:lvl8pPr marL="15052209" algn="l" defTabSz="4300631" rtl="0" eaLnBrk="1" latinLnBrk="0" hangingPunct="1">
                  <a:defRPr sz="8466" kern="1200">
                    <a:solidFill>
                      <a:schemeClr val="tx1"/>
                    </a:solidFill>
                    <a:latin typeface="+mn-lt"/>
                    <a:ea typeface="+mn-ea"/>
                    <a:cs typeface="+mn-cs"/>
                  </a:defRPr>
                </a:lvl8pPr>
                <a:lvl9pPr marL="17202524" algn="l" defTabSz="4300631" rtl="0" eaLnBrk="1" latinLnBrk="0" hangingPunct="1">
                  <a:defRPr sz="8466" kern="1200">
                    <a:solidFill>
                      <a:schemeClr val="tx1"/>
                    </a:solidFill>
                    <a:latin typeface="+mn-lt"/>
                    <a:ea typeface="+mn-ea"/>
                    <a:cs typeface="+mn-cs"/>
                  </a:defRPr>
                </a:lvl9pPr>
              </a:lstStyle>
              <a:p>
                <a:pPr/>
                <a14:m>
                  <m:oMathPara xmlns:m="http://schemas.openxmlformats.org/officeDocument/2006/math">
                    <m:oMathParaPr>
                      <m:jc m:val="left"/>
                    </m:oMathParaPr>
                    <m:oMath xmlns:m="http://schemas.openxmlformats.org/officeDocument/2006/math">
                      <m:sSub>
                        <m:sSubPr>
                          <m:ctrlPr>
                            <a:rPr lang="en-US" sz="4000" b="0" i="1" smtClean="0">
                              <a:latin typeface="Cambria Math" panose="02040503050406030204" pitchFamily="18" charset="0"/>
                              <a:ea typeface="Cambria Math" panose="02040503050406030204" pitchFamily="18" charset="0"/>
                            </a:rPr>
                          </m:ctrlPr>
                        </m:sSubPr>
                        <m:e>
                          <m:r>
                            <a:rPr lang="en-US" sz="4000" b="0" i="1" smtClean="0">
                              <a:latin typeface="Cambria Math" panose="02040503050406030204" pitchFamily="18" charset="0"/>
                              <a:ea typeface="Cambria Math" panose="02040503050406030204" pitchFamily="18" charset="0"/>
                            </a:rPr>
                            <m:t>𝑠</m:t>
                          </m:r>
                        </m:e>
                        <m:sub>
                          <m:r>
                            <a:rPr lang="en-US" sz="4000" b="0" i="1" smtClean="0">
                              <a:latin typeface="Cambria Math" panose="02040503050406030204" pitchFamily="18" charset="0"/>
                              <a:ea typeface="Cambria Math" panose="02040503050406030204" pitchFamily="18" charset="0"/>
                            </a:rPr>
                            <m:t>𝑗</m:t>
                          </m:r>
                        </m:sub>
                      </m:sSub>
                      <m:r>
                        <a:rPr lang="en-US" sz="4000" b="0" i="1" smtClean="0">
                          <a:latin typeface="Cambria Math" panose="02040503050406030204" pitchFamily="18" charset="0"/>
                          <a:ea typeface="Cambria Math" panose="02040503050406030204" pitchFamily="18" charset="0"/>
                        </a:rPr>
                        <m:t>=</m:t>
                      </m:r>
                      <m:d>
                        <m:dPr>
                          <m:begChr m:val="{"/>
                          <m:endChr m:val=""/>
                          <m:ctrlPr>
                            <a:rPr lang="en-US" sz="4000" b="0" i="1" smtClean="0">
                              <a:latin typeface="Cambria Math" panose="02040503050406030204" pitchFamily="18" charset="0"/>
                              <a:ea typeface="Cambria Math" panose="02040503050406030204" pitchFamily="18" charset="0"/>
                            </a:rPr>
                          </m:ctrlPr>
                        </m:dPr>
                        <m:e>
                          <m:eqArr>
                            <m:eqArrPr>
                              <m:ctrlPr>
                                <a:rPr lang="en-US" sz="4000" b="0" i="1" smtClean="0">
                                  <a:latin typeface="Cambria Math" panose="02040503050406030204" pitchFamily="18" charset="0"/>
                                  <a:ea typeface="Cambria Math" panose="02040503050406030204" pitchFamily="18" charset="0"/>
                                </a:rPr>
                              </m:ctrlPr>
                            </m:eqArrPr>
                            <m:e>
                              <m:r>
                                <a:rPr lang="en-US" sz="4000" b="0" i="1" smtClean="0">
                                  <a:latin typeface="Cambria Math" panose="02040503050406030204" pitchFamily="18" charset="0"/>
                                  <a:ea typeface="Cambria Math" panose="02040503050406030204" pitchFamily="18" charset="0"/>
                                </a:rPr>
                                <m:t>1, </m:t>
                              </m:r>
                              <m:r>
                                <m:rPr>
                                  <m:sty m:val="p"/>
                                </m:rPr>
                                <a:rPr lang="en-US" sz="4000" b="0" i="0" smtClean="0">
                                  <a:latin typeface="Cambria Math" panose="02040503050406030204" pitchFamily="18" charset="0"/>
                                  <a:ea typeface="Cambria Math" panose="02040503050406030204" pitchFamily="18" charset="0"/>
                                </a:rPr>
                                <m:t>if</m:t>
                              </m:r>
                              <m:r>
                                <a:rPr lang="en-US" sz="4000" b="0" i="0" smtClean="0">
                                  <a:latin typeface="Cambria Math" panose="02040503050406030204" pitchFamily="18" charset="0"/>
                                  <a:ea typeface="Cambria Math" panose="02040503050406030204" pitchFamily="18" charset="0"/>
                                </a:rPr>
                                <m:t> </m:t>
                              </m:r>
                              <m:r>
                                <m:rPr>
                                  <m:sty m:val="p"/>
                                </m:rPr>
                                <a:rPr lang="en-US" sz="4000" b="0" i="0" smtClean="0">
                                  <a:latin typeface="Cambria Math" panose="02040503050406030204" pitchFamily="18" charset="0"/>
                                  <a:ea typeface="Cambria Math" panose="02040503050406030204" pitchFamily="18" charset="0"/>
                                </a:rPr>
                                <m:t>subject</m:t>
                              </m:r>
                              <m:r>
                                <a:rPr lang="en-US" sz="4000" b="0" i="0" smtClean="0">
                                  <a:latin typeface="Cambria Math" panose="02040503050406030204" pitchFamily="18" charset="0"/>
                                  <a:ea typeface="Cambria Math" panose="02040503050406030204" pitchFamily="18" charset="0"/>
                                </a:rPr>
                                <m:t> </m:t>
                              </m:r>
                              <m:r>
                                <a:rPr lang="en-US" sz="4000" b="0" i="1" smtClean="0">
                                  <a:latin typeface="Cambria Math" panose="02040503050406030204" pitchFamily="18" charset="0"/>
                                  <a:ea typeface="Cambria Math" panose="02040503050406030204" pitchFamily="18" charset="0"/>
                                </a:rPr>
                                <m:t>𝑗</m:t>
                              </m:r>
                              <m:r>
                                <a:rPr lang="en-US" sz="4000" b="0" i="1" smtClean="0">
                                  <a:latin typeface="Cambria Math" panose="02040503050406030204" pitchFamily="18" charset="0"/>
                                  <a:ea typeface="Cambria Math" panose="02040503050406030204" pitchFamily="18" charset="0"/>
                                </a:rPr>
                                <m:t> </m:t>
                              </m:r>
                              <m:r>
                                <m:rPr>
                                  <m:sty m:val="p"/>
                                </m:rPr>
                                <a:rPr lang="en-US" sz="4000" b="0" i="0" smtClean="0">
                                  <a:latin typeface="Cambria Math" panose="02040503050406030204" pitchFamily="18" charset="0"/>
                                  <a:ea typeface="Cambria Math" panose="02040503050406030204" pitchFamily="18" charset="0"/>
                                </a:rPr>
                                <m:t>is</m:t>
                              </m:r>
                              <m:r>
                                <a:rPr lang="en-US" sz="4000" b="0" i="0" smtClean="0">
                                  <a:latin typeface="Cambria Math" panose="02040503050406030204" pitchFamily="18" charset="0"/>
                                  <a:ea typeface="Cambria Math" panose="02040503050406030204" pitchFamily="18" charset="0"/>
                                </a:rPr>
                                <m:t> </m:t>
                              </m:r>
                              <m:r>
                                <m:rPr>
                                  <m:sty m:val="p"/>
                                </m:rPr>
                                <a:rPr lang="en-US" sz="4000" b="0" i="0" smtClean="0">
                                  <a:latin typeface="Cambria Math" panose="02040503050406030204" pitchFamily="18" charset="0"/>
                                  <a:ea typeface="Cambria Math" panose="02040503050406030204" pitchFamily="18" charset="0"/>
                                </a:rPr>
                                <m:t>selected</m:t>
                              </m:r>
                              <m:r>
                                <a:rPr lang="en-US" sz="4000" b="0" i="1" smtClean="0">
                                  <a:latin typeface="Cambria Math" panose="02040503050406030204" pitchFamily="18" charset="0"/>
                                  <a:ea typeface="Cambria Math" panose="02040503050406030204" pitchFamily="18" charset="0"/>
                                </a:rPr>
                                <m:t>       </m:t>
                              </m:r>
                            </m:e>
                            <m:e>
                              <m:r>
                                <a:rPr lang="en-US" sz="4000" b="0" i="1" smtClean="0">
                                  <a:latin typeface="Cambria Math" panose="02040503050406030204" pitchFamily="18" charset="0"/>
                                  <a:ea typeface="Cambria Math" panose="02040503050406030204" pitchFamily="18" charset="0"/>
                                </a:rPr>
                                <m:t>0,</m:t>
                              </m:r>
                              <m:r>
                                <m:rPr>
                                  <m:sty m:val="p"/>
                                </m:rPr>
                                <a:rPr lang="en-US" sz="4000" i="0">
                                  <a:latin typeface="Cambria Math" panose="02040503050406030204" pitchFamily="18" charset="0"/>
                                  <a:ea typeface="Cambria Math" panose="02040503050406030204" pitchFamily="18" charset="0"/>
                                </a:rPr>
                                <m:t>if</m:t>
                              </m:r>
                              <m:r>
                                <a:rPr lang="en-US" sz="4000" i="0">
                                  <a:latin typeface="Cambria Math" panose="02040503050406030204" pitchFamily="18" charset="0"/>
                                  <a:ea typeface="Cambria Math" panose="02040503050406030204" pitchFamily="18" charset="0"/>
                                </a:rPr>
                                <m:t> </m:t>
                              </m:r>
                              <m:r>
                                <m:rPr>
                                  <m:sty m:val="p"/>
                                </m:rPr>
                                <a:rPr lang="en-US" sz="4000" b="0" i="0" smtClean="0">
                                  <a:latin typeface="Cambria Math" panose="02040503050406030204" pitchFamily="18" charset="0"/>
                                  <a:ea typeface="Cambria Math" panose="02040503050406030204" pitchFamily="18" charset="0"/>
                                </a:rPr>
                                <m:t>subject</m:t>
                              </m:r>
                              <m:r>
                                <a:rPr lang="en-US" sz="4000" b="0" i="0" smtClean="0">
                                  <a:latin typeface="Cambria Math" panose="02040503050406030204" pitchFamily="18" charset="0"/>
                                  <a:ea typeface="Cambria Math" panose="02040503050406030204" pitchFamily="18" charset="0"/>
                                </a:rPr>
                                <m:t> </m:t>
                              </m:r>
                              <m:r>
                                <a:rPr lang="en-US" sz="4000" b="0" i="1" smtClean="0">
                                  <a:latin typeface="Cambria Math" panose="02040503050406030204" pitchFamily="18" charset="0"/>
                                  <a:ea typeface="Cambria Math" panose="02040503050406030204" pitchFamily="18" charset="0"/>
                                </a:rPr>
                                <m:t>𝑗</m:t>
                              </m:r>
                              <m:r>
                                <a:rPr lang="en-US" sz="4000" b="0" i="0" smtClean="0">
                                  <a:latin typeface="Cambria Math" panose="02040503050406030204" pitchFamily="18" charset="0"/>
                                  <a:ea typeface="Cambria Math" panose="02040503050406030204" pitchFamily="18" charset="0"/>
                                </a:rPr>
                                <m:t> </m:t>
                              </m:r>
                              <m:r>
                                <m:rPr>
                                  <m:sty m:val="p"/>
                                </m:rPr>
                                <a:rPr lang="en-US" sz="4000" b="0" i="0" smtClean="0">
                                  <a:latin typeface="Cambria Math" panose="02040503050406030204" pitchFamily="18" charset="0"/>
                                  <a:ea typeface="Cambria Math" panose="02040503050406030204" pitchFamily="18" charset="0"/>
                                </a:rPr>
                                <m:t>is</m:t>
                              </m:r>
                              <m:r>
                                <a:rPr lang="en-US" sz="4000" b="0" i="0" smtClean="0">
                                  <a:latin typeface="Cambria Math" panose="02040503050406030204" pitchFamily="18" charset="0"/>
                                  <a:ea typeface="Cambria Math" panose="02040503050406030204" pitchFamily="18" charset="0"/>
                                </a:rPr>
                                <m:t> </m:t>
                              </m:r>
                              <m:r>
                                <m:rPr>
                                  <m:sty m:val="p"/>
                                </m:rPr>
                                <a:rPr lang="en-US" sz="4000" b="0" i="0" smtClean="0">
                                  <a:latin typeface="Cambria Math" panose="02040503050406030204" pitchFamily="18" charset="0"/>
                                  <a:ea typeface="Cambria Math" panose="02040503050406030204" pitchFamily="18" charset="0"/>
                                </a:rPr>
                                <m:t>not</m:t>
                              </m:r>
                              <m:r>
                                <a:rPr lang="en-US" sz="4000" b="0" i="0" smtClean="0">
                                  <a:latin typeface="Cambria Math" panose="02040503050406030204" pitchFamily="18" charset="0"/>
                                  <a:ea typeface="Cambria Math" panose="02040503050406030204" pitchFamily="18" charset="0"/>
                                </a:rPr>
                                <m:t> </m:t>
                              </m:r>
                              <m:r>
                                <m:rPr>
                                  <m:sty m:val="p"/>
                                </m:rPr>
                                <a:rPr lang="en-US" sz="4000" b="0" i="0" smtClean="0">
                                  <a:latin typeface="Cambria Math" panose="02040503050406030204" pitchFamily="18" charset="0"/>
                                  <a:ea typeface="Cambria Math" panose="02040503050406030204" pitchFamily="18" charset="0"/>
                                </a:rPr>
                                <m:t>selected</m:t>
                              </m:r>
                            </m:e>
                          </m:eqArr>
                        </m:e>
                      </m:d>
                    </m:oMath>
                  </m:oMathPara>
                </a14:m>
                <a:endParaRPr lang="en-US" sz="4000" dirty="0">
                  <a:solidFill>
                    <a:srgbClr val="0070C0"/>
                  </a:solidFill>
                </a:endParaRPr>
              </a:p>
            </p:txBody>
          </p:sp>
        </mc:Choice>
        <mc:Fallback>
          <p:sp>
            <p:nvSpPr>
              <p:cNvPr id="30" name="TextBox 21">
                <a:extLst>
                  <a:ext uri="{FF2B5EF4-FFF2-40B4-BE49-F238E27FC236}">
                    <a16:creationId xmlns:a16="http://schemas.microsoft.com/office/drawing/2014/main" id="{864C00BD-5C4B-4766-9292-83754D9259F0}"/>
                  </a:ext>
                </a:extLst>
              </p:cNvPr>
              <p:cNvSpPr txBox="1">
                <a:spLocks noRot="1" noChangeAspect="1" noMove="1" noResize="1" noEditPoints="1" noAdjustHandles="1" noChangeArrowheads="1" noChangeShapeType="1" noTextEdit="1"/>
              </p:cNvSpPr>
              <p:nvPr/>
            </p:nvSpPr>
            <p:spPr>
              <a:xfrm>
                <a:off x="4431579" y="30753077"/>
                <a:ext cx="7700211" cy="1373068"/>
              </a:xfrm>
              <a:prstGeom prst="rect">
                <a:avLst/>
              </a:prstGeom>
              <a:blipFill>
                <a:blip r:embed="rId11"/>
                <a:stretch>
                  <a:fillRect/>
                </a:stretch>
              </a:blipFill>
              <a:ln>
                <a:noFill/>
              </a:ln>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1" name="TextBox 30">
                <a:extLst>
                  <a:ext uri="{FF2B5EF4-FFF2-40B4-BE49-F238E27FC236}">
                    <a16:creationId xmlns:a16="http://schemas.microsoft.com/office/drawing/2014/main" id="{52B85FC0-F394-42A0-86FA-61BA705FFC32}"/>
                  </a:ext>
                </a:extLst>
              </p:cNvPr>
              <p:cNvSpPr txBox="1"/>
              <p:nvPr/>
            </p:nvSpPr>
            <p:spPr>
              <a:xfrm>
                <a:off x="5089009" y="34919741"/>
                <a:ext cx="5680345" cy="75745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4000" b="0" i="1" smtClean="0">
                              <a:latin typeface="Cambria Math" panose="02040503050406030204" pitchFamily="18" charset="0"/>
                            </a:rPr>
                          </m:ctrlPr>
                        </m:sSubPr>
                        <m:e>
                          <m:r>
                            <a:rPr lang="en-US" sz="4000" b="0" i="1" smtClean="0">
                              <a:latin typeface="Cambria Math" panose="02040503050406030204" pitchFamily="18" charset="0"/>
                            </a:rPr>
                            <m:t>𝑍</m:t>
                          </m:r>
                        </m:e>
                        <m:sub>
                          <m:r>
                            <a:rPr lang="en-US" sz="4000" b="0" i="1" smtClean="0">
                              <a:latin typeface="Cambria Math" panose="02040503050406030204" pitchFamily="18" charset="0"/>
                            </a:rPr>
                            <m:t>𝑗</m:t>
                          </m:r>
                        </m:sub>
                      </m:sSub>
                      <m:r>
                        <a:rPr lang="en-US" sz="4000" b="0" i="1" smtClean="0">
                          <a:latin typeface="Cambria Math" panose="02040503050406030204" pitchFamily="18" charset="0"/>
                        </a:rPr>
                        <m:t>=</m:t>
                      </m:r>
                      <m:r>
                        <a:rPr lang="en-US" sz="4000" b="0" i="1" smtClean="0">
                          <a:latin typeface="Cambria Math" panose="02040503050406030204" pitchFamily="18" charset="0"/>
                        </a:rPr>
                        <m:t>𝜃</m:t>
                      </m:r>
                      <m:r>
                        <a:rPr lang="en-US" sz="4000" b="0" i="1" smtClean="0">
                          <a:latin typeface="Cambria Math" panose="02040503050406030204" pitchFamily="18" charset="0"/>
                        </a:rPr>
                        <m:t>+</m:t>
                      </m:r>
                      <m:r>
                        <a:rPr lang="en-US" sz="4000" b="0" i="1" smtClean="0">
                          <a:latin typeface="Cambria Math" panose="02040503050406030204" pitchFamily="18" charset="0"/>
                        </a:rPr>
                        <m:t>𝛽</m:t>
                      </m:r>
                      <m:sSub>
                        <m:sSubPr>
                          <m:ctrlPr>
                            <a:rPr lang="en-US" sz="4000" b="0" i="1" smtClean="0">
                              <a:latin typeface="Cambria Math" panose="02040503050406030204" pitchFamily="18" charset="0"/>
                            </a:rPr>
                          </m:ctrlPr>
                        </m:sSubPr>
                        <m:e>
                          <m:r>
                            <a:rPr lang="en-US" sz="4000" b="0" i="1" smtClean="0">
                              <a:latin typeface="Cambria Math" panose="02040503050406030204" pitchFamily="18" charset="0"/>
                            </a:rPr>
                            <m:t>𝑋</m:t>
                          </m:r>
                        </m:e>
                        <m:sub>
                          <m:r>
                            <a:rPr lang="en-US" sz="4000" b="0" i="1" smtClean="0">
                              <a:latin typeface="Cambria Math" panose="02040503050406030204" pitchFamily="18" charset="0"/>
                            </a:rPr>
                            <m:t>𝑗</m:t>
                          </m:r>
                        </m:sub>
                      </m:sSub>
                      <m:r>
                        <a:rPr lang="en-US" sz="4000" b="0" i="1" smtClean="0">
                          <a:latin typeface="Cambria Math" panose="02040503050406030204" pitchFamily="18" charset="0"/>
                        </a:rPr>
                        <m:t>+</m:t>
                      </m:r>
                      <m:sSub>
                        <m:sSubPr>
                          <m:ctrlPr>
                            <a:rPr lang="en-US" sz="4000" b="0" i="1" smtClean="0">
                              <a:latin typeface="Cambria Math" panose="02040503050406030204" pitchFamily="18" charset="0"/>
                            </a:rPr>
                          </m:ctrlPr>
                        </m:sSubPr>
                        <m:e>
                          <m:r>
                            <a:rPr lang="en-US" sz="4000" b="0" i="1" smtClean="0">
                              <a:latin typeface="Cambria Math" panose="02040503050406030204" pitchFamily="18" charset="0"/>
                            </a:rPr>
                            <m:t>𝜖</m:t>
                          </m:r>
                        </m:e>
                        <m:sub>
                          <m:r>
                            <a:rPr lang="en-US" sz="4000" b="0" i="1" smtClean="0">
                              <a:latin typeface="Cambria Math" panose="02040503050406030204" pitchFamily="18" charset="0"/>
                            </a:rPr>
                            <m:t>𝑗</m:t>
                          </m:r>
                        </m:sub>
                      </m:sSub>
                    </m:oMath>
                  </m:oMathPara>
                </a14:m>
                <a:endParaRPr lang="en-US" sz="4000" dirty="0"/>
              </a:p>
            </p:txBody>
          </p:sp>
        </mc:Choice>
        <mc:Fallback>
          <p:sp>
            <p:nvSpPr>
              <p:cNvPr id="31" name="TextBox 30">
                <a:extLst>
                  <a:ext uri="{FF2B5EF4-FFF2-40B4-BE49-F238E27FC236}">
                    <a16:creationId xmlns:a16="http://schemas.microsoft.com/office/drawing/2014/main" id="{52B85FC0-F394-42A0-86FA-61BA705FFC32}"/>
                  </a:ext>
                </a:extLst>
              </p:cNvPr>
              <p:cNvSpPr txBox="1">
                <a:spLocks noRot="1" noChangeAspect="1" noMove="1" noResize="1" noEditPoints="1" noAdjustHandles="1" noChangeArrowheads="1" noChangeShapeType="1" noTextEdit="1"/>
              </p:cNvSpPr>
              <p:nvPr/>
            </p:nvSpPr>
            <p:spPr>
              <a:xfrm>
                <a:off x="5089009" y="34919741"/>
                <a:ext cx="5680345" cy="757451"/>
              </a:xfrm>
              <a:prstGeom prst="rect">
                <a:avLst/>
              </a:prstGeom>
              <a:blipFill>
                <a:blip r:embed="rId12"/>
                <a:stretch>
                  <a:fillRect/>
                </a:stretch>
              </a:blipFill>
            </p:spPr>
            <p:txBody>
              <a:bodyPr/>
              <a:lstStyle/>
              <a:p>
                <a:r>
                  <a:rPr lang="en-US">
                    <a:noFill/>
                  </a:rPr>
                  <a:t> </a:t>
                </a:r>
              </a:p>
            </p:txBody>
          </p:sp>
        </mc:Fallback>
      </mc:AlternateContent>
      <p:sp>
        <p:nvSpPr>
          <p:cNvPr id="35" name="TextBox 34">
            <a:extLst>
              <a:ext uri="{FF2B5EF4-FFF2-40B4-BE49-F238E27FC236}">
                <a16:creationId xmlns:a16="http://schemas.microsoft.com/office/drawing/2014/main" id="{5D81CBFB-0E4B-46DF-AF3A-2347832E6A3B}"/>
              </a:ext>
            </a:extLst>
          </p:cNvPr>
          <p:cNvSpPr txBox="1"/>
          <p:nvPr/>
        </p:nvSpPr>
        <p:spPr>
          <a:xfrm>
            <a:off x="15544823" y="34966522"/>
            <a:ext cx="943191" cy="707886"/>
          </a:xfrm>
          <a:prstGeom prst="rect">
            <a:avLst/>
          </a:prstGeom>
          <a:noFill/>
        </p:spPr>
        <p:txBody>
          <a:bodyPr wrap="square" rtlCol="0">
            <a:spAutoFit/>
          </a:bodyPr>
          <a:lstStyle/>
          <a:p>
            <a:r>
              <a:rPr lang="en-US" sz="4000" dirty="0"/>
              <a:t>(1)</a:t>
            </a:r>
          </a:p>
        </p:txBody>
      </p:sp>
      <mc:AlternateContent xmlns:mc="http://schemas.openxmlformats.org/markup-compatibility/2006">
        <mc:Choice xmlns:a14="http://schemas.microsoft.com/office/drawing/2010/main" Requires="a14">
          <p:sp>
            <p:nvSpPr>
              <p:cNvPr id="36" name="TextBox 35">
                <a:extLst>
                  <a:ext uri="{FF2B5EF4-FFF2-40B4-BE49-F238E27FC236}">
                    <a16:creationId xmlns:a16="http://schemas.microsoft.com/office/drawing/2014/main" id="{5FAC9845-6179-4931-9A98-6C68F2E78ADD}"/>
                  </a:ext>
                </a:extLst>
              </p:cNvPr>
              <p:cNvSpPr txBox="1"/>
              <p:nvPr/>
            </p:nvSpPr>
            <p:spPr>
              <a:xfrm>
                <a:off x="307708" y="36100348"/>
                <a:ext cx="16256013" cy="1938992"/>
              </a:xfrm>
              <a:prstGeom prst="rect">
                <a:avLst/>
              </a:prstGeom>
              <a:noFill/>
            </p:spPr>
            <p:txBody>
              <a:bodyPr wrap="square">
                <a:spAutoFit/>
              </a:bodyPr>
              <a:lstStyle/>
              <a:p>
                <a:pPr algn="just">
                  <a:buClr>
                    <a:prstClr val="white">
                      <a:lumMod val="65000"/>
                    </a:prstClr>
                  </a:buClr>
                </a:pPr>
                <a:r>
                  <a:rPr lang="en-US" sz="4000" dirty="0">
                    <a:solidFill>
                      <a:srgbClr val="000000"/>
                    </a:solidFill>
                    <a:cs typeface="Times New Roman" panose="02020603050405020304" pitchFamily="18" charset="0"/>
                  </a:rPr>
                  <a:t>where the covariate and the error term were generated from </a:t>
                </a:r>
                <a14:m>
                  <m:oMath xmlns:m="http://schemas.openxmlformats.org/officeDocument/2006/math">
                    <m:r>
                      <a:rPr lang="en-US" sz="4000" b="0" i="1" smtClean="0">
                        <a:solidFill>
                          <a:srgbClr val="000000"/>
                        </a:solidFill>
                        <a:latin typeface="Cambria Math" panose="02040503050406030204" pitchFamily="18" charset="0"/>
                        <a:cs typeface="Times New Roman" panose="02020603050405020304" pitchFamily="18" charset="0"/>
                      </a:rPr>
                      <m:t>𝑋</m:t>
                    </m:r>
                    <m:r>
                      <a:rPr lang="en-US" sz="4000" b="0" i="1" smtClean="0">
                        <a:solidFill>
                          <a:srgbClr val="000000"/>
                        </a:solidFill>
                        <a:latin typeface="Cambria Math" panose="02040503050406030204" pitchFamily="18" charset="0"/>
                        <a:cs typeface="Times New Roman" panose="02020603050405020304" pitchFamily="18" charset="0"/>
                      </a:rPr>
                      <m:t>~</m:t>
                    </m:r>
                    <m:r>
                      <a:rPr lang="en-US" sz="4000" b="0" i="1" smtClean="0">
                        <a:solidFill>
                          <a:srgbClr val="000000"/>
                        </a:solidFill>
                        <a:latin typeface="Cambria Math" panose="02040503050406030204" pitchFamily="18" charset="0"/>
                        <a:cs typeface="Times New Roman" panose="02020603050405020304" pitchFamily="18" charset="0"/>
                      </a:rPr>
                      <m:t>𝑁</m:t>
                    </m:r>
                    <m:r>
                      <a:rPr lang="en-US" sz="4000" b="0" i="1" smtClean="0">
                        <a:solidFill>
                          <a:srgbClr val="000000"/>
                        </a:solidFill>
                        <a:latin typeface="Cambria Math" panose="02040503050406030204" pitchFamily="18" charset="0"/>
                        <a:cs typeface="Times New Roman" panose="02020603050405020304" pitchFamily="18" charset="0"/>
                      </a:rPr>
                      <m:t>(0,1)</m:t>
                    </m:r>
                  </m:oMath>
                </a14:m>
                <a:r>
                  <a:rPr lang="en-US" sz="4000" dirty="0">
                    <a:solidFill>
                      <a:srgbClr val="000000"/>
                    </a:solidFill>
                    <a:cs typeface="Times New Roman" panose="02020603050405020304" pitchFamily="18" charset="0"/>
                  </a:rPr>
                  <a:t> and </a:t>
                </a:r>
                <a14:m>
                  <m:oMath xmlns:m="http://schemas.openxmlformats.org/officeDocument/2006/math">
                    <m:r>
                      <a:rPr lang="en-US" sz="4000" i="1">
                        <a:latin typeface="Cambria Math" panose="02040503050406030204" pitchFamily="18" charset="0"/>
                      </a:rPr>
                      <m:t>𝜖</m:t>
                    </m:r>
                    <m:r>
                      <a:rPr lang="en-US" sz="4000" b="0" i="1" smtClean="0">
                        <a:latin typeface="Cambria Math" panose="02040503050406030204" pitchFamily="18" charset="0"/>
                      </a:rPr>
                      <m:t>~</m:t>
                    </m:r>
                    <m:r>
                      <a:rPr lang="en-US" sz="4000" b="0" i="1" smtClean="0">
                        <a:latin typeface="Cambria Math" panose="02040503050406030204" pitchFamily="18" charset="0"/>
                      </a:rPr>
                      <m:t>𝑁</m:t>
                    </m:r>
                    <m:d>
                      <m:dPr>
                        <m:ctrlPr>
                          <a:rPr lang="en-US" sz="4000" b="0" i="1" smtClean="0">
                            <a:latin typeface="Cambria Math" panose="02040503050406030204" pitchFamily="18" charset="0"/>
                          </a:rPr>
                        </m:ctrlPr>
                      </m:dPr>
                      <m:e>
                        <m:r>
                          <a:rPr lang="en-US" sz="4000" b="0" i="1" smtClean="0">
                            <a:latin typeface="Cambria Math" panose="02040503050406030204" pitchFamily="18" charset="0"/>
                          </a:rPr>
                          <m:t>0,1</m:t>
                        </m:r>
                      </m:e>
                    </m:d>
                    <m:r>
                      <a:rPr lang="en-US" sz="4000" b="0" i="1" smtClean="0">
                        <a:latin typeface="Cambria Math" panose="02040503050406030204" pitchFamily="18" charset="0"/>
                      </a:rPr>
                      <m:t>,</m:t>
                    </m:r>
                  </m:oMath>
                </a14:m>
                <a:r>
                  <a:rPr lang="en-US" sz="4000" dirty="0">
                    <a:solidFill>
                      <a:srgbClr val="000000"/>
                    </a:solidFill>
                    <a:cs typeface="Times New Roman" panose="02020603050405020304" pitchFamily="18" charset="0"/>
                  </a:rPr>
                  <a:t> and </a:t>
                </a:r>
                <a14:m>
                  <m:oMath xmlns:m="http://schemas.openxmlformats.org/officeDocument/2006/math">
                    <m:r>
                      <a:rPr lang="en-US" sz="4000" i="1">
                        <a:solidFill>
                          <a:srgbClr val="000000"/>
                        </a:solidFill>
                        <a:latin typeface="Cambria Math" panose="02040503050406030204" pitchFamily="18" charset="0"/>
                        <a:cs typeface="Times New Roman" panose="02020603050405020304" pitchFamily="18" charset="0"/>
                      </a:rPr>
                      <m:t>𝜃</m:t>
                    </m:r>
                  </m:oMath>
                </a14:m>
                <a:r>
                  <a:rPr lang="en-US" sz="4000" dirty="0">
                    <a:solidFill>
                      <a:srgbClr val="000000"/>
                    </a:solidFill>
                    <a:cs typeface="Times New Roman" panose="02020603050405020304" pitchFamily="18" charset="0"/>
                  </a:rPr>
                  <a:t> was set at 10. We generated the population from (1). Then for  each iteration we selected a simple random sample and a </a:t>
                </a:r>
              </a:p>
            </p:txBody>
          </p:sp>
        </mc:Choice>
        <mc:Fallback>
          <p:sp>
            <p:nvSpPr>
              <p:cNvPr id="36" name="TextBox 35">
                <a:extLst>
                  <a:ext uri="{FF2B5EF4-FFF2-40B4-BE49-F238E27FC236}">
                    <a16:creationId xmlns:a16="http://schemas.microsoft.com/office/drawing/2014/main" id="{5FAC9845-6179-4931-9A98-6C68F2E78ADD}"/>
                  </a:ext>
                </a:extLst>
              </p:cNvPr>
              <p:cNvSpPr txBox="1">
                <a:spLocks noRot="1" noChangeAspect="1" noMove="1" noResize="1" noEditPoints="1" noAdjustHandles="1" noChangeArrowheads="1" noChangeShapeType="1" noTextEdit="1"/>
              </p:cNvSpPr>
              <p:nvPr/>
            </p:nvSpPr>
            <p:spPr>
              <a:xfrm>
                <a:off x="307708" y="36100348"/>
                <a:ext cx="16256013" cy="1938992"/>
              </a:xfrm>
              <a:prstGeom prst="rect">
                <a:avLst/>
              </a:prstGeom>
              <a:blipFill>
                <a:blip r:embed="rId13"/>
                <a:stretch>
                  <a:fillRect l="-1312" t="-5660" r="-1312" b="-12579"/>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8" name="TextBox 37">
                <a:extLst>
                  <a:ext uri="{FF2B5EF4-FFF2-40B4-BE49-F238E27FC236}">
                    <a16:creationId xmlns:a16="http://schemas.microsoft.com/office/drawing/2014/main" id="{273B337C-E655-43D9-89A8-66513A5F8D7A}"/>
                  </a:ext>
                </a:extLst>
              </p:cNvPr>
              <p:cNvSpPr txBox="1"/>
              <p:nvPr/>
            </p:nvSpPr>
            <p:spPr>
              <a:xfrm>
                <a:off x="22993547" y="9251213"/>
                <a:ext cx="4971746" cy="139647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unc>
                        <m:funcPr>
                          <m:ctrlPr>
                            <a:rPr lang="en-US" sz="4000" i="1" dirty="0" smtClean="0">
                              <a:solidFill>
                                <a:schemeClr val="tx1"/>
                              </a:solidFill>
                              <a:latin typeface="Cambria Math" panose="02040503050406030204" pitchFamily="18" charset="0"/>
                            </a:rPr>
                          </m:ctrlPr>
                        </m:funcPr>
                        <m:fName>
                          <m:r>
                            <m:rPr>
                              <m:sty m:val="p"/>
                            </m:rPr>
                            <a:rPr lang="en-US" sz="4000" dirty="0" err="1" smtClean="0">
                              <a:solidFill>
                                <a:schemeClr val="tx1"/>
                              </a:solidFill>
                              <a:latin typeface="Cambria Math" panose="02040503050406030204" pitchFamily="18" charset="0"/>
                            </a:rPr>
                            <m:t>ln</m:t>
                          </m:r>
                        </m:fName>
                        <m:e>
                          <m:d>
                            <m:dPr>
                              <m:ctrlPr>
                                <a:rPr lang="en-US" sz="4000" i="1" dirty="0" err="1" smtClean="0">
                                  <a:solidFill>
                                    <a:schemeClr val="tx1"/>
                                  </a:solidFill>
                                  <a:latin typeface="Cambria Math" panose="02040503050406030204" pitchFamily="18" charset="0"/>
                                </a:rPr>
                              </m:ctrlPr>
                            </m:dPr>
                            <m:e>
                              <m:f>
                                <m:fPr>
                                  <m:ctrlPr>
                                    <a:rPr lang="en-US" sz="4000" i="1" dirty="0" err="1" smtClean="0">
                                      <a:solidFill>
                                        <a:schemeClr val="tx1"/>
                                      </a:solidFill>
                                      <a:latin typeface="Cambria Math" panose="02040503050406030204" pitchFamily="18" charset="0"/>
                                    </a:rPr>
                                  </m:ctrlPr>
                                </m:fPr>
                                <m:num>
                                  <m:sSub>
                                    <m:sSubPr>
                                      <m:ctrlPr>
                                        <a:rPr lang="en-US" sz="4000" i="1">
                                          <a:latin typeface="Cambria Math" panose="02040503050406030204" pitchFamily="18" charset="0"/>
                                        </a:rPr>
                                      </m:ctrlPr>
                                    </m:sSubPr>
                                    <m:e>
                                      <m:r>
                                        <a:rPr lang="en-US" sz="4000" i="1">
                                          <a:latin typeface="Cambria Math" panose="02040503050406030204" pitchFamily="18" charset="0"/>
                                        </a:rPr>
                                        <m:t>𝑝</m:t>
                                      </m:r>
                                    </m:e>
                                    <m:sub>
                                      <m:r>
                                        <a:rPr lang="en-US" sz="4000" i="1">
                                          <a:latin typeface="Cambria Math" panose="02040503050406030204" pitchFamily="18" charset="0"/>
                                        </a:rPr>
                                        <m:t>𝑗</m:t>
                                      </m:r>
                                    </m:sub>
                                  </m:sSub>
                                </m:num>
                                <m:den>
                                  <m:r>
                                    <a:rPr lang="en-US" sz="4000" i="0" dirty="0" err="1" smtClean="0">
                                      <a:solidFill>
                                        <a:schemeClr val="tx1"/>
                                      </a:solidFill>
                                      <a:latin typeface="Cambria Math" panose="02040503050406030204" pitchFamily="18" charset="0"/>
                                    </a:rPr>
                                    <m:t>1</m:t>
                                  </m:r>
                                  <m:r>
                                    <a:rPr lang="en-US" sz="4000" b="0" i="1" dirty="0" smtClean="0">
                                      <a:solidFill>
                                        <a:schemeClr val="tx1"/>
                                      </a:solidFill>
                                      <a:latin typeface="Cambria Math" panose="02040503050406030204" pitchFamily="18" charset="0"/>
                                    </a:rPr>
                                    <m:t>−</m:t>
                                  </m:r>
                                  <m:sSub>
                                    <m:sSubPr>
                                      <m:ctrlPr>
                                        <a:rPr lang="en-US" sz="4000" i="1">
                                          <a:latin typeface="Cambria Math" panose="02040503050406030204" pitchFamily="18" charset="0"/>
                                        </a:rPr>
                                      </m:ctrlPr>
                                    </m:sSubPr>
                                    <m:e>
                                      <m:r>
                                        <a:rPr lang="en-US" sz="4000" i="1">
                                          <a:latin typeface="Cambria Math" panose="02040503050406030204" pitchFamily="18" charset="0"/>
                                        </a:rPr>
                                        <m:t>𝑝</m:t>
                                      </m:r>
                                    </m:e>
                                    <m:sub>
                                      <m:r>
                                        <a:rPr lang="en-US" sz="4000" i="1">
                                          <a:latin typeface="Cambria Math" panose="02040503050406030204" pitchFamily="18" charset="0"/>
                                        </a:rPr>
                                        <m:t>𝑗</m:t>
                                      </m:r>
                                    </m:sub>
                                  </m:sSub>
                                </m:den>
                              </m:f>
                            </m:e>
                          </m:d>
                        </m:e>
                      </m:func>
                      <m:r>
                        <a:rPr lang="en-US" sz="4000" i="0" dirty="0" err="1" smtClean="0">
                          <a:solidFill>
                            <a:schemeClr val="tx1"/>
                          </a:solidFill>
                          <a:latin typeface="Cambria Math" panose="02040503050406030204" pitchFamily="18" charset="0"/>
                        </a:rPr>
                        <m:t>=</m:t>
                      </m:r>
                      <m:r>
                        <a:rPr lang="en-US" sz="4000" i="1" dirty="0" err="1" smtClean="0">
                          <a:solidFill>
                            <a:schemeClr val="tx1"/>
                          </a:solidFill>
                          <a:latin typeface="Cambria Math" panose="02040503050406030204" pitchFamily="18" charset="0"/>
                        </a:rPr>
                        <m:t>𝛼</m:t>
                      </m:r>
                      <m:r>
                        <a:rPr lang="en-US" sz="4000" i="0" dirty="0" err="1" smtClean="0">
                          <a:solidFill>
                            <a:schemeClr val="tx1"/>
                          </a:solidFill>
                          <a:latin typeface="Cambria Math" panose="02040503050406030204" pitchFamily="18" charset="0"/>
                        </a:rPr>
                        <m:t>+</m:t>
                      </m:r>
                      <m:r>
                        <a:rPr lang="en-US" sz="4000" i="1" dirty="0" err="1" smtClean="0">
                          <a:solidFill>
                            <a:schemeClr val="tx1"/>
                          </a:solidFill>
                          <a:latin typeface="Cambria Math" panose="02040503050406030204" pitchFamily="18" charset="0"/>
                        </a:rPr>
                        <m:t>𝛾</m:t>
                      </m:r>
                      <m:sSub>
                        <m:sSubPr>
                          <m:ctrlPr>
                            <a:rPr lang="en-US" sz="4000" b="0" i="1" dirty="0" smtClean="0">
                              <a:solidFill>
                                <a:schemeClr val="tx1"/>
                              </a:solidFill>
                              <a:latin typeface="Cambria Math" panose="02040503050406030204" pitchFamily="18" charset="0"/>
                            </a:rPr>
                          </m:ctrlPr>
                        </m:sSubPr>
                        <m:e>
                          <m:r>
                            <a:rPr lang="en-US" sz="4000" b="0" i="1" dirty="0" smtClean="0">
                              <a:solidFill>
                                <a:schemeClr val="tx1"/>
                              </a:solidFill>
                              <a:latin typeface="Cambria Math" panose="02040503050406030204" pitchFamily="18" charset="0"/>
                            </a:rPr>
                            <m:t>𝑋</m:t>
                          </m:r>
                        </m:e>
                        <m:sub>
                          <m:r>
                            <a:rPr lang="en-US" sz="4000" b="0" i="1" dirty="0" smtClean="0">
                              <a:solidFill>
                                <a:schemeClr val="tx1"/>
                              </a:solidFill>
                              <a:latin typeface="Cambria Math" panose="02040503050406030204" pitchFamily="18" charset="0"/>
                            </a:rPr>
                            <m:t>𝑗</m:t>
                          </m:r>
                        </m:sub>
                      </m:sSub>
                    </m:oMath>
                  </m:oMathPara>
                </a14:m>
                <a:endParaRPr lang="en-US" sz="4000" dirty="0" err="1">
                  <a:solidFill>
                    <a:schemeClr val="tx1"/>
                  </a:solidFill>
                </a:endParaRPr>
              </a:p>
            </p:txBody>
          </p:sp>
        </mc:Choice>
        <mc:Fallback>
          <p:sp>
            <p:nvSpPr>
              <p:cNvPr id="38" name="TextBox 37">
                <a:extLst>
                  <a:ext uri="{FF2B5EF4-FFF2-40B4-BE49-F238E27FC236}">
                    <a16:creationId xmlns:a16="http://schemas.microsoft.com/office/drawing/2014/main" id="{273B337C-E655-43D9-89A8-66513A5F8D7A}"/>
                  </a:ext>
                </a:extLst>
              </p:cNvPr>
              <p:cNvSpPr txBox="1">
                <a:spLocks noRot="1" noChangeAspect="1" noMove="1" noResize="1" noEditPoints="1" noAdjustHandles="1" noChangeArrowheads="1" noChangeShapeType="1" noTextEdit="1"/>
              </p:cNvSpPr>
              <p:nvPr/>
            </p:nvSpPr>
            <p:spPr>
              <a:xfrm>
                <a:off x="22993547" y="9251213"/>
                <a:ext cx="4971746" cy="1396473"/>
              </a:xfrm>
              <a:prstGeom prst="rect">
                <a:avLst/>
              </a:prstGeom>
              <a:blipFill>
                <a:blip r:embed="rId1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9" name="TextBox 38">
                <a:extLst>
                  <a:ext uri="{FF2B5EF4-FFF2-40B4-BE49-F238E27FC236}">
                    <a16:creationId xmlns:a16="http://schemas.microsoft.com/office/drawing/2014/main" id="{E54FBB17-2DE5-4A6C-8163-5DD64956F2F7}"/>
                  </a:ext>
                </a:extLst>
              </p:cNvPr>
              <p:cNvSpPr txBox="1"/>
              <p:nvPr/>
            </p:nvSpPr>
            <p:spPr>
              <a:xfrm>
                <a:off x="20861774" y="12088444"/>
                <a:ext cx="8130239" cy="138980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4000" i="1" smtClean="0">
                              <a:latin typeface="Cambria Math" panose="02040503050406030204" pitchFamily="18" charset="0"/>
                            </a:rPr>
                          </m:ctrlPr>
                        </m:sSubPr>
                        <m:e>
                          <m:r>
                            <a:rPr lang="en-US" sz="4000" i="1">
                              <a:latin typeface="Cambria Math" panose="02040503050406030204" pitchFamily="18" charset="0"/>
                            </a:rPr>
                            <m:t>𝑝</m:t>
                          </m:r>
                        </m:e>
                        <m:sub>
                          <m:r>
                            <a:rPr lang="en-US" sz="4000" i="1">
                              <a:latin typeface="Cambria Math" panose="02040503050406030204" pitchFamily="18" charset="0"/>
                            </a:rPr>
                            <m:t>𝑗</m:t>
                          </m:r>
                        </m:sub>
                      </m:sSub>
                      <m:r>
                        <a:rPr lang="en-US" sz="4000" b="0" i="0" smtClean="0">
                          <a:latin typeface="Cambria Math" panose="02040503050406030204" pitchFamily="18" charset="0"/>
                        </a:rPr>
                        <m:t>=</m:t>
                      </m:r>
                      <m:f>
                        <m:fPr>
                          <m:ctrlPr>
                            <a:rPr lang="en-US" sz="4000" b="0" i="1" smtClean="0">
                              <a:latin typeface="Cambria Math" panose="02040503050406030204" pitchFamily="18" charset="0"/>
                            </a:rPr>
                          </m:ctrlPr>
                        </m:fPr>
                        <m:num>
                          <m:sSup>
                            <m:sSupPr>
                              <m:ctrlPr>
                                <a:rPr lang="en-US" sz="4000" b="0" i="1" smtClean="0">
                                  <a:latin typeface="Cambria Math" panose="02040503050406030204" pitchFamily="18" charset="0"/>
                                </a:rPr>
                              </m:ctrlPr>
                            </m:sSupPr>
                            <m:e>
                              <m:r>
                                <m:rPr>
                                  <m:sty m:val="p"/>
                                </m:rPr>
                                <a:rPr lang="en-US" sz="4000" b="0" i="0" smtClean="0">
                                  <a:latin typeface="Cambria Math" panose="02040503050406030204" pitchFamily="18" charset="0"/>
                                </a:rPr>
                                <m:t>e</m:t>
                              </m:r>
                            </m:e>
                            <m:sup>
                              <m:r>
                                <a:rPr lang="en-US" sz="4000" i="1">
                                  <a:latin typeface="Cambria Math" panose="02040503050406030204" pitchFamily="18" charset="0"/>
                                </a:rPr>
                                <m:t>𝛼</m:t>
                              </m:r>
                              <m:r>
                                <a:rPr lang="en-US" sz="4000" i="1">
                                  <a:latin typeface="Cambria Math" panose="02040503050406030204" pitchFamily="18" charset="0"/>
                                </a:rPr>
                                <m:t>+</m:t>
                              </m:r>
                              <m:r>
                                <a:rPr lang="en-US" sz="4000" i="1">
                                  <a:latin typeface="Cambria Math" panose="02040503050406030204" pitchFamily="18" charset="0"/>
                                </a:rPr>
                                <m:t>𝛾</m:t>
                              </m:r>
                              <m:sSub>
                                <m:sSubPr>
                                  <m:ctrlPr>
                                    <a:rPr lang="en-US" sz="4000" i="1">
                                      <a:latin typeface="Cambria Math" panose="02040503050406030204" pitchFamily="18" charset="0"/>
                                    </a:rPr>
                                  </m:ctrlPr>
                                </m:sSubPr>
                                <m:e>
                                  <m:r>
                                    <a:rPr lang="en-US" sz="4000" i="1">
                                      <a:latin typeface="Cambria Math" panose="02040503050406030204" pitchFamily="18" charset="0"/>
                                    </a:rPr>
                                    <m:t>𝑋</m:t>
                                  </m:r>
                                </m:e>
                                <m:sub>
                                  <m:r>
                                    <a:rPr lang="en-US" sz="4000" i="1">
                                      <a:latin typeface="Cambria Math" panose="02040503050406030204" pitchFamily="18" charset="0"/>
                                    </a:rPr>
                                    <m:t>𝑗</m:t>
                                  </m:r>
                                </m:sub>
                              </m:sSub>
                            </m:sup>
                          </m:sSup>
                        </m:num>
                        <m:den>
                          <m:r>
                            <a:rPr lang="en-US" sz="4000" b="0" i="1" smtClean="0">
                              <a:latin typeface="Cambria Math" panose="02040503050406030204" pitchFamily="18" charset="0"/>
                            </a:rPr>
                            <m:t>1+</m:t>
                          </m:r>
                          <m:sSup>
                            <m:sSupPr>
                              <m:ctrlPr>
                                <a:rPr lang="en-US" sz="4000" i="1">
                                  <a:latin typeface="Cambria Math" panose="02040503050406030204" pitchFamily="18" charset="0"/>
                                </a:rPr>
                              </m:ctrlPr>
                            </m:sSupPr>
                            <m:e>
                              <m:r>
                                <m:rPr>
                                  <m:sty m:val="p"/>
                                </m:rPr>
                                <a:rPr lang="en-US" sz="4000">
                                  <a:latin typeface="Cambria Math" panose="02040503050406030204" pitchFamily="18" charset="0"/>
                                </a:rPr>
                                <m:t>e</m:t>
                              </m:r>
                            </m:e>
                            <m:sup>
                              <m:r>
                                <a:rPr lang="en-US" sz="4000" i="1">
                                  <a:latin typeface="Cambria Math" panose="02040503050406030204" pitchFamily="18" charset="0"/>
                                </a:rPr>
                                <m:t>𝛼</m:t>
                              </m:r>
                              <m:r>
                                <a:rPr lang="en-US" sz="4000" i="1">
                                  <a:latin typeface="Cambria Math" panose="02040503050406030204" pitchFamily="18" charset="0"/>
                                </a:rPr>
                                <m:t>+</m:t>
                              </m:r>
                              <m:r>
                                <a:rPr lang="en-US" sz="4000" i="1">
                                  <a:latin typeface="Cambria Math" panose="02040503050406030204" pitchFamily="18" charset="0"/>
                                </a:rPr>
                                <m:t>𝛾</m:t>
                              </m:r>
                              <m:sSub>
                                <m:sSubPr>
                                  <m:ctrlPr>
                                    <a:rPr lang="en-US" sz="4000" i="1" smtClean="0">
                                      <a:latin typeface="Cambria Math" panose="02040503050406030204" pitchFamily="18" charset="0"/>
                                    </a:rPr>
                                  </m:ctrlPr>
                                </m:sSubPr>
                                <m:e>
                                  <m:r>
                                    <a:rPr lang="en-US" sz="4000" i="1">
                                      <a:latin typeface="Cambria Math" panose="02040503050406030204" pitchFamily="18" charset="0"/>
                                    </a:rPr>
                                    <m:t>𝑋</m:t>
                                  </m:r>
                                </m:e>
                                <m:sub>
                                  <m:r>
                                    <a:rPr lang="en-US" sz="4000" b="0" i="1" smtClean="0">
                                      <a:latin typeface="Cambria Math" panose="02040503050406030204" pitchFamily="18" charset="0"/>
                                    </a:rPr>
                                    <m:t>𝑗</m:t>
                                  </m:r>
                                </m:sub>
                              </m:sSub>
                            </m:sup>
                          </m:sSup>
                        </m:den>
                      </m:f>
                    </m:oMath>
                  </m:oMathPara>
                </a14:m>
                <a:endParaRPr lang="en-US" sz="4000" i="1" dirty="0"/>
              </a:p>
            </p:txBody>
          </p:sp>
        </mc:Choice>
        <mc:Fallback>
          <p:sp>
            <p:nvSpPr>
              <p:cNvPr id="39" name="TextBox 38">
                <a:extLst>
                  <a:ext uri="{FF2B5EF4-FFF2-40B4-BE49-F238E27FC236}">
                    <a16:creationId xmlns:a16="http://schemas.microsoft.com/office/drawing/2014/main" id="{E54FBB17-2DE5-4A6C-8163-5DD64956F2F7}"/>
                  </a:ext>
                </a:extLst>
              </p:cNvPr>
              <p:cNvSpPr txBox="1">
                <a:spLocks noRot="1" noChangeAspect="1" noMove="1" noResize="1" noEditPoints="1" noAdjustHandles="1" noChangeArrowheads="1" noChangeShapeType="1" noTextEdit="1"/>
              </p:cNvSpPr>
              <p:nvPr/>
            </p:nvSpPr>
            <p:spPr>
              <a:xfrm>
                <a:off x="20861774" y="12088444"/>
                <a:ext cx="8130239" cy="1389804"/>
              </a:xfrm>
              <a:prstGeom prst="rect">
                <a:avLst/>
              </a:prstGeom>
              <a:blipFill>
                <a:blip r:embed="rId15"/>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0" name="TextBox 39">
                <a:extLst>
                  <a:ext uri="{FF2B5EF4-FFF2-40B4-BE49-F238E27FC236}">
                    <a16:creationId xmlns:a16="http://schemas.microsoft.com/office/drawing/2014/main" id="{43EDDC54-AA5C-4714-8A21-AA072DE43A5C}"/>
                  </a:ext>
                </a:extLst>
              </p:cNvPr>
              <p:cNvSpPr txBox="1"/>
              <p:nvPr/>
            </p:nvSpPr>
            <p:spPr>
              <a:xfrm>
                <a:off x="17547611" y="18500206"/>
                <a:ext cx="6628327" cy="1314399"/>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r>
                        <a:rPr lang="en-US" sz="3600" b="0" i="1" smtClean="0">
                          <a:latin typeface="Cambria Math" panose="02040503050406030204" pitchFamily="18" charset="0"/>
                        </a:rPr>
                        <m:t>𝐵𝑖𝑎𝑠</m:t>
                      </m:r>
                      <m:r>
                        <a:rPr lang="en-US" sz="3600" b="0" i="1" smtClean="0">
                          <a:latin typeface="Cambria Math" panose="02040503050406030204" pitchFamily="18" charset="0"/>
                        </a:rPr>
                        <m:t>(</m:t>
                      </m:r>
                      <m:r>
                        <a:rPr lang="en-US" sz="3600" b="0" i="1" smtClean="0">
                          <a:latin typeface="Cambria Math" panose="02040503050406030204" pitchFamily="18" charset="0"/>
                        </a:rPr>
                        <m:t>𝑆𝑅𝑆</m:t>
                      </m:r>
                      <m:r>
                        <a:rPr lang="en-US" sz="3600" b="0" i="1" smtClean="0">
                          <a:latin typeface="Cambria Math" panose="02040503050406030204" pitchFamily="18" charset="0"/>
                        </a:rPr>
                        <m:t>)=</m:t>
                      </m:r>
                      <m:f>
                        <m:fPr>
                          <m:ctrlPr>
                            <a:rPr lang="en-US" sz="3600" b="0" i="1" smtClean="0">
                              <a:latin typeface="Cambria Math" panose="02040503050406030204" pitchFamily="18" charset="0"/>
                            </a:rPr>
                          </m:ctrlPr>
                        </m:fPr>
                        <m:num>
                          <m:nary>
                            <m:naryPr>
                              <m:chr m:val="∑"/>
                              <m:ctrlPr>
                                <a:rPr lang="en-US" sz="3600" b="0" i="1" smtClean="0">
                                  <a:latin typeface="Cambria Math" panose="02040503050406030204" pitchFamily="18" charset="0"/>
                                </a:rPr>
                              </m:ctrlPr>
                            </m:naryPr>
                            <m:sub>
                              <m:r>
                                <m:rPr>
                                  <m:brk m:alnAt="23"/>
                                </m:rPr>
                                <a:rPr lang="en-US" sz="3600" b="0" i="1" smtClean="0">
                                  <a:latin typeface="Cambria Math" panose="02040503050406030204" pitchFamily="18" charset="0"/>
                                </a:rPr>
                                <m:t>𝑘</m:t>
                              </m:r>
                              <m:r>
                                <a:rPr lang="en-US" sz="3600" b="0" i="1" smtClean="0">
                                  <a:latin typeface="Cambria Math" panose="02040503050406030204" pitchFamily="18" charset="0"/>
                                </a:rPr>
                                <m:t>=1</m:t>
                              </m:r>
                            </m:sub>
                            <m:sup>
                              <m:r>
                                <a:rPr lang="en-US" sz="3600" b="0" i="1" smtClean="0">
                                  <a:latin typeface="Cambria Math" panose="02040503050406030204" pitchFamily="18" charset="0"/>
                                </a:rPr>
                                <m:t>10,000</m:t>
                              </m:r>
                            </m:sup>
                            <m:e>
                              <m:d>
                                <m:dPr>
                                  <m:begChr m:val="|"/>
                                  <m:endChr m:val="|"/>
                                  <m:ctrlPr>
                                    <a:rPr lang="en-US" sz="3600" b="0" i="1" smtClean="0">
                                      <a:latin typeface="Cambria Math" panose="02040503050406030204" pitchFamily="18" charset="0"/>
                                    </a:rPr>
                                  </m:ctrlPr>
                                </m:dPr>
                                <m:e>
                                  <m:sSub>
                                    <m:sSubPr>
                                      <m:ctrlPr>
                                        <a:rPr lang="en-US" sz="3600" i="1" smtClean="0">
                                          <a:solidFill>
                                            <a:schemeClr val="tx1"/>
                                          </a:solidFill>
                                          <a:latin typeface="Cambria Math" panose="02040503050406030204" pitchFamily="18" charset="0"/>
                                        </a:rPr>
                                      </m:ctrlPr>
                                    </m:sSubPr>
                                    <m:e>
                                      <m:acc>
                                        <m:accPr>
                                          <m:chr m:val="̅"/>
                                          <m:ctrlPr>
                                            <a:rPr lang="en-US" sz="3600" i="1">
                                              <a:solidFill>
                                                <a:schemeClr val="tx1"/>
                                              </a:solidFill>
                                              <a:latin typeface="Cambria Math" panose="02040503050406030204" pitchFamily="18" charset="0"/>
                                            </a:rPr>
                                          </m:ctrlPr>
                                        </m:accPr>
                                        <m:e>
                                          <m:r>
                                            <a:rPr lang="en-US" sz="3600" i="1">
                                              <a:solidFill>
                                                <a:schemeClr val="tx1"/>
                                              </a:solidFill>
                                              <a:latin typeface="Cambria Math" panose="02040503050406030204" pitchFamily="18" charset="0"/>
                                            </a:rPr>
                                            <m:t>𝑦</m:t>
                                          </m:r>
                                        </m:e>
                                      </m:acc>
                                    </m:e>
                                    <m:sub>
                                      <m:r>
                                        <a:rPr lang="en-US" sz="3600" b="0" i="1" smtClean="0">
                                          <a:solidFill>
                                            <a:schemeClr val="tx1"/>
                                          </a:solidFill>
                                          <a:latin typeface="Cambria Math" panose="02040503050406030204" pitchFamily="18" charset="0"/>
                                        </a:rPr>
                                        <m:t>𝑆</m:t>
                                      </m:r>
                                      <m:r>
                                        <a:rPr lang="en-US" sz="3600" i="1">
                                          <a:solidFill>
                                            <a:schemeClr val="tx1"/>
                                          </a:solidFill>
                                          <a:latin typeface="Cambria Math" panose="02040503050406030204" pitchFamily="18" charset="0"/>
                                        </a:rPr>
                                        <m:t>𝑘</m:t>
                                      </m:r>
                                    </m:sub>
                                  </m:sSub>
                                  <m:r>
                                    <a:rPr lang="en-US" sz="3600" i="1">
                                      <a:latin typeface="Cambria Math" panose="02040503050406030204" pitchFamily="18" charset="0"/>
                                    </a:rPr>
                                    <m:t>−</m:t>
                                  </m:r>
                                  <m:acc>
                                    <m:accPr>
                                      <m:chr m:val="̅"/>
                                      <m:ctrlPr>
                                        <a:rPr lang="en-US" sz="3600" i="1">
                                          <a:latin typeface="Cambria Math" panose="02040503050406030204" pitchFamily="18" charset="0"/>
                                        </a:rPr>
                                      </m:ctrlPr>
                                    </m:accPr>
                                    <m:e>
                                      <m:r>
                                        <a:rPr lang="en-US" sz="3600" i="1">
                                          <a:latin typeface="Cambria Math" panose="02040503050406030204" pitchFamily="18" charset="0"/>
                                        </a:rPr>
                                        <m:t>𝑍</m:t>
                                      </m:r>
                                    </m:e>
                                  </m:acc>
                                </m:e>
                              </m:d>
                            </m:e>
                          </m:nary>
                        </m:num>
                        <m:den>
                          <m:r>
                            <a:rPr lang="en-US" sz="3600" b="0" i="1" smtClean="0">
                              <a:latin typeface="Cambria Math" panose="02040503050406030204" pitchFamily="18" charset="0"/>
                            </a:rPr>
                            <m:t>10,000</m:t>
                          </m:r>
                        </m:den>
                      </m:f>
                    </m:oMath>
                  </m:oMathPara>
                </a14:m>
                <a:endParaRPr lang="en-US" sz="3600" dirty="0"/>
              </a:p>
            </p:txBody>
          </p:sp>
        </mc:Choice>
        <mc:Fallback>
          <p:sp>
            <p:nvSpPr>
              <p:cNvPr id="40" name="TextBox 39">
                <a:extLst>
                  <a:ext uri="{FF2B5EF4-FFF2-40B4-BE49-F238E27FC236}">
                    <a16:creationId xmlns:a16="http://schemas.microsoft.com/office/drawing/2014/main" id="{43EDDC54-AA5C-4714-8A21-AA072DE43A5C}"/>
                  </a:ext>
                </a:extLst>
              </p:cNvPr>
              <p:cNvSpPr txBox="1">
                <a:spLocks noRot="1" noChangeAspect="1" noMove="1" noResize="1" noEditPoints="1" noAdjustHandles="1" noChangeArrowheads="1" noChangeShapeType="1" noTextEdit="1"/>
              </p:cNvSpPr>
              <p:nvPr/>
            </p:nvSpPr>
            <p:spPr>
              <a:xfrm>
                <a:off x="17547611" y="18500206"/>
                <a:ext cx="6628327" cy="1314399"/>
              </a:xfrm>
              <a:prstGeom prst="rect">
                <a:avLst/>
              </a:prstGeom>
              <a:blipFill>
                <a:blip r:embed="rId16"/>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1" name="TextBox 40">
                <a:extLst>
                  <a:ext uri="{FF2B5EF4-FFF2-40B4-BE49-F238E27FC236}">
                    <a16:creationId xmlns:a16="http://schemas.microsoft.com/office/drawing/2014/main" id="{4EEE78F6-5F7E-4F9E-B685-AE8682AE117D}"/>
                  </a:ext>
                </a:extLst>
              </p:cNvPr>
              <p:cNvSpPr txBox="1"/>
              <p:nvPr/>
            </p:nvSpPr>
            <p:spPr>
              <a:xfrm>
                <a:off x="25188897" y="18340243"/>
                <a:ext cx="6628327" cy="1314399"/>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r>
                        <a:rPr lang="en-US" sz="3600" b="0" i="1" smtClean="0">
                          <a:latin typeface="Cambria Math" panose="02040503050406030204" pitchFamily="18" charset="0"/>
                        </a:rPr>
                        <m:t>𝐵𝑖𝑎𝑠</m:t>
                      </m:r>
                      <m:r>
                        <a:rPr lang="en-US" sz="3600" b="0" i="1" smtClean="0">
                          <a:latin typeface="Cambria Math" panose="02040503050406030204" pitchFamily="18" charset="0"/>
                        </a:rPr>
                        <m:t>(</m:t>
                      </m:r>
                      <m:r>
                        <a:rPr lang="en-US" sz="3600" b="0" i="1" smtClean="0">
                          <a:latin typeface="Cambria Math" panose="02040503050406030204" pitchFamily="18" charset="0"/>
                        </a:rPr>
                        <m:t>𝐶𝑜𝑛𝑣</m:t>
                      </m:r>
                      <m:r>
                        <a:rPr lang="en-US" sz="3600" b="0" i="1" smtClean="0">
                          <a:latin typeface="Cambria Math" panose="02040503050406030204" pitchFamily="18" charset="0"/>
                        </a:rPr>
                        <m:t>)=</m:t>
                      </m:r>
                      <m:f>
                        <m:fPr>
                          <m:ctrlPr>
                            <a:rPr lang="en-US" sz="3600" b="0" i="1" smtClean="0">
                              <a:latin typeface="Cambria Math" panose="02040503050406030204" pitchFamily="18" charset="0"/>
                            </a:rPr>
                          </m:ctrlPr>
                        </m:fPr>
                        <m:num>
                          <m:nary>
                            <m:naryPr>
                              <m:chr m:val="∑"/>
                              <m:ctrlPr>
                                <a:rPr lang="en-US" sz="3600" b="0" i="1" smtClean="0">
                                  <a:latin typeface="Cambria Math" panose="02040503050406030204" pitchFamily="18" charset="0"/>
                                </a:rPr>
                              </m:ctrlPr>
                            </m:naryPr>
                            <m:sub>
                              <m:r>
                                <m:rPr>
                                  <m:brk m:alnAt="23"/>
                                </m:rPr>
                                <a:rPr lang="en-US" sz="3600" b="0" i="1" smtClean="0">
                                  <a:latin typeface="Cambria Math" panose="02040503050406030204" pitchFamily="18" charset="0"/>
                                </a:rPr>
                                <m:t>𝑘</m:t>
                              </m:r>
                              <m:r>
                                <a:rPr lang="en-US" sz="3600" b="0" i="1" smtClean="0">
                                  <a:latin typeface="Cambria Math" panose="02040503050406030204" pitchFamily="18" charset="0"/>
                                </a:rPr>
                                <m:t>=1</m:t>
                              </m:r>
                            </m:sub>
                            <m:sup>
                              <m:r>
                                <a:rPr lang="en-US" sz="3600" b="0" i="1" smtClean="0">
                                  <a:latin typeface="Cambria Math" panose="02040503050406030204" pitchFamily="18" charset="0"/>
                                </a:rPr>
                                <m:t>10,000</m:t>
                              </m:r>
                            </m:sup>
                            <m:e>
                              <m:d>
                                <m:dPr>
                                  <m:begChr m:val="|"/>
                                  <m:endChr m:val="|"/>
                                  <m:ctrlPr>
                                    <a:rPr lang="en-US" sz="3600" b="0" i="1" smtClean="0">
                                      <a:latin typeface="Cambria Math" panose="02040503050406030204" pitchFamily="18" charset="0"/>
                                    </a:rPr>
                                  </m:ctrlPr>
                                </m:dPr>
                                <m:e>
                                  <m:sSub>
                                    <m:sSubPr>
                                      <m:ctrlPr>
                                        <a:rPr lang="en-US" sz="3600" i="1" smtClean="0">
                                          <a:solidFill>
                                            <a:schemeClr val="tx1"/>
                                          </a:solidFill>
                                          <a:latin typeface="Cambria Math" panose="02040503050406030204" pitchFamily="18" charset="0"/>
                                        </a:rPr>
                                      </m:ctrlPr>
                                    </m:sSubPr>
                                    <m:e>
                                      <m:acc>
                                        <m:accPr>
                                          <m:chr m:val="̅"/>
                                          <m:ctrlPr>
                                            <a:rPr lang="en-US" sz="3600" i="1">
                                              <a:solidFill>
                                                <a:schemeClr val="tx1"/>
                                              </a:solidFill>
                                              <a:latin typeface="Cambria Math" panose="02040503050406030204" pitchFamily="18" charset="0"/>
                                            </a:rPr>
                                          </m:ctrlPr>
                                        </m:accPr>
                                        <m:e>
                                          <m:r>
                                            <a:rPr lang="en-US" sz="3600" i="1">
                                              <a:solidFill>
                                                <a:schemeClr val="tx1"/>
                                              </a:solidFill>
                                              <a:latin typeface="Cambria Math" panose="02040503050406030204" pitchFamily="18" charset="0"/>
                                            </a:rPr>
                                            <m:t>𝑦</m:t>
                                          </m:r>
                                        </m:e>
                                      </m:acc>
                                    </m:e>
                                    <m:sub>
                                      <m:r>
                                        <a:rPr lang="en-US" sz="3600" b="0" i="1" smtClean="0">
                                          <a:solidFill>
                                            <a:schemeClr val="tx1"/>
                                          </a:solidFill>
                                          <a:latin typeface="Cambria Math" panose="02040503050406030204" pitchFamily="18" charset="0"/>
                                        </a:rPr>
                                        <m:t>𝐶</m:t>
                                      </m:r>
                                      <m:r>
                                        <a:rPr lang="en-US" sz="3600" i="1">
                                          <a:solidFill>
                                            <a:schemeClr val="tx1"/>
                                          </a:solidFill>
                                          <a:latin typeface="Cambria Math" panose="02040503050406030204" pitchFamily="18" charset="0"/>
                                        </a:rPr>
                                        <m:t>𝑘</m:t>
                                      </m:r>
                                    </m:sub>
                                  </m:sSub>
                                  <m:r>
                                    <a:rPr lang="en-US" sz="3600" i="1">
                                      <a:latin typeface="Cambria Math" panose="02040503050406030204" pitchFamily="18" charset="0"/>
                                    </a:rPr>
                                    <m:t>−</m:t>
                                  </m:r>
                                  <m:acc>
                                    <m:accPr>
                                      <m:chr m:val="̅"/>
                                      <m:ctrlPr>
                                        <a:rPr lang="en-US" sz="3600" i="1">
                                          <a:latin typeface="Cambria Math" panose="02040503050406030204" pitchFamily="18" charset="0"/>
                                        </a:rPr>
                                      </m:ctrlPr>
                                    </m:accPr>
                                    <m:e>
                                      <m:r>
                                        <a:rPr lang="en-US" sz="3600" i="1">
                                          <a:latin typeface="Cambria Math" panose="02040503050406030204" pitchFamily="18" charset="0"/>
                                        </a:rPr>
                                        <m:t>𝑍</m:t>
                                      </m:r>
                                    </m:e>
                                  </m:acc>
                                </m:e>
                              </m:d>
                            </m:e>
                          </m:nary>
                        </m:num>
                        <m:den>
                          <m:r>
                            <a:rPr lang="en-US" sz="3600" b="0" i="1" smtClean="0">
                              <a:latin typeface="Cambria Math" panose="02040503050406030204" pitchFamily="18" charset="0"/>
                            </a:rPr>
                            <m:t>10,000</m:t>
                          </m:r>
                        </m:den>
                      </m:f>
                    </m:oMath>
                  </m:oMathPara>
                </a14:m>
                <a:endParaRPr lang="en-US" sz="3600" dirty="0"/>
              </a:p>
            </p:txBody>
          </p:sp>
        </mc:Choice>
        <mc:Fallback>
          <p:sp>
            <p:nvSpPr>
              <p:cNvPr id="41" name="TextBox 40">
                <a:extLst>
                  <a:ext uri="{FF2B5EF4-FFF2-40B4-BE49-F238E27FC236}">
                    <a16:creationId xmlns:a16="http://schemas.microsoft.com/office/drawing/2014/main" id="{4EEE78F6-5F7E-4F9E-B685-AE8682AE117D}"/>
                  </a:ext>
                </a:extLst>
              </p:cNvPr>
              <p:cNvSpPr txBox="1">
                <a:spLocks noRot="1" noChangeAspect="1" noMove="1" noResize="1" noEditPoints="1" noAdjustHandles="1" noChangeArrowheads="1" noChangeShapeType="1" noTextEdit="1"/>
              </p:cNvSpPr>
              <p:nvPr/>
            </p:nvSpPr>
            <p:spPr>
              <a:xfrm>
                <a:off x="25188897" y="18340243"/>
                <a:ext cx="6628327" cy="1314399"/>
              </a:xfrm>
              <a:prstGeom prst="rect">
                <a:avLst/>
              </a:prstGeom>
              <a:blipFill>
                <a:blip r:embed="rId17"/>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2" name="TextBox 41">
                <a:extLst>
                  <a:ext uri="{FF2B5EF4-FFF2-40B4-BE49-F238E27FC236}">
                    <a16:creationId xmlns:a16="http://schemas.microsoft.com/office/drawing/2014/main" id="{FE7A590B-12D4-4D7C-93FB-DD3DC51F44B6}"/>
                  </a:ext>
                </a:extLst>
              </p:cNvPr>
              <p:cNvSpPr txBox="1"/>
              <p:nvPr/>
            </p:nvSpPr>
            <p:spPr>
              <a:xfrm>
                <a:off x="17546316" y="20239329"/>
                <a:ext cx="6456768" cy="131125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600" b="0" i="1" smtClean="0">
                          <a:latin typeface="Cambria Math" panose="02040503050406030204" pitchFamily="18" charset="0"/>
                        </a:rPr>
                        <m:t>𝐸𝑉𝑎𝑟</m:t>
                      </m:r>
                      <m:r>
                        <a:rPr lang="en-US" sz="3600" b="0" i="1" smtClean="0">
                          <a:latin typeface="Cambria Math" panose="02040503050406030204" pitchFamily="18" charset="0"/>
                        </a:rPr>
                        <m:t>(</m:t>
                      </m:r>
                      <m:r>
                        <a:rPr lang="en-US" sz="3600" b="0" i="1" smtClean="0">
                          <a:latin typeface="Cambria Math" panose="02040503050406030204" pitchFamily="18" charset="0"/>
                        </a:rPr>
                        <m:t>𝑆𝑅𝑆</m:t>
                      </m:r>
                      <m:r>
                        <a:rPr lang="en-US" sz="3600" b="0" i="1" smtClean="0">
                          <a:latin typeface="Cambria Math" panose="02040503050406030204" pitchFamily="18" charset="0"/>
                        </a:rPr>
                        <m:t>)=</m:t>
                      </m:r>
                      <m:f>
                        <m:fPr>
                          <m:ctrlPr>
                            <a:rPr lang="en-US" sz="3600" b="0" i="1" smtClean="0">
                              <a:latin typeface="Cambria Math" panose="02040503050406030204" pitchFamily="18" charset="0"/>
                            </a:rPr>
                          </m:ctrlPr>
                        </m:fPr>
                        <m:num>
                          <m:nary>
                            <m:naryPr>
                              <m:chr m:val="∑"/>
                              <m:ctrlPr>
                                <a:rPr lang="en-US" sz="3600" b="0" i="1" smtClean="0">
                                  <a:latin typeface="Cambria Math" panose="02040503050406030204" pitchFamily="18" charset="0"/>
                                </a:rPr>
                              </m:ctrlPr>
                            </m:naryPr>
                            <m:sub>
                              <m:r>
                                <m:rPr>
                                  <m:brk m:alnAt="23"/>
                                </m:rPr>
                                <a:rPr lang="en-US" sz="3600" b="0" i="1" smtClean="0">
                                  <a:latin typeface="Cambria Math" panose="02040503050406030204" pitchFamily="18" charset="0"/>
                                </a:rPr>
                                <m:t>𝑘</m:t>
                              </m:r>
                              <m:r>
                                <a:rPr lang="en-US" sz="3600" b="0" i="1" smtClean="0">
                                  <a:latin typeface="Cambria Math" panose="02040503050406030204" pitchFamily="18" charset="0"/>
                                </a:rPr>
                                <m:t>=1</m:t>
                              </m:r>
                            </m:sub>
                            <m:sup>
                              <m:r>
                                <a:rPr lang="en-US" sz="3600" b="0" i="1" smtClean="0">
                                  <a:latin typeface="Cambria Math" panose="02040503050406030204" pitchFamily="18" charset="0"/>
                                </a:rPr>
                                <m:t>10,000</m:t>
                              </m:r>
                            </m:sup>
                            <m:e>
                              <m:sSup>
                                <m:sSupPr>
                                  <m:ctrlPr>
                                    <a:rPr lang="en-US" sz="3600" b="0" i="1" smtClean="0">
                                      <a:latin typeface="Cambria Math" panose="02040503050406030204" pitchFamily="18" charset="0"/>
                                    </a:rPr>
                                  </m:ctrlPr>
                                </m:sSupPr>
                                <m:e>
                                  <m:d>
                                    <m:dPr>
                                      <m:ctrlPr>
                                        <a:rPr lang="en-US" sz="3600" b="0" i="1" smtClean="0">
                                          <a:latin typeface="Cambria Math" panose="02040503050406030204" pitchFamily="18" charset="0"/>
                                        </a:rPr>
                                      </m:ctrlPr>
                                    </m:dPr>
                                    <m:e>
                                      <m:sSub>
                                        <m:sSubPr>
                                          <m:ctrlPr>
                                            <a:rPr lang="en-US" sz="3600" i="1" smtClean="0">
                                              <a:solidFill>
                                                <a:schemeClr val="tx1"/>
                                              </a:solidFill>
                                              <a:latin typeface="Cambria Math" panose="02040503050406030204" pitchFamily="18" charset="0"/>
                                            </a:rPr>
                                          </m:ctrlPr>
                                        </m:sSubPr>
                                        <m:e>
                                          <m:acc>
                                            <m:accPr>
                                              <m:chr m:val="̅"/>
                                              <m:ctrlPr>
                                                <a:rPr lang="en-US" sz="3600" i="1">
                                                  <a:solidFill>
                                                    <a:schemeClr val="tx1"/>
                                                  </a:solidFill>
                                                  <a:latin typeface="Cambria Math" panose="02040503050406030204" pitchFamily="18" charset="0"/>
                                                </a:rPr>
                                              </m:ctrlPr>
                                            </m:accPr>
                                            <m:e>
                                              <m:r>
                                                <a:rPr lang="en-US" sz="3600" i="1">
                                                  <a:solidFill>
                                                    <a:schemeClr val="tx1"/>
                                                  </a:solidFill>
                                                  <a:latin typeface="Cambria Math" panose="02040503050406030204" pitchFamily="18" charset="0"/>
                                                </a:rPr>
                                                <m:t>𝑦</m:t>
                                              </m:r>
                                            </m:e>
                                          </m:acc>
                                        </m:e>
                                        <m:sub>
                                          <m:r>
                                            <a:rPr lang="en-US" sz="3600" b="0" i="1" smtClean="0">
                                              <a:solidFill>
                                                <a:schemeClr val="tx1"/>
                                              </a:solidFill>
                                              <a:latin typeface="Cambria Math" panose="02040503050406030204" pitchFamily="18" charset="0"/>
                                            </a:rPr>
                                            <m:t>𝑆</m:t>
                                          </m:r>
                                          <m:r>
                                            <a:rPr lang="en-US" sz="3600" i="1">
                                              <a:solidFill>
                                                <a:schemeClr val="tx1"/>
                                              </a:solidFill>
                                              <a:latin typeface="Cambria Math" panose="02040503050406030204" pitchFamily="18" charset="0"/>
                                            </a:rPr>
                                            <m:t>𝑘</m:t>
                                          </m:r>
                                        </m:sub>
                                      </m:sSub>
                                      <m:r>
                                        <a:rPr lang="en-US" sz="3600" b="0" i="1" smtClean="0">
                                          <a:latin typeface="Cambria Math" panose="02040503050406030204" pitchFamily="18" charset="0"/>
                                        </a:rPr>
                                        <m:t>−</m:t>
                                      </m:r>
                                      <m:acc>
                                        <m:accPr>
                                          <m:chr m:val="̅"/>
                                          <m:ctrlPr>
                                            <a:rPr lang="en-US" sz="3600" i="1">
                                              <a:latin typeface="Cambria Math" panose="02040503050406030204" pitchFamily="18" charset="0"/>
                                            </a:rPr>
                                          </m:ctrlPr>
                                        </m:accPr>
                                        <m:e>
                                          <m:r>
                                            <a:rPr lang="en-US" sz="3600" i="1">
                                              <a:latin typeface="Cambria Math" panose="02040503050406030204" pitchFamily="18" charset="0"/>
                                            </a:rPr>
                                            <m:t>𝑍</m:t>
                                          </m:r>
                                        </m:e>
                                      </m:acc>
                                    </m:e>
                                  </m:d>
                                </m:e>
                                <m:sup>
                                  <m:r>
                                    <a:rPr lang="en-US" sz="3600" b="0" i="1" smtClean="0">
                                      <a:latin typeface="Cambria Math" panose="02040503050406030204" pitchFamily="18" charset="0"/>
                                    </a:rPr>
                                    <m:t>2</m:t>
                                  </m:r>
                                </m:sup>
                              </m:sSup>
                            </m:e>
                          </m:nary>
                        </m:num>
                        <m:den>
                          <m:r>
                            <a:rPr lang="en-US" sz="3600" b="0" i="1" smtClean="0">
                              <a:latin typeface="Cambria Math" panose="02040503050406030204" pitchFamily="18" charset="0"/>
                            </a:rPr>
                            <m:t>10,000</m:t>
                          </m:r>
                        </m:den>
                      </m:f>
                    </m:oMath>
                  </m:oMathPara>
                </a14:m>
                <a:endParaRPr lang="en-US" sz="3600" dirty="0"/>
              </a:p>
            </p:txBody>
          </p:sp>
        </mc:Choice>
        <mc:Fallback>
          <p:sp>
            <p:nvSpPr>
              <p:cNvPr id="42" name="TextBox 41">
                <a:extLst>
                  <a:ext uri="{FF2B5EF4-FFF2-40B4-BE49-F238E27FC236}">
                    <a16:creationId xmlns:a16="http://schemas.microsoft.com/office/drawing/2014/main" id="{FE7A590B-12D4-4D7C-93FB-DD3DC51F44B6}"/>
                  </a:ext>
                </a:extLst>
              </p:cNvPr>
              <p:cNvSpPr txBox="1">
                <a:spLocks noRot="1" noChangeAspect="1" noMove="1" noResize="1" noEditPoints="1" noAdjustHandles="1" noChangeArrowheads="1" noChangeShapeType="1" noTextEdit="1"/>
              </p:cNvSpPr>
              <p:nvPr/>
            </p:nvSpPr>
            <p:spPr>
              <a:xfrm>
                <a:off x="17546316" y="20239329"/>
                <a:ext cx="6456768" cy="1311256"/>
              </a:xfrm>
              <a:prstGeom prst="rect">
                <a:avLst/>
              </a:prstGeom>
              <a:blipFill>
                <a:blip r:embed="rId18"/>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4" name="TextBox 43">
                <a:extLst>
                  <a:ext uri="{FF2B5EF4-FFF2-40B4-BE49-F238E27FC236}">
                    <a16:creationId xmlns:a16="http://schemas.microsoft.com/office/drawing/2014/main" id="{9FAB59D1-6ADE-4E24-B081-E0571543B65C}"/>
                  </a:ext>
                </a:extLst>
              </p:cNvPr>
              <p:cNvSpPr txBox="1"/>
              <p:nvPr/>
            </p:nvSpPr>
            <p:spPr>
              <a:xfrm>
                <a:off x="25319398" y="20097596"/>
                <a:ext cx="6746912" cy="131125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600" b="0" i="1" smtClean="0">
                          <a:latin typeface="Cambria Math" panose="02040503050406030204" pitchFamily="18" charset="0"/>
                        </a:rPr>
                        <m:t>𝐸𝑉𝑎𝑟</m:t>
                      </m:r>
                      <m:r>
                        <a:rPr lang="en-US" sz="3600" b="0" i="1" smtClean="0">
                          <a:latin typeface="Cambria Math" panose="02040503050406030204" pitchFamily="18" charset="0"/>
                        </a:rPr>
                        <m:t>(</m:t>
                      </m:r>
                      <m:r>
                        <a:rPr lang="en-US" sz="3600" b="0" i="1" smtClean="0">
                          <a:latin typeface="Cambria Math" panose="02040503050406030204" pitchFamily="18" charset="0"/>
                        </a:rPr>
                        <m:t>𝐶𝑜𝑛𝑣</m:t>
                      </m:r>
                      <m:r>
                        <a:rPr lang="en-US" sz="3600" b="0" i="1" smtClean="0">
                          <a:latin typeface="Cambria Math" panose="02040503050406030204" pitchFamily="18" charset="0"/>
                        </a:rPr>
                        <m:t>)=</m:t>
                      </m:r>
                      <m:f>
                        <m:fPr>
                          <m:ctrlPr>
                            <a:rPr lang="en-US" sz="3600" b="0" i="1" smtClean="0">
                              <a:latin typeface="Cambria Math" panose="02040503050406030204" pitchFamily="18" charset="0"/>
                            </a:rPr>
                          </m:ctrlPr>
                        </m:fPr>
                        <m:num>
                          <m:nary>
                            <m:naryPr>
                              <m:chr m:val="∑"/>
                              <m:ctrlPr>
                                <a:rPr lang="en-US" sz="3600" b="0" i="1" smtClean="0">
                                  <a:latin typeface="Cambria Math" panose="02040503050406030204" pitchFamily="18" charset="0"/>
                                </a:rPr>
                              </m:ctrlPr>
                            </m:naryPr>
                            <m:sub>
                              <m:r>
                                <m:rPr>
                                  <m:brk m:alnAt="23"/>
                                </m:rPr>
                                <a:rPr lang="en-US" sz="3600" b="0" i="1" smtClean="0">
                                  <a:latin typeface="Cambria Math" panose="02040503050406030204" pitchFamily="18" charset="0"/>
                                </a:rPr>
                                <m:t>𝑘</m:t>
                              </m:r>
                              <m:r>
                                <a:rPr lang="en-US" sz="3600" b="0" i="1" smtClean="0">
                                  <a:latin typeface="Cambria Math" panose="02040503050406030204" pitchFamily="18" charset="0"/>
                                </a:rPr>
                                <m:t>=1</m:t>
                              </m:r>
                            </m:sub>
                            <m:sup>
                              <m:r>
                                <a:rPr lang="en-US" sz="3600" b="0" i="1" smtClean="0">
                                  <a:latin typeface="Cambria Math" panose="02040503050406030204" pitchFamily="18" charset="0"/>
                                </a:rPr>
                                <m:t>10,000</m:t>
                              </m:r>
                            </m:sup>
                            <m:e>
                              <m:sSup>
                                <m:sSupPr>
                                  <m:ctrlPr>
                                    <a:rPr lang="en-US" sz="3600" b="0" i="1" smtClean="0">
                                      <a:latin typeface="Cambria Math" panose="02040503050406030204" pitchFamily="18" charset="0"/>
                                    </a:rPr>
                                  </m:ctrlPr>
                                </m:sSupPr>
                                <m:e>
                                  <m:d>
                                    <m:dPr>
                                      <m:ctrlPr>
                                        <a:rPr lang="en-US" sz="3600" b="0" i="1" smtClean="0">
                                          <a:latin typeface="Cambria Math" panose="02040503050406030204" pitchFamily="18" charset="0"/>
                                        </a:rPr>
                                      </m:ctrlPr>
                                    </m:dPr>
                                    <m:e>
                                      <m:sSub>
                                        <m:sSubPr>
                                          <m:ctrlPr>
                                            <a:rPr lang="en-US" sz="3600" i="1" smtClean="0">
                                              <a:solidFill>
                                                <a:schemeClr val="tx1"/>
                                              </a:solidFill>
                                              <a:latin typeface="Cambria Math" panose="02040503050406030204" pitchFamily="18" charset="0"/>
                                            </a:rPr>
                                          </m:ctrlPr>
                                        </m:sSubPr>
                                        <m:e>
                                          <m:acc>
                                            <m:accPr>
                                              <m:chr m:val="̅"/>
                                              <m:ctrlPr>
                                                <a:rPr lang="en-US" sz="3600" i="1">
                                                  <a:solidFill>
                                                    <a:schemeClr val="tx1"/>
                                                  </a:solidFill>
                                                  <a:latin typeface="Cambria Math" panose="02040503050406030204" pitchFamily="18" charset="0"/>
                                                </a:rPr>
                                              </m:ctrlPr>
                                            </m:accPr>
                                            <m:e>
                                              <m:r>
                                                <a:rPr lang="en-US" sz="3600" i="1">
                                                  <a:solidFill>
                                                    <a:schemeClr val="tx1"/>
                                                  </a:solidFill>
                                                  <a:latin typeface="Cambria Math" panose="02040503050406030204" pitchFamily="18" charset="0"/>
                                                </a:rPr>
                                                <m:t>𝑦</m:t>
                                              </m:r>
                                            </m:e>
                                          </m:acc>
                                        </m:e>
                                        <m:sub>
                                          <m:r>
                                            <a:rPr lang="en-US" sz="3600" b="0" i="1" smtClean="0">
                                              <a:solidFill>
                                                <a:schemeClr val="tx1"/>
                                              </a:solidFill>
                                              <a:latin typeface="Cambria Math" panose="02040503050406030204" pitchFamily="18" charset="0"/>
                                            </a:rPr>
                                            <m:t>𝐶</m:t>
                                          </m:r>
                                          <m:r>
                                            <a:rPr lang="en-US" sz="3600" i="1">
                                              <a:solidFill>
                                                <a:schemeClr val="tx1"/>
                                              </a:solidFill>
                                              <a:latin typeface="Cambria Math" panose="02040503050406030204" pitchFamily="18" charset="0"/>
                                            </a:rPr>
                                            <m:t>𝑘</m:t>
                                          </m:r>
                                        </m:sub>
                                      </m:sSub>
                                      <m:r>
                                        <a:rPr lang="en-US" sz="3600" b="0" i="1" smtClean="0">
                                          <a:latin typeface="Cambria Math" panose="02040503050406030204" pitchFamily="18" charset="0"/>
                                        </a:rPr>
                                        <m:t>−</m:t>
                                      </m:r>
                                      <m:acc>
                                        <m:accPr>
                                          <m:chr m:val="̅"/>
                                          <m:ctrlPr>
                                            <a:rPr lang="en-US" sz="3600" i="1">
                                              <a:latin typeface="Cambria Math" panose="02040503050406030204" pitchFamily="18" charset="0"/>
                                            </a:rPr>
                                          </m:ctrlPr>
                                        </m:accPr>
                                        <m:e>
                                          <m:r>
                                            <a:rPr lang="en-US" sz="3600" i="1">
                                              <a:latin typeface="Cambria Math" panose="02040503050406030204" pitchFamily="18" charset="0"/>
                                            </a:rPr>
                                            <m:t>𝑍</m:t>
                                          </m:r>
                                        </m:e>
                                      </m:acc>
                                    </m:e>
                                  </m:d>
                                </m:e>
                                <m:sup>
                                  <m:r>
                                    <a:rPr lang="en-US" sz="3600" b="0" i="1" smtClean="0">
                                      <a:latin typeface="Cambria Math" panose="02040503050406030204" pitchFamily="18" charset="0"/>
                                    </a:rPr>
                                    <m:t>2</m:t>
                                  </m:r>
                                </m:sup>
                              </m:sSup>
                            </m:e>
                          </m:nary>
                        </m:num>
                        <m:den>
                          <m:r>
                            <a:rPr lang="en-US" sz="3600" b="0" i="1" smtClean="0">
                              <a:latin typeface="Cambria Math" panose="02040503050406030204" pitchFamily="18" charset="0"/>
                            </a:rPr>
                            <m:t>10,000</m:t>
                          </m:r>
                        </m:den>
                      </m:f>
                    </m:oMath>
                  </m:oMathPara>
                </a14:m>
                <a:endParaRPr lang="en-US" sz="3600" dirty="0"/>
              </a:p>
            </p:txBody>
          </p:sp>
        </mc:Choice>
        <mc:Fallback>
          <p:sp>
            <p:nvSpPr>
              <p:cNvPr id="44" name="TextBox 43">
                <a:extLst>
                  <a:ext uri="{FF2B5EF4-FFF2-40B4-BE49-F238E27FC236}">
                    <a16:creationId xmlns:a16="http://schemas.microsoft.com/office/drawing/2014/main" id="{9FAB59D1-6ADE-4E24-B081-E0571543B65C}"/>
                  </a:ext>
                </a:extLst>
              </p:cNvPr>
              <p:cNvSpPr txBox="1">
                <a:spLocks noRot="1" noChangeAspect="1" noMove="1" noResize="1" noEditPoints="1" noAdjustHandles="1" noChangeArrowheads="1" noChangeShapeType="1" noTextEdit="1"/>
              </p:cNvSpPr>
              <p:nvPr/>
            </p:nvSpPr>
            <p:spPr>
              <a:xfrm>
                <a:off x="25319398" y="20097596"/>
                <a:ext cx="6746912" cy="1311256"/>
              </a:xfrm>
              <a:prstGeom prst="rect">
                <a:avLst/>
              </a:prstGeom>
              <a:blipFill>
                <a:blip r:embed="rId19"/>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6" name="TextBox 45">
                <a:extLst>
                  <a:ext uri="{FF2B5EF4-FFF2-40B4-BE49-F238E27FC236}">
                    <a16:creationId xmlns:a16="http://schemas.microsoft.com/office/drawing/2014/main" id="{1B013C3F-8057-440F-A800-DA0AFD15626E}"/>
                  </a:ext>
                </a:extLst>
              </p:cNvPr>
              <p:cNvSpPr txBox="1"/>
              <p:nvPr/>
            </p:nvSpPr>
            <p:spPr>
              <a:xfrm>
                <a:off x="17393758" y="22250895"/>
                <a:ext cx="7954742" cy="5539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600" b="0" i="1" smtClean="0">
                          <a:latin typeface="Cambria Math" panose="02040503050406030204" pitchFamily="18" charset="0"/>
                        </a:rPr>
                        <m:t>𝑀𝑆𝐸</m:t>
                      </m:r>
                      <m:d>
                        <m:dPr>
                          <m:ctrlPr>
                            <a:rPr lang="en-US" sz="3600" b="0" i="1" smtClean="0">
                              <a:latin typeface="Cambria Math" panose="02040503050406030204" pitchFamily="18" charset="0"/>
                            </a:rPr>
                          </m:ctrlPr>
                        </m:dPr>
                        <m:e>
                          <m:r>
                            <a:rPr lang="en-US" sz="3600" b="0" i="1" smtClean="0">
                              <a:latin typeface="Cambria Math" panose="02040503050406030204" pitchFamily="18" charset="0"/>
                            </a:rPr>
                            <m:t>𝑆𝑅𝑆</m:t>
                          </m:r>
                        </m:e>
                      </m:d>
                      <m:r>
                        <a:rPr lang="en-US" sz="3600" i="1">
                          <a:latin typeface="Cambria Math" panose="02040503050406030204" pitchFamily="18" charset="0"/>
                        </a:rPr>
                        <m:t>=</m:t>
                      </m:r>
                      <m:sSup>
                        <m:sSupPr>
                          <m:ctrlPr>
                            <a:rPr lang="en-US" sz="3600" i="1" smtClean="0">
                              <a:latin typeface="Cambria Math" panose="02040503050406030204" pitchFamily="18" charset="0"/>
                            </a:rPr>
                          </m:ctrlPr>
                        </m:sSupPr>
                        <m:e>
                          <m:r>
                            <a:rPr lang="en-US" sz="3600" i="1">
                              <a:latin typeface="Cambria Math" panose="02040503050406030204" pitchFamily="18" charset="0"/>
                            </a:rPr>
                            <m:t>𝐵𝑖𝑎𝑠</m:t>
                          </m:r>
                          <m:r>
                            <a:rPr lang="en-US" sz="3600" i="1">
                              <a:latin typeface="Cambria Math" panose="02040503050406030204" pitchFamily="18" charset="0"/>
                            </a:rPr>
                            <m:t>(</m:t>
                          </m:r>
                          <m:r>
                            <a:rPr lang="en-US" sz="3600" i="1">
                              <a:latin typeface="Cambria Math" panose="02040503050406030204" pitchFamily="18" charset="0"/>
                            </a:rPr>
                            <m:t>𝑆𝑅𝑆</m:t>
                          </m:r>
                          <m:r>
                            <a:rPr lang="en-US" sz="3600" i="1">
                              <a:latin typeface="Cambria Math" panose="02040503050406030204" pitchFamily="18" charset="0"/>
                            </a:rPr>
                            <m:t>)</m:t>
                          </m:r>
                        </m:e>
                        <m:sup>
                          <m:r>
                            <a:rPr lang="en-US" sz="3600" b="0" i="1" smtClean="0">
                              <a:latin typeface="Cambria Math" panose="02040503050406030204" pitchFamily="18" charset="0"/>
                            </a:rPr>
                            <m:t>2</m:t>
                          </m:r>
                        </m:sup>
                      </m:sSup>
                      <m:r>
                        <a:rPr lang="en-US" sz="3600" i="1">
                          <a:latin typeface="Cambria Math" panose="02040503050406030204" pitchFamily="18" charset="0"/>
                        </a:rPr>
                        <m:t>+</m:t>
                      </m:r>
                      <m:r>
                        <a:rPr lang="en-US" sz="3600" b="0" i="1" smtClean="0">
                          <a:latin typeface="Cambria Math" panose="02040503050406030204" pitchFamily="18" charset="0"/>
                        </a:rPr>
                        <m:t>𝐸𝑉𝑎𝑟</m:t>
                      </m:r>
                      <m:r>
                        <a:rPr lang="en-US" sz="3600" b="0" i="1" smtClean="0">
                          <a:latin typeface="Cambria Math" panose="02040503050406030204" pitchFamily="18" charset="0"/>
                        </a:rPr>
                        <m:t>(</m:t>
                      </m:r>
                      <m:r>
                        <a:rPr lang="en-US" sz="3600" b="0" i="1" smtClean="0">
                          <a:latin typeface="Cambria Math" panose="02040503050406030204" pitchFamily="18" charset="0"/>
                        </a:rPr>
                        <m:t>𝑆𝑅𝑆</m:t>
                      </m:r>
                      <m:r>
                        <a:rPr lang="en-US" sz="3600" b="0" i="1" smtClean="0">
                          <a:latin typeface="Cambria Math" panose="02040503050406030204" pitchFamily="18" charset="0"/>
                        </a:rPr>
                        <m:t>)</m:t>
                      </m:r>
                    </m:oMath>
                  </m:oMathPara>
                </a14:m>
                <a:endParaRPr lang="en-US" sz="3600" dirty="0"/>
              </a:p>
            </p:txBody>
          </p:sp>
        </mc:Choice>
        <mc:Fallback>
          <p:sp>
            <p:nvSpPr>
              <p:cNvPr id="46" name="TextBox 45">
                <a:extLst>
                  <a:ext uri="{FF2B5EF4-FFF2-40B4-BE49-F238E27FC236}">
                    <a16:creationId xmlns:a16="http://schemas.microsoft.com/office/drawing/2014/main" id="{1B013C3F-8057-440F-A800-DA0AFD15626E}"/>
                  </a:ext>
                </a:extLst>
              </p:cNvPr>
              <p:cNvSpPr txBox="1">
                <a:spLocks noRot="1" noChangeAspect="1" noMove="1" noResize="1" noEditPoints="1" noAdjustHandles="1" noChangeArrowheads="1" noChangeShapeType="1" noTextEdit="1"/>
              </p:cNvSpPr>
              <p:nvPr/>
            </p:nvSpPr>
            <p:spPr>
              <a:xfrm>
                <a:off x="17393758" y="22250895"/>
                <a:ext cx="7954742" cy="553998"/>
              </a:xfrm>
              <a:prstGeom prst="rect">
                <a:avLst/>
              </a:prstGeom>
              <a:blipFill>
                <a:blip r:embed="rId20"/>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7" name="TextBox 46">
                <a:extLst>
                  <a:ext uri="{FF2B5EF4-FFF2-40B4-BE49-F238E27FC236}">
                    <a16:creationId xmlns:a16="http://schemas.microsoft.com/office/drawing/2014/main" id="{0D8F8ADA-B222-4A7C-AB91-5F5CA2AD26D6}"/>
                  </a:ext>
                </a:extLst>
              </p:cNvPr>
              <p:cNvSpPr txBox="1"/>
              <p:nvPr/>
            </p:nvSpPr>
            <p:spPr>
              <a:xfrm>
                <a:off x="25610890" y="22244059"/>
                <a:ext cx="7954742" cy="5539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600" b="0" i="1" smtClean="0">
                          <a:latin typeface="Cambria Math" panose="02040503050406030204" pitchFamily="18" charset="0"/>
                        </a:rPr>
                        <m:t>𝑀𝑆𝐸</m:t>
                      </m:r>
                      <m:d>
                        <m:dPr>
                          <m:ctrlPr>
                            <a:rPr lang="en-US" sz="3600" b="0" i="1" smtClean="0">
                              <a:latin typeface="Cambria Math" panose="02040503050406030204" pitchFamily="18" charset="0"/>
                            </a:rPr>
                          </m:ctrlPr>
                        </m:dPr>
                        <m:e>
                          <m:r>
                            <a:rPr lang="en-US" sz="3600" b="0" i="1" smtClean="0">
                              <a:latin typeface="Cambria Math" panose="02040503050406030204" pitchFamily="18" charset="0"/>
                            </a:rPr>
                            <m:t>𝑆𝑅𝑆</m:t>
                          </m:r>
                        </m:e>
                      </m:d>
                      <m:r>
                        <a:rPr lang="en-US" sz="3600" i="1">
                          <a:latin typeface="Cambria Math" panose="02040503050406030204" pitchFamily="18" charset="0"/>
                        </a:rPr>
                        <m:t>=</m:t>
                      </m:r>
                      <m:sSup>
                        <m:sSupPr>
                          <m:ctrlPr>
                            <a:rPr lang="en-US" sz="3600" i="1" smtClean="0">
                              <a:latin typeface="Cambria Math" panose="02040503050406030204" pitchFamily="18" charset="0"/>
                            </a:rPr>
                          </m:ctrlPr>
                        </m:sSupPr>
                        <m:e>
                          <m:r>
                            <a:rPr lang="en-US" sz="3600" i="1">
                              <a:latin typeface="Cambria Math" panose="02040503050406030204" pitchFamily="18" charset="0"/>
                            </a:rPr>
                            <m:t>𝐵𝑖𝑎𝑠</m:t>
                          </m:r>
                          <m:r>
                            <a:rPr lang="en-US" sz="3600" i="1">
                              <a:latin typeface="Cambria Math" panose="02040503050406030204" pitchFamily="18" charset="0"/>
                            </a:rPr>
                            <m:t>(</m:t>
                          </m:r>
                          <m:r>
                            <a:rPr lang="en-US" sz="3600" i="1">
                              <a:latin typeface="Cambria Math" panose="02040503050406030204" pitchFamily="18" charset="0"/>
                            </a:rPr>
                            <m:t>𝑆𝑅𝑆</m:t>
                          </m:r>
                          <m:r>
                            <a:rPr lang="en-US" sz="3600" i="1">
                              <a:latin typeface="Cambria Math" panose="02040503050406030204" pitchFamily="18" charset="0"/>
                            </a:rPr>
                            <m:t>)</m:t>
                          </m:r>
                        </m:e>
                        <m:sup>
                          <m:r>
                            <a:rPr lang="en-US" sz="3600" b="0" i="1" smtClean="0">
                              <a:latin typeface="Cambria Math" panose="02040503050406030204" pitchFamily="18" charset="0"/>
                            </a:rPr>
                            <m:t>2</m:t>
                          </m:r>
                        </m:sup>
                      </m:sSup>
                      <m:r>
                        <a:rPr lang="en-US" sz="3600" i="1">
                          <a:latin typeface="Cambria Math" panose="02040503050406030204" pitchFamily="18" charset="0"/>
                        </a:rPr>
                        <m:t>+</m:t>
                      </m:r>
                      <m:r>
                        <a:rPr lang="en-US" sz="3600" b="0" i="1" smtClean="0">
                          <a:latin typeface="Cambria Math" panose="02040503050406030204" pitchFamily="18" charset="0"/>
                        </a:rPr>
                        <m:t>𝐸𝑉𝑎𝑟</m:t>
                      </m:r>
                      <m:r>
                        <a:rPr lang="en-US" sz="3600" b="0" i="1" smtClean="0">
                          <a:latin typeface="Cambria Math" panose="02040503050406030204" pitchFamily="18" charset="0"/>
                        </a:rPr>
                        <m:t>(</m:t>
                      </m:r>
                      <m:r>
                        <a:rPr lang="en-US" sz="3600" b="0" i="1" smtClean="0">
                          <a:latin typeface="Cambria Math" panose="02040503050406030204" pitchFamily="18" charset="0"/>
                        </a:rPr>
                        <m:t>𝑆𝑅𝑆</m:t>
                      </m:r>
                      <m:r>
                        <a:rPr lang="en-US" sz="3600" b="0" i="1" smtClean="0">
                          <a:latin typeface="Cambria Math" panose="02040503050406030204" pitchFamily="18" charset="0"/>
                        </a:rPr>
                        <m:t>)</m:t>
                      </m:r>
                    </m:oMath>
                  </m:oMathPara>
                </a14:m>
                <a:endParaRPr lang="en-US" sz="3600" dirty="0"/>
              </a:p>
            </p:txBody>
          </p:sp>
        </mc:Choice>
        <mc:Fallback>
          <p:sp>
            <p:nvSpPr>
              <p:cNvPr id="47" name="TextBox 46">
                <a:extLst>
                  <a:ext uri="{FF2B5EF4-FFF2-40B4-BE49-F238E27FC236}">
                    <a16:creationId xmlns:a16="http://schemas.microsoft.com/office/drawing/2014/main" id="{0D8F8ADA-B222-4A7C-AB91-5F5CA2AD26D6}"/>
                  </a:ext>
                </a:extLst>
              </p:cNvPr>
              <p:cNvSpPr txBox="1">
                <a:spLocks noRot="1" noChangeAspect="1" noMove="1" noResize="1" noEditPoints="1" noAdjustHandles="1" noChangeArrowheads="1" noChangeShapeType="1" noTextEdit="1"/>
              </p:cNvSpPr>
              <p:nvPr/>
            </p:nvSpPr>
            <p:spPr>
              <a:xfrm>
                <a:off x="25610890" y="22244059"/>
                <a:ext cx="7954742" cy="553998"/>
              </a:xfrm>
              <a:prstGeom prst="rect">
                <a:avLst/>
              </a:prstGeom>
              <a:blipFill>
                <a:blip r:embed="rId21"/>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0" name="TextBox 49">
                <a:extLst>
                  <a:ext uri="{FF2B5EF4-FFF2-40B4-BE49-F238E27FC236}">
                    <a16:creationId xmlns:a16="http://schemas.microsoft.com/office/drawing/2014/main" id="{603E650E-0761-49B5-9C2B-B56D0D5AB3CF}"/>
                  </a:ext>
                </a:extLst>
              </p:cNvPr>
              <p:cNvSpPr txBox="1"/>
              <p:nvPr/>
            </p:nvSpPr>
            <p:spPr>
              <a:xfrm>
                <a:off x="23473437" y="23282939"/>
                <a:ext cx="4119333" cy="12816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000" b="0" i="1" smtClean="0">
                          <a:latin typeface="Cambria Math" panose="02040503050406030204" pitchFamily="18" charset="0"/>
                        </a:rPr>
                        <m:t>𝑅𝐸</m:t>
                      </m:r>
                      <m:r>
                        <a:rPr lang="en-US" sz="4000" b="0" i="1" smtClean="0">
                          <a:latin typeface="Cambria Math" panose="02040503050406030204" pitchFamily="18" charset="0"/>
                        </a:rPr>
                        <m:t>=</m:t>
                      </m:r>
                      <m:f>
                        <m:fPr>
                          <m:ctrlPr>
                            <a:rPr lang="en-US" sz="4000" b="0" i="1" smtClean="0">
                              <a:latin typeface="Cambria Math" panose="02040503050406030204" pitchFamily="18" charset="0"/>
                            </a:rPr>
                          </m:ctrlPr>
                        </m:fPr>
                        <m:num>
                          <m:r>
                            <a:rPr lang="en-US" sz="4000" i="1">
                              <a:latin typeface="Cambria Math" panose="02040503050406030204" pitchFamily="18" charset="0"/>
                            </a:rPr>
                            <m:t>𝑀𝑆𝐸</m:t>
                          </m:r>
                          <m:d>
                            <m:dPr>
                              <m:ctrlPr>
                                <a:rPr lang="en-US" sz="4000" i="1">
                                  <a:latin typeface="Cambria Math" panose="02040503050406030204" pitchFamily="18" charset="0"/>
                                </a:rPr>
                              </m:ctrlPr>
                            </m:dPr>
                            <m:e>
                              <m:r>
                                <a:rPr lang="en-US" sz="4000" i="1">
                                  <a:latin typeface="Cambria Math" panose="02040503050406030204" pitchFamily="18" charset="0"/>
                                </a:rPr>
                                <m:t>𝑆𝑅𝑆</m:t>
                              </m:r>
                            </m:e>
                          </m:d>
                        </m:num>
                        <m:den>
                          <m:r>
                            <a:rPr lang="en-US" sz="4000" i="1">
                              <a:latin typeface="Cambria Math" panose="02040503050406030204" pitchFamily="18" charset="0"/>
                            </a:rPr>
                            <m:t>𝑀𝑆𝐸</m:t>
                          </m:r>
                          <m:d>
                            <m:dPr>
                              <m:ctrlPr>
                                <a:rPr lang="en-US" sz="4000" i="1">
                                  <a:latin typeface="Cambria Math" panose="02040503050406030204" pitchFamily="18" charset="0"/>
                                </a:rPr>
                              </m:ctrlPr>
                            </m:dPr>
                            <m:e>
                              <m:r>
                                <a:rPr lang="en-US" sz="4000" b="0" i="1" smtClean="0">
                                  <a:latin typeface="Cambria Math" panose="02040503050406030204" pitchFamily="18" charset="0"/>
                                </a:rPr>
                                <m:t>𝐶𝑜𝑛𝑣</m:t>
                              </m:r>
                            </m:e>
                          </m:d>
                        </m:den>
                      </m:f>
                    </m:oMath>
                  </m:oMathPara>
                </a14:m>
                <a:endParaRPr lang="en-US" sz="4000" dirty="0"/>
              </a:p>
            </p:txBody>
          </p:sp>
        </mc:Choice>
        <mc:Fallback>
          <p:sp>
            <p:nvSpPr>
              <p:cNvPr id="50" name="TextBox 49">
                <a:extLst>
                  <a:ext uri="{FF2B5EF4-FFF2-40B4-BE49-F238E27FC236}">
                    <a16:creationId xmlns:a16="http://schemas.microsoft.com/office/drawing/2014/main" id="{603E650E-0761-49B5-9C2B-B56D0D5AB3CF}"/>
                  </a:ext>
                </a:extLst>
              </p:cNvPr>
              <p:cNvSpPr txBox="1">
                <a:spLocks noRot="1" noChangeAspect="1" noMove="1" noResize="1" noEditPoints="1" noAdjustHandles="1" noChangeArrowheads="1" noChangeShapeType="1" noTextEdit="1"/>
              </p:cNvSpPr>
              <p:nvPr/>
            </p:nvSpPr>
            <p:spPr>
              <a:xfrm>
                <a:off x="23473437" y="23282939"/>
                <a:ext cx="4119333" cy="1281698"/>
              </a:xfrm>
              <a:prstGeom prst="rect">
                <a:avLst/>
              </a:prstGeom>
              <a:blipFill>
                <a:blip r:embed="rId22"/>
                <a:stretch>
                  <a:fillRect/>
                </a:stretch>
              </a:blipFill>
            </p:spPr>
            <p:txBody>
              <a:bodyPr/>
              <a:lstStyle/>
              <a:p>
                <a:r>
                  <a:rPr lang="en-US">
                    <a:noFill/>
                  </a:rPr>
                  <a:t> </a:t>
                </a:r>
              </a:p>
            </p:txBody>
          </p:sp>
        </mc:Fallback>
      </mc:AlternateContent>
      <p:pic>
        <p:nvPicPr>
          <p:cNvPr id="1266" name="Picture 242">
            <a:extLst>
              <a:ext uri="{FF2B5EF4-FFF2-40B4-BE49-F238E27FC236}">
                <a16:creationId xmlns:a16="http://schemas.microsoft.com/office/drawing/2014/main" id="{D3009369-2F6D-41E7-A302-63BD52311D42}"/>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2926447" y="29843475"/>
            <a:ext cx="5283798" cy="5872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CE6B4B8C-76B5-4D15-B81A-013ECFECFF13}"/>
                  </a:ext>
                </a:extLst>
              </p:cNvPr>
              <p:cNvSpPr txBox="1"/>
              <p:nvPr/>
            </p:nvSpPr>
            <p:spPr>
              <a:xfrm>
                <a:off x="34261807" y="19803412"/>
                <a:ext cx="16682047" cy="3170099"/>
              </a:xfrm>
              <a:prstGeom prst="rect">
                <a:avLst/>
              </a:prstGeom>
              <a:noFill/>
            </p:spPr>
            <p:txBody>
              <a:bodyPr wrap="square" rtlCol="0">
                <a:spAutoFit/>
              </a:bodyPr>
              <a:lstStyle/>
              <a:p>
                <a:pPr algn="just"/>
                <a:r>
                  <a:rPr lang="en-US" sz="4000" dirty="0"/>
                  <a:t>not presented here for conciseness, </a:t>
                </a:r>
                <a:r>
                  <a:rPr lang="en-US" sz="4000" dirty="0">
                    <a:solidFill>
                      <a:srgbClr val="000000"/>
                    </a:solidFill>
                    <a:cs typeface="Times New Roman" panose="02020603050405020304" pitchFamily="18" charset="0"/>
                  </a:rPr>
                  <a:t>we observed similar results when we compared biases from SRS and CS</a:t>
                </a:r>
                <a:r>
                  <a:rPr lang="en-US" sz="4000" dirty="0">
                    <a:solidFill>
                      <a:srgbClr val="000000"/>
                    </a:solidFill>
                    <a:latin typeface="Arial"/>
                    <a:cs typeface="Times New Roman" panose="02020603050405020304" pitchFamily="18" charset="0"/>
                  </a:rPr>
                  <a:t>: as </a:t>
                </a:r>
                <a14:m>
                  <m:oMath xmlns:m="http://schemas.openxmlformats.org/officeDocument/2006/math">
                    <m:r>
                      <a:rPr lang="en-US" sz="4000" i="1" dirty="0" smtClean="0">
                        <a:solidFill>
                          <a:schemeClr val="tx1"/>
                        </a:solidFill>
                        <a:latin typeface="Cambria Math" panose="02040503050406030204" pitchFamily="18" charset="0"/>
                      </a:rPr>
                      <m:t>𝛼</m:t>
                    </m:r>
                  </m:oMath>
                </a14:m>
                <a:r>
                  <a:rPr lang="en-US" sz="4000" dirty="0">
                    <a:solidFill>
                      <a:srgbClr val="000000"/>
                    </a:solidFill>
                    <a:latin typeface="Arial"/>
                    <a:cs typeface="Times New Roman" panose="02020603050405020304" pitchFamily="18" charset="0"/>
                  </a:rPr>
                  <a:t> </a:t>
                </a:r>
                <a:r>
                  <a:rPr lang="en-US" sz="4000" dirty="0">
                    <a:solidFill>
                      <a:srgbClr val="000000"/>
                    </a:solidFill>
                    <a:cs typeface="Times New Roman" panose="02020603050405020304" pitchFamily="18" charset="0"/>
                  </a:rPr>
                  <a:t>increases, there is a gradual improvement in the bias from CS. However, when </a:t>
                </a:r>
                <a14:m>
                  <m:oMath xmlns:m="http://schemas.openxmlformats.org/officeDocument/2006/math">
                    <m:r>
                      <a:rPr lang="en-US" sz="4000" i="1">
                        <a:solidFill>
                          <a:srgbClr val="000000"/>
                        </a:solidFill>
                        <a:latin typeface="Cambria Math" panose="02040503050406030204" pitchFamily="18" charset="0"/>
                        <a:cs typeface="Times New Roman" panose="02020603050405020304" pitchFamily="18" charset="0"/>
                      </a:rPr>
                      <m:t>𝛽</m:t>
                    </m:r>
                  </m:oMath>
                </a14:m>
                <a:r>
                  <a:rPr lang="en-US" sz="4000" dirty="0">
                    <a:solidFill>
                      <a:srgbClr val="000000"/>
                    </a:solidFill>
                    <a:cs typeface="Times New Roman" panose="02020603050405020304" pitchFamily="18" charset="0"/>
                  </a:rPr>
                  <a:t> or </a:t>
                </a:r>
                <a14:m>
                  <m:oMath xmlns:m="http://schemas.openxmlformats.org/officeDocument/2006/math">
                    <m:r>
                      <a:rPr lang="en-US" sz="4000" i="1">
                        <a:solidFill>
                          <a:srgbClr val="000000"/>
                        </a:solidFill>
                        <a:latin typeface="Cambria Math" panose="02040503050406030204" pitchFamily="18" charset="0"/>
                        <a:cs typeface="Times New Roman" panose="02020603050405020304" pitchFamily="18" charset="0"/>
                      </a:rPr>
                      <m:t>𝛾</m:t>
                    </m:r>
                  </m:oMath>
                </a14:m>
                <a:r>
                  <a:rPr lang="en-US" sz="4000" dirty="0">
                    <a:solidFill>
                      <a:srgbClr val="000000"/>
                    </a:solidFill>
                    <a:cs typeface="Times New Roman" panose="02020603050405020304" pitchFamily="18" charset="0"/>
                  </a:rPr>
                  <a:t> are increased, the biases from SRS are much smaller than the biases from CS.</a:t>
                </a:r>
                <a:endParaRPr lang="en-US" sz="4000" dirty="0">
                  <a:solidFill>
                    <a:srgbClr val="000000"/>
                  </a:solidFill>
                  <a:latin typeface="Arial"/>
                  <a:cs typeface="Times New Roman" panose="02020603050405020304" pitchFamily="18" charset="0"/>
                </a:endParaRPr>
              </a:p>
              <a:p>
                <a:endParaRPr lang="en-US" sz="4000" dirty="0" err="1"/>
              </a:p>
            </p:txBody>
          </p:sp>
        </mc:Choice>
        <mc:Fallback>
          <p:sp>
            <p:nvSpPr>
              <p:cNvPr id="3" name="TextBox 2">
                <a:extLst>
                  <a:ext uri="{FF2B5EF4-FFF2-40B4-BE49-F238E27FC236}">
                    <a16:creationId xmlns:a16="http://schemas.microsoft.com/office/drawing/2014/main" id="{CE6B4B8C-76B5-4D15-B81A-013ECFECFF13}"/>
                  </a:ext>
                </a:extLst>
              </p:cNvPr>
              <p:cNvSpPr txBox="1">
                <a:spLocks noRot="1" noChangeAspect="1" noMove="1" noResize="1" noEditPoints="1" noAdjustHandles="1" noChangeArrowheads="1" noChangeShapeType="1" noTextEdit="1"/>
              </p:cNvSpPr>
              <p:nvPr/>
            </p:nvSpPr>
            <p:spPr>
              <a:xfrm>
                <a:off x="34261807" y="19803412"/>
                <a:ext cx="16682047" cy="3170099"/>
              </a:xfrm>
              <a:prstGeom prst="rect">
                <a:avLst/>
              </a:prstGeom>
              <a:blipFill>
                <a:blip r:embed="rId24"/>
                <a:stretch>
                  <a:fillRect l="-1279" t="-3462" r="-1315"/>
                </a:stretch>
              </a:blipFill>
            </p:spPr>
            <p:txBody>
              <a:bodyPr/>
              <a:lstStyle/>
              <a:p>
                <a:r>
                  <a:rPr lang="en-US">
                    <a:noFill/>
                  </a:rPr>
                  <a:t> </a:t>
                </a:r>
              </a:p>
            </p:txBody>
          </p:sp>
        </mc:Fallback>
      </mc:AlternateContent>
    </p:spTree>
    <p:extLst>
      <p:ext uri="{BB962C8B-B14F-4D97-AF65-F5344CB8AC3E}">
        <p14:creationId xmlns:p14="http://schemas.microsoft.com/office/powerpoint/2010/main" val="931198942"/>
      </p:ext>
    </p:extLst>
  </p:cSld>
  <p:clrMapOvr>
    <a:masterClrMapping/>
  </p:clrMapOvr>
</p:sld>
</file>

<file path=ppt/theme/theme1.xml><?xml version="1.0" encoding="utf-8"?>
<a:theme xmlns:a="http://schemas.openxmlformats.org/drawingml/2006/main" name="Science Poster">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2" id="{A3AC1795-03CA-4218-8E9C-394F2C72EB71}" vid="{9E91E023-53D0-48CE-AFD1-CE3DA49243D0}"/>
    </a:ext>
  </a:extLst>
</a:theme>
</file>

<file path=ppt/theme/theme2.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EC990CD2DDCD44E81A14C66C5C2B181" ma:contentTypeVersion="8" ma:contentTypeDescription="Create a new document." ma:contentTypeScope="" ma:versionID="89607770b4c2f1d0ba08c975ebcc4057">
  <xsd:schema xmlns:xsd="http://www.w3.org/2001/XMLSchema" xmlns:xs="http://www.w3.org/2001/XMLSchema" xmlns:p="http://schemas.microsoft.com/office/2006/metadata/properties" xmlns:ns2="166ce1cd-eed7-4221-b927-68cc18a4b726" targetNamespace="http://schemas.microsoft.com/office/2006/metadata/properties" ma:root="true" ma:fieldsID="de98a710df75e1cf4f083acf3e9522d4" ns2:_="">
    <xsd:import namespace="166ce1cd-eed7-4221-b927-68cc18a4b72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6ce1cd-eed7-4221-b927-68cc18a4b72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456870A-3A3A-4617-8518-0D6FA1D5AD25}"/>
</file>

<file path=customXml/itemProps2.xml><?xml version="1.0" encoding="utf-8"?>
<ds:datastoreItem xmlns:ds="http://schemas.openxmlformats.org/officeDocument/2006/customXml" ds:itemID="{31388519-552A-4554-B2C3-2FDFB539FE2B}"/>
</file>

<file path=customXml/itemProps3.xml><?xml version="1.0" encoding="utf-8"?>
<ds:datastoreItem xmlns:ds="http://schemas.openxmlformats.org/officeDocument/2006/customXml" ds:itemID="{58C784C9-CDB3-467E-983C-A83E452A724A}"/>
</file>

<file path=docProps/app.xml><?xml version="1.0" encoding="utf-8"?>
<Properties xmlns="http://schemas.openxmlformats.org/officeDocument/2006/extended-properties" xmlns:vt="http://schemas.openxmlformats.org/officeDocument/2006/docPropsVTypes">
  <Template>TS104001343</Template>
  <TotalTime>0</TotalTime>
  <Words>1332</Words>
  <Application>Microsoft Office PowerPoint</Application>
  <PresentationFormat>Custom</PresentationFormat>
  <Paragraphs>66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 Light</vt:lpstr>
      <vt:lpstr>Cambria Math</vt:lpstr>
      <vt:lpstr>Science Poster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2014-03-11T18:19:54Z</dcterms:created>
  <dcterms:modified xsi:type="dcterms:W3CDTF">2021-03-17T02:33:08Z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TC040013439991</vt:lpwstr>
  </property>
  <property fmtid="{D5CDD505-2E9C-101B-9397-08002B2CF9AE}" pid="3" name="ContentTypeId">
    <vt:lpwstr>0x0101009EC990CD2DDCD44E81A14C66C5C2B181</vt:lpwstr>
  </property>
</Properties>
</file>