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322" r:id="rId5"/>
    <p:sldId id="321" r:id="rId6"/>
    <p:sldId id="323" r:id="rId7"/>
    <p:sldId id="318" r:id="rId8"/>
    <p:sldId id="316" r:id="rId9"/>
    <p:sldId id="324" r:id="rId10"/>
    <p:sldId id="327" r:id="rId11"/>
    <p:sldId id="329" r:id="rId12"/>
    <p:sldId id="330" r:id="rId13"/>
    <p:sldId id="331" r:id="rId14"/>
    <p:sldId id="333" r:id="rId15"/>
    <p:sldId id="315" r:id="rId16"/>
    <p:sldId id="334" r:id="rId17"/>
    <p:sldId id="332" r:id="rId18"/>
    <p:sldId id="310" r:id="rId19"/>
    <p:sldId id="32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F6C0"/>
    <a:srgbClr val="F3AFAC"/>
    <a:srgbClr val="A0ABD9"/>
    <a:srgbClr val="DE8832"/>
    <a:srgbClr val="FAEC2A"/>
    <a:srgbClr val="009A5C"/>
    <a:srgbClr val="9E2F93"/>
    <a:srgbClr val="EB292C"/>
    <a:srgbClr val="F6F5C1"/>
    <a:srgbClr val="3034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987147-C1CB-469C-B5B5-B2C2FF461953}" v="675" dt="2025-10-22T18:24:16.315"/>
  </p1510:revLst>
</p1510:revInfo>
</file>

<file path=ppt/tableStyles.xml><?xml version="1.0" encoding="utf-8"?>
<a:tblStyleLst xmlns:a="http://schemas.openxmlformats.org/drawingml/2006/main" def="{0E3FDE45-AF77-4B5C-9715-49D594BDF05E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3090" autoAdjust="0"/>
  </p:normalViewPr>
  <p:slideViewPr>
    <p:cSldViewPr snapToGrid="0">
      <p:cViewPr>
        <p:scale>
          <a:sx n="60" d="100"/>
          <a:sy n="60" d="100"/>
        </p:scale>
        <p:origin x="348" y="80"/>
      </p:cViewPr>
      <p:guideLst/>
    </p:cSldViewPr>
  </p:slideViewPr>
  <p:outlineViewPr>
    <p:cViewPr>
      <p:scale>
        <a:sx n="33" d="100"/>
        <a:sy n="33" d="100"/>
      </p:scale>
      <p:origin x="0" y="-77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480" y="5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ong, Vi T." userId="2fc725ad-ba40-4024-a43e-7043358c9a74" providerId="ADAL" clId="{3D30EEA5-1465-49EA-BA53-BE4349CC4DC2}"/>
    <pc:docChg chg="undo redo custSel addSld delSld modSld sldOrd">
      <pc:chgData name="Luong, Vi T." userId="2fc725ad-ba40-4024-a43e-7043358c9a74" providerId="ADAL" clId="{3D30EEA5-1465-49EA-BA53-BE4349CC4DC2}" dt="2025-10-22T18:24:40.281" v="5505" actId="729"/>
      <pc:docMkLst>
        <pc:docMk/>
      </pc:docMkLst>
      <pc:sldChg chg="addSp delSp modSp mod ord">
        <pc:chgData name="Luong, Vi T." userId="2fc725ad-ba40-4024-a43e-7043358c9a74" providerId="ADAL" clId="{3D30EEA5-1465-49EA-BA53-BE4349CC4DC2}" dt="2025-10-22T18:00:13.998" v="5480" actId="207"/>
        <pc:sldMkLst>
          <pc:docMk/>
          <pc:sldMk cId="704370842" sldId="310"/>
        </pc:sldMkLst>
        <pc:spChg chg="mod">
          <ac:chgData name="Luong, Vi T." userId="2fc725ad-ba40-4024-a43e-7043358c9a74" providerId="ADAL" clId="{3D30EEA5-1465-49EA-BA53-BE4349CC4DC2}" dt="2025-10-22T18:00:13.998" v="5480" actId="207"/>
          <ac:spMkLst>
            <pc:docMk/>
            <pc:sldMk cId="704370842" sldId="310"/>
            <ac:spMk id="2" creationId="{70ECFE66-A9E7-A365-967B-2FD670CB3923}"/>
          </ac:spMkLst>
        </pc:spChg>
        <pc:picChg chg="add del">
          <ac:chgData name="Luong, Vi T." userId="2fc725ad-ba40-4024-a43e-7043358c9a74" providerId="ADAL" clId="{3D30EEA5-1465-49EA-BA53-BE4349CC4DC2}" dt="2025-10-22T17:57:34.074" v="5455" actId="22"/>
          <ac:picMkLst>
            <pc:docMk/>
            <pc:sldMk cId="704370842" sldId="310"/>
            <ac:picMk id="5" creationId="{B8A2D7D3-2A97-B3F2-0D41-5327CB589307}"/>
          </ac:picMkLst>
        </pc:picChg>
      </pc:sldChg>
      <pc:sldChg chg="del">
        <pc:chgData name="Luong, Vi T." userId="2fc725ad-ba40-4024-a43e-7043358c9a74" providerId="ADAL" clId="{3D30EEA5-1465-49EA-BA53-BE4349CC4DC2}" dt="2025-10-20T04:27:44.756" v="3308" actId="2696"/>
        <pc:sldMkLst>
          <pc:docMk/>
          <pc:sldMk cId="1669023770" sldId="311"/>
        </pc:sldMkLst>
      </pc:sldChg>
      <pc:sldChg chg="modSp del mod ord">
        <pc:chgData name="Luong, Vi T." userId="2fc725ad-ba40-4024-a43e-7043358c9a74" providerId="ADAL" clId="{3D30EEA5-1465-49EA-BA53-BE4349CC4DC2}" dt="2025-10-20T04:07:20.392" v="3132" actId="2696"/>
        <pc:sldMkLst>
          <pc:docMk/>
          <pc:sldMk cId="952135350" sldId="312"/>
        </pc:sldMkLst>
      </pc:sldChg>
      <pc:sldChg chg="del">
        <pc:chgData name="Luong, Vi T." userId="2fc725ad-ba40-4024-a43e-7043358c9a74" providerId="ADAL" clId="{3D30EEA5-1465-49EA-BA53-BE4349CC4DC2}" dt="2025-10-20T04:27:44.756" v="3308" actId="2696"/>
        <pc:sldMkLst>
          <pc:docMk/>
          <pc:sldMk cId="2224546682" sldId="313"/>
        </pc:sldMkLst>
      </pc:sldChg>
      <pc:sldChg chg="modSp del mod">
        <pc:chgData name="Luong, Vi T." userId="2fc725ad-ba40-4024-a43e-7043358c9a74" providerId="ADAL" clId="{3D30EEA5-1465-49EA-BA53-BE4349CC4DC2}" dt="2025-10-20T04:27:44.756" v="3308" actId="2696"/>
        <pc:sldMkLst>
          <pc:docMk/>
          <pc:sldMk cId="82250651" sldId="314"/>
        </pc:sldMkLst>
      </pc:sldChg>
      <pc:sldChg chg="addSp delSp modSp mod modNotesTx">
        <pc:chgData name="Luong, Vi T." userId="2fc725ad-ba40-4024-a43e-7043358c9a74" providerId="ADAL" clId="{3D30EEA5-1465-49EA-BA53-BE4349CC4DC2}" dt="2025-10-22T17:54:20.972" v="5430" actId="20577"/>
        <pc:sldMkLst>
          <pc:docMk/>
          <pc:sldMk cId="2302010161" sldId="315"/>
        </pc:sldMkLst>
        <pc:spChg chg="mod">
          <ac:chgData name="Luong, Vi T." userId="2fc725ad-ba40-4024-a43e-7043358c9a74" providerId="ADAL" clId="{3D30EEA5-1465-49EA-BA53-BE4349CC4DC2}" dt="2025-10-20T16:22:28.867" v="4350" actId="20577"/>
          <ac:spMkLst>
            <pc:docMk/>
            <pc:sldMk cId="2302010161" sldId="315"/>
            <ac:spMk id="3" creationId="{E3C15354-374E-4710-792F-592E588BAAE2}"/>
          </ac:spMkLst>
        </pc:spChg>
        <pc:spChg chg="add mod">
          <ac:chgData name="Luong, Vi T." userId="2fc725ad-ba40-4024-a43e-7043358c9a74" providerId="ADAL" clId="{3D30EEA5-1465-49EA-BA53-BE4349CC4DC2}" dt="2025-10-21T19:46:32.929" v="4902" actId="27636"/>
          <ac:spMkLst>
            <pc:docMk/>
            <pc:sldMk cId="2302010161" sldId="315"/>
            <ac:spMk id="6" creationId="{83A64C5B-17F5-6A59-3588-0109383D24B6}"/>
          </ac:spMkLst>
        </pc:spChg>
        <pc:spChg chg="add del mod">
          <ac:chgData name="Luong, Vi T." userId="2fc725ad-ba40-4024-a43e-7043358c9a74" providerId="ADAL" clId="{3D30EEA5-1465-49EA-BA53-BE4349CC4DC2}" dt="2025-10-21T19:46:28.849" v="4900" actId="478"/>
          <ac:spMkLst>
            <pc:docMk/>
            <pc:sldMk cId="2302010161" sldId="315"/>
            <ac:spMk id="7" creationId="{0C914A2C-4824-6BD7-1EDD-CEE5DCC0D4E7}"/>
          </ac:spMkLst>
        </pc:spChg>
      </pc:sldChg>
      <pc:sldChg chg="addSp delSp modSp mod modAnim modNotesTx">
        <pc:chgData name="Luong, Vi T." userId="2fc725ad-ba40-4024-a43e-7043358c9a74" providerId="ADAL" clId="{3D30EEA5-1465-49EA-BA53-BE4349CC4DC2}" dt="2025-10-22T18:23:23.311" v="5494"/>
        <pc:sldMkLst>
          <pc:docMk/>
          <pc:sldMk cId="554382460" sldId="316"/>
        </pc:sldMkLst>
        <pc:spChg chg="mod">
          <ac:chgData name="Luong, Vi T." userId="2fc725ad-ba40-4024-a43e-7043358c9a74" providerId="ADAL" clId="{3D30EEA5-1465-49EA-BA53-BE4349CC4DC2}" dt="2025-10-21T19:23:37.930" v="4808" actId="1076"/>
          <ac:spMkLst>
            <pc:docMk/>
            <pc:sldMk cId="554382460" sldId="316"/>
            <ac:spMk id="2" creationId="{C7992593-AF79-3D1E-E253-0765DF0F513F}"/>
          </ac:spMkLst>
        </pc:spChg>
        <pc:spChg chg="mod">
          <ac:chgData name="Luong, Vi T." userId="2fc725ad-ba40-4024-a43e-7043358c9a74" providerId="ADAL" clId="{3D30EEA5-1465-49EA-BA53-BE4349CC4DC2}" dt="2025-10-21T19:23:22.640" v="4803" actId="1076"/>
          <ac:spMkLst>
            <pc:docMk/>
            <pc:sldMk cId="554382460" sldId="316"/>
            <ac:spMk id="3" creationId="{986F71E8-8D71-9405-3A01-01C3B8F86877}"/>
          </ac:spMkLst>
        </pc:spChg>
        <pc:spChg chg="add del mod">
          <ac:chgData name="Luong, Vi T." userId="2fc725ad-ba40-4024-a43e-7043358c9a74" providerId="ADAL" clId="{3D30EEA5-1465-49EA-BA53-BE4349CC4DC2}" dt="2025-10-21T19:21:43.221" v="4790" actId="478"/>
          <ac:spMkLst>
            <pc:docMk/>
            <pc:sldMk cId="554382460" sldId="316"/>
            <ac:spMk id="9" creationId="{2132E5E7-F021-9C48-96CC-62F7A3E80250}"/>
          </ac:spMkLst>
        </pc:spChg>
        <pc:spChg chg="add del mod">
          <ac:chgData name="Luong, Vi T." userId="2fc725ad-ba40-4024-a43e-7043358c9a74" providerId="ADAL" clId="{3D30EEA5-1465-49EA-BA53-BE4349CC4DC2}" dt="2025-10-21T19:22:28.917" v="4793" actId="478"/>
          <ac:spMkLst>
            <pc:docMk/>
            <pc:sldMk cId="554382460" sldId="316"/>
            <ac:spMk id="11" creationId="{2903DED0-5F6E-5804-3486-B333BA7A66A7}"/>
          </ac:spMkLst>
        </pc:spChg>
        <pc:graphicFrameChg chg="add mod">
          <ac:chgData name="Luong, Vi T." userId="2fc725ad-ba40-4024-a43e-7043358c9a74" providerId="ADAL" clId="{3D30EEA5-1465-49EA-BA53-BE4349CC4DC2}" dt="2025-10-21T19:49:09.478" v="4915" actId="404"/>
          <ac:graphicFrameMkLst>
            <pc:docMk/>
            <pc:sldMk cId="554382460" sldId="316"/>
            <ac:graphicFrameMk id="7" creationId="{A9BBDB2A-77C1-CA5F-0560-29CC15DDAFD2}"/>
          </ac:graphicFrameMkLst>
        </pc:graphicFrameChg>
        <pc:graphicFrameChg chg="add del mod">
          <ac:chgData name="Luong, Vi T." userId="2fc725ad-ba40-4024-a43e-7043358c9a74" providerId="ADAL" clId="{3D30EEA5-1465-49EA-BA53-BE4349CC4DC2}" dt="2025-10-21T19:22:26.996" v="4792" actId="478"/>
          <ac:graphicFrameMkLst>
            <pc:docMk/>
            <pc:sldMk cId="554382460" sldId="316"/>
            <ac:graphicFrameMk id="18" creationId="{1DE280B6-A24A-1234-E2BE-C147ED3DC486}"/>
          </ac:graphicFrameMkLst>
        </pc:graphicFrameChg>
        <pc:cxnChg chg="add mod">
          <ac:chgData name="Luong, Vi T." userId="2fc725ad-ba40-4024-a43e-7043358c9a74" providerId="ADAL" clId="{3D30EEA5-1465-49EA-BA53-BE4349CC4DC2}" dt="2025-10-21T19:43:50.156" v="4884" actId="693"/>
          <ac:cxnSpMkLst>
            <pc:docMk/>
            <pc:sldMk cId="554382460" sldId="316"/>
            <ac:cxnSpMk id="13" creationId="{88D56B4F-ED58-2D1E-8360-F6639AFE3F18}"/>
          </ac:cxnSpMkLst>
        </pc:cxnChg>
      </pc:sldChg>
      <pc:sldChg chg="modSp mod modAnim modNotesTx">
        <pc:chgData name="Luong, Vi T." userId="2fc725ad-ba40-4024-a43e-7043358c9a74" providerId="ADAL" clId="{3D30EEA5-1465-49EA-BA53-BE4349CC4DC2}" dt="2025-10-22T18:22:11.067" v="5488"/>
        <pc:sldMkLst>
          <pc:docMk/>
          <pc:sldMk cId="2906152353" sldId="318"/>
        </pc:sldMkLst>
        <pc:spChg chg="mod">
          <ac:chgData name="Luong, Vi T." userId="2fc725ad-ba40-4024-a43e-7043358c9a74" providerId="ADAL" clId="{3D30EEA5-1465-49EA-BA53-BE4349CC4DC2}" dt="2025-10-19T15:45:50.957" v="163"/>
          <ac:spMkLst>
            <pc:docMk/>
            <pc:sldMk cId="2906152353" sldId="318"/>
            <ac:spMk id="2" creationId="{CFDEBC60-AA38-5DEF-3160-0CAA68F3D28C}"/>
          </ac:spMkLst>
        </pc:spChg>
        <pc:spChg chg="mod">
          <ac:chgData name="Luong, Vi T." userId="2fc725ad-ba40-4024-a43e-7043358c9a74" providerId="ADAL" clId="{3D30EEA5-1465-49EA-BA53-BE4349CC4DC2}" dt="2025-10-21T17:52:36.667" v="4494" actId="1076"/>
          <ac:spMkLst>
            <pc:docMk/>
            <pc:sldMk cId="2906152353" sldId="318"/>
            <ac:spMk id="3" creationId="{1EBEE570-1B5E-FFD1-485D-D77E4E6FE7C0}"/>
          </ac:spMkLst>
        </pc:spChg>
      </pc:sldChg>
      <pc:sldChg chg="del">
        <pc:chgData name="Luong, Vi T." userId="2fc725ad-ba40-4024-a43e-7043358c9a74" providerId="ADAL" clId="{3D30EEA5-1465-49EA-BA53-BE4349CC4DC2}" dt="2025-10-20T04:27:44.756" v="3308" actId="2696"/>
        <pc:sldMkLst>
          <pc:docMk/>
          <pc:sldMk cId="3752118431" sldId="320"/>
        </pc:sldMkLst>
      </pc:sldChg>
      <pc:sldChg chg="modSp mod">
        <pc:chgData name="Luong, Vi T." userId="2fc725ad-ba40-4024-a43e-7043358c9a74" providerId="ADAL" clId="{3D30EEA5-1465-49EA-BA53-BE4349CC4DC2}" dt="2025-10-21T20:26:48.982" v="4992" actId="20577"/>
        <pc:sldMkLst>
          <pc:docMk/>
          <pc:sldMk cId="1607455252" sldId="321"/>
        </pc:sldMkLst>
        <pc:spChg chg="mod">
          <ac:chgData name="Luong, Vi T." userId="2fc725ad-ba40-4024-a43e-7043358c9a74" providerId="ADAL" clId="{3D30EEA5-1465-49EA-BA53-BE4349CC4DC2}" dt="2025-10-21T20:26:48.982" v="4992" actId="20577"/>
          <ac:spMkLst>
            <pc:docMk/>
            <pc:sldMk cId="1607455252" sldId="321"/>
            <ac:spMk id="3" creationId="{02BA04E6-CD61-B962-4287-DEC1993C32D6}"/>
          </ac:spMkLst>
        </pc:spChg>
      </pc:sldChg>
      <pc:sldChg chg="addSp modSp mod">
        <pc:chgData name="Luong, Vi T." userId="2fc725ad-ba40-4024-a43e-7043358c9a74" providerId="ADAL" clId="{3D30EEA5-1465-49EA-BA53-BE4349CC4DC2}" dt="2025-10-20T03:06:29.577" v="1707" actId="1076"/>
        <pc:sldMkLst>
          <pc:docMk/>
          <pc:sldMk cId="3378822495" sldId="322"/>
        </pc:sldMkLst>
        <pc:picChg chg="add mod">
          <ac:chgData name="Luong, Vi T." userId="2fc725ad-ba40-4024-a43e-7043358c9a74" providerId="ADAL" clId="{3D30EEA5-1465-49EA-BA53-BE4349CC4DC2}" dt="2025-10-20T03:06:29.577" v="1707" actId="1076"/>
          <ac:picMkLst>
            <pc:docMk/>
            <pc:sldMk cId="3378822495" sldId="322"/>
            <ac:picMk id="4" creationId="{02C20A04-24B8-D6C4-8F1F-452C8945767B}"/>
          </ac:picMkLst>
        </pc:picChg>
      </pc:sldChg>
      <pc:sldChg chg="modSp mod">
        <pc:chgData name="Luong, Vi T." userId="2fc725ad-ba40-4024-a43e-7043358c9a74" providerId="ADAL" clId="{3D30EEA5-1465-49EA-BA53-BE4349CC4DC2}" dt="2025-10-20T01:48:34.255" v="1543" actId="20577"/>
        <pc:sldMkLst>
          <pc:docMk/>
          <pc:sldMk cId="3691971411" sldId="323"/>
        </pc:sldMkLst>
        <pc:spChg chg="mod">
          <ac:chgData name="Luong, Vi T." userId="2fc725ad-ba40-4024-a43e-7043358c9a74" providerId="ADAL" clId="{3D30EEA5-1465-49EA-BA53-BE4349CC4DC2}" dt="2025-10-20T01:48:34.255" v="1543" actId="20577"/>
          <ac:spMkLst>
            <pc:docMk/>
            <pc:sldMk cId="3691971411" sldId="323"/>
            <ac:spMk id="3" creationId="{74327145-83A2-8B0F-2C4A-3845DA586291}"/>
          </ac:spMkLst>
        </pc:spChg>
      </pc:sldChg>
      <pc:sldChg chg="addSp delSp modSp mod modAnim">
        <pc:chgData name="Luong, Vi T." userId="2fc725ad-ba40-4024-a43e-7043358c9a74" providerId="ADAL" clId="{3D30EEA5-1465-49EA-BA53-BE4349CC4DC2}" dt="2025-10-22T18:23:49.781" v="5496"/>
        <pc:sldMkLst>
          <pc:docMk/>
          <pc:sldMk cId="1811170557" sldId="324"/>
        </pc:sldMkLst>
        <pc:spChg chg="mod">
          <ac:chgData name="Luong, Vi T." userId="2fc725ad-ba40-4024-a43e-7043358c9a74" providerId="ADAL" clId="{3D30EEA5-1465-49EA-BA53-BE4349CC4DC2}" dt="2025-10-19T05:37:36.946" v="18" actId="20577"/>
          <ac:spMkLst>
            <pc:docMk/>
            <pc:sldMk cId="1811170557" sldId="324"/>
            <ac:spMk id="3" creationId="{3F23C061-E9BC-A3E0-A6F1-5DA0B8A647F2}"/>
          </ac:spMkLst>
        </pc:spChg>
        <pc:graphicFrameChg chg="mod">
          <ac:chgData name="Luong, Vi T." userId="2fc725ad-ba40-4024-a43e-7043358c9a74" providerId="ADAL" clId="{3D30EEA5-1465-49EA-BA53-BE4349CC4DC2}" dt="2025-10-21T19:42:22.240" v="4878" actId="14100"/>
          <ac:graphicFrameMkLst>
            <pc:docMk/>
            <pc:sldMk cId="1811170557" sldId="324"/>
            <ac:graphicFrameMk id="18" creationId="{D904A7C4-4311-B868-D75E-6B165B455844}"/>
          </ac:graphicFrameMkLst>
        </pc:graphicFrameChg>
      </pc:sldChg>
      <pc:sldChg chg="addSp delSp modSp del mod ord modNotesTx">
        <pc:chgData name="Luong, Vi T." userId="2fc725ad-ba40-4024-a43e-7043358c9a74" providerId="ADAL" clId="{3D30EEA5-1465-49EA-BA53-BE4349CC4DC2}" dt="2025-10-20T14:18:42.534" v="3579" actId="2696"/>
        <pc:sldMkLst>
          <pc:docMk/>
          <pc:sldMk cId="2422466472" sldId="325"/>
        </pc:sldMkLst>
      </pc:sldChg>
      <pc:sldChg chg="addSp delSp modSp new mod ord modShow modNotesTx">
        <pc:chgData name="Luong, Vi T." userId="2fc725ad-ba40-4024-a43e-7043358c9a74" providerId="ADAL" clId="{3D30EEA5-1465-49EA-BA53-BE4349CC4DC2}" dt="2025-10-22T18:24:40.281" v="5505" actId="729"/>
        <pc:sldMkLst>
          <pc:docMk/>
          <pc:sldMk cId="3675286522" sldId="326"/>
        </pc:sldMkLst>
        <pc:spChg chg="add mod">
          <ac:chgData name="Luong, Vi T." userId="2fc725ad-ba40-4024-a43e-7043358c9a74" providerId="ADAL" clId="{3D30EEA5-1465-49EA-BA53-BE4349CC4DC2}" dt="2025-10-19T21:37:25.698" v="1169" actId="1076"/>
          <ac:spMkLst>
            <pc:docMk/>
            <pc:sldMk cId="3675286522" sldId="326"/>
            <ac:spMk id="8" creationId="{87ECFC5E-2374-03A8-0E88-3F2C7B3F694D}"/>
          </ac:spMkLst>
        </pc:spChg>
        <pc:spChg chg="add mod">
          <ac:chgData name="Luong, Vi T." userId="2fc725ad-ba40-4024-a43e-7043358c9a74" providerId="ADAL" clId="{3D30EEA5-1465-49EA-BA53-BE4349CC4DC2}" dt="2025-10-19T21:37:25.698" v="1169" actId="1076"/>
          <ac:spMkLst>
            <pc:docMk/>
            <pc:sldMk cId="3675286522" sldId="326"/>
            <ac:spMk id="9" creationId="{05B3398A-20B8-C468-4E38-D3904ACC44F4}"/>
          </ac:spMkLst>
        </pc:spChg>
        <pc:spChg chg="add mod">
          <ac:chgData name="Luong, Vi T." userId="2fc725ad-ba40-4024-a43e-7043358c9a74" providerId="ADAL" clId="{3D30EEA5-1465-49EA-BA53-BE4349CC4DC2}" dt="2025-10-19T21:37:25.698" v="1169" actId="1076"/>
          <ac:spMkLst>
            <pc:docMk/>
            <pc:sldMk cId="3675286522" sldId="326"/>
            <ac:spMk id="11" creationId="{F9A7420C-2961-27F5-8A0F-79C1D7F7FEA1}"/>
          </ac:spMkLst>
        </pc:spChg>
        <pc:spChg chg="add mod">
          <ac:chgData name="Luong, Vi T." userId="2fc725ad-ba40-4024-a43e-7043358c9a74" providerId="ADAL" clId="{3D30EEA5-1465-49EA-BA53-BE4349CC4DC2}" dt="2025-10-19T21:37:25.698" v="1169" actId="1076"/>
          <ac:spMkLst>
            <pc:docMk/>
            <pc:sldMk cId="3675286522" sldId="326"/>
            <ac:spMk id="13" creationId="{37467486-944D-3EF4-B7A4-2734C5846E2F}"/>
          </ac:spMkLst>
        </pc:spChg>
        <pc:spChg chg="add mod">
          <ac:chgData name="Luong, Vi T." userId="2fc725ad-ba40-4024-a43e-7043358c9a74" providerId="ADAL" clId="{3D30EEA5-1465-49EA-BA53-BE4349CC4DC2}" dt="2025-10-19T21:37:25.698" v="1169" actId="1076"/>
          <ac:spMkLst>
            <pc:docMk/>
            <pc:sldMk cId="3675286522" sldId="326"/>
            <ac:spMk id="14" creationId="{9E67A5E6-4B86-C8F7-84EB-41C18BD6BFD1}"/>
          </ac:spMkLst>
        </pc:spChg>
        <pc:spChg chg="add mod">
          <ac:chgData name="Luong, Vi T." userId="2fc725ad-ba40-4024-a43e-7043358c9a74" providerId="ADAL" clId="{3D30EEA5-1465-49EA-BA53-BE4349CC4DC2}" dt="2025-10-19T21:37:25.698" v="1169" actId="1076"/>
          <ac:spMkLst>
            <pc:docMk/>
            <pc:sldMk cId="3675286522" sldId="326"/>
            <ac:spMk id="15" creationId="{3E617FD6-DCDF-ED71-690B-E2FB9462D944}"/>
          </ac:spMkLst>
        </pc:spChg>
        <pc:spChg chg="add mod">
          <ac:chgData name="Luong, Vi T." userId="2fc725ad-ba40-4024-a43e-7043358c9a74" providerId="ADAL" clId="{3D30EEA5-1465-49EA-BA53-BE4349CC4DC2}" dt="2025-10-19T21:37:25.698" v="1169" actId="1076"/>
          <ac:spMkLst>
            <pc:docMk/>
            <pc:sldMk cId="3675286522" sldId="326"/>
            <ac:spMk id="16" creationId="{64D407AA-14D4-F398-8F15-5FDD56AC4D7E}"/>
          </ac:spMkLst>
        </pc:spChg>
        <pc:spChg chg="add mod">
          <ac:chgData name="Luong, Vi T." userId="2fc725ad-ba40-4024-a43e-7043358c9a74" providerId="ADAL" clId="{3D30EEA5-1465-49EA-BA53-BE4349CC4DC2}" dt="2025-10-19T21:37:25.698" v="1169" actId="1076"/>
          <ac:spMkLst>
            <pc:docMk/>
            <pc:sldMk cId="3675286522" sldId="326"/>
            <ac:spMk id="17" creationId="{6910D7B4-699C-C03B-2D55-F024B7759C5C}"/>
          </ac:spMkLst>
        </pc:spChg>
        <pc:spChg chg="add mod">
          <ac:chgData name="Luong, Vi T." userId="2fc725ad-ba40-4024-a43e-7043358c9a74" providerId="ADAL" clId="{3D30EEA5-1465-49EA-BA53-BE4349CC4DC2}" dt="2025-10-19T21:37:25.698" v="1169" actId="1076"/>
          <ac:spMkLst>
            <pc:docMk/>
            <pc:sldMk cId="3675286522" sldId="326"/>
            <ac:spMk id="18" creationId="{C145BA67-21F9-0BD8-6FFE-540D70091647}"/>
          </ac:spMkLst>
        </pc:spChg>
        <pc:picChg chg="add mod">
          <ac:chgData name="Luong, Vi T." userId="2fc725ad-ba40-4024-a43e-7043358c9a74" providerId="ADAL" clId="{3D30EEA5-1465-49EA-BA53-BE4349CC4DC2}" dt="2025-10-19T21:37:25.698" v="1169" actId="1076"/>
          <ac:picMkLst>
            <pc:docMk/>
            <pc:sldMk cId="3675286522" sldId="326"/>
            <ac:picMk id="1028" creationId="{BC83AF64-7E13-D391-B55C-C7113A3F2626}"/>
          </ac:picMkLst>
        </pc:picChg>
      </pc:sldChg>
      <pc:sldChg chg="addSp delSp modSp add mod ord modAnim modNotesTx">
        <pc:chgData name="Luong, Vi T." userId="2fc725ad-ba40-4024-a43e-7043358c9a74" providerId="ADAL" clId="{3D30EEA5-1465-49EA-BA53-BE4349CC4DC2}" dt="2025-10-22T18:23:56.660" v="5498"/>
        <pc:sldMkLst>
          <pc:docMk/>
          <pc:sldMk cId="67087347" sldId="327"/>
        </pc:sldMkLst>
        <pc:spChg chg="mod">
          <ac:chgData name="Luong, Vi T." userId="2fc725ad-ba40-4024-a43e-7043358c9a74" providerId="ADAL" clId="{3D30EEA5-1465-49EA-BA53-BE4349CC4DC2}" dt="2025-10-20T16:10:01.431" v="4178" actId="20577"/>
          <ac:spMkLst>
            <pc:docMk/>
            <pc:sldMk cId="67087347" sldId="327"/>
            <ac:spMk id="3" creationId="{6447E587-4BC6-34C5-59A5-403F6FD935FD}"/>
          </ac:spMkLst>
        </pc:spChg>
        <pc:graphicFrameChg chg="mod">
          <ac:chgData name="Luong, Vi T." userId="2fc725ad-ba40-4024-a43e-7043358c9a74" providerId="ADAL" clId="{3D30EEA5-1465-49EA-BA53-BE4349CC4DC2}" dt="2025-10-21T19:44:44.951" v="4897" actId="403"/>
          <ac:graphicFrameMkLst>
            <pc:docMk/>
            <pc:sldMk cId="67087347" sldId="327"/>
            <ac:graphicFrameMk id="18" creationId="{90EEDE84-0480-9684-ED1A-C3B99D95F347}"/>
          </ac:graphicFrameMkLst>
        </pc:graphicFrameChg>
      </pc:sldChg>
      <pc:sldChg chg="modSp add del mod ord">
        <pc:chgData name="Luong, Vi T." userId="2fc725ad-ba40-4024-a43e-7043358c9a74" providerId="ADAL" clId="{3D30EEA5-1465-49EA-BA53-BE4349CC4DC2}" dt="2025-10-20T14:18:42.534" v="3579" actId="2696"/>
        <pc:sldMkLst>
          <pc:docMk/>
          <pc:sldMk cId="253426318" sldId="328"/>
        </pc:sldMkLst>
      </pc:sldChg>
      <pc:sldChg chg="addSp delSp modSp add mod ord modAnim modNotesTx">
        <pc:chgData name="Luong, Vi T." userId="2fc725ad-ba40-4024-a43e-7043358c9a74" providerId="ADAL" clId="{3D30EEA5-1465-49EA-BA53-BE4349CC4DC2}" dt="2025-10-21T19:09:18.796" v="4724" actId="20577"/>
        <pc:sldMkLst>
          <pc:docMk/>
          <pc:sldMk cId="841892728" sldId="329"/>
        </pc:sldMkLst>
        <pc:spChg chg="add mod ord modVis">
          <ac:chgData name="Luong, Vi T." userId="2fc725ad-ba40-4024-a43e-7043358c9a74" providerId="ADAL" clId="{3D30EEA5-1465-49EA-BA53-BE4349CC4DC2}" dt="2025-10-21T19:05:44.326" v="4559" actId="20577"/>
          <ac:spMkLst>
            <pc:docMk/>
            <pc:sldMk cId="841892728" sldId="329"/>
            <ac:spMk id="6" creationId="{AFBA3915-887B-2804-0CDE-FA093F9A59D0}"/>
          </ac:spMkLst>
        </pc:spChg>
        <pc:spChg chg="add mod ord">
          <ac:chgData name="Luong, Vi T." userId="2fc725ad-ba40-4024-a43e-7043358c9a74" providerId="ADAL" clId="{3D30EEA5-1465-49EA-BA53-BE4349CC4DC2}" dt="2025-10-21T19:05:51.372" v="4565" actId="20577"/>
          <ac:spMkLst>
            <pc:docMk/>
            <pc:sldMk cId="841892728" sldId="329"/>
            <ac:spMk id="7" creationId="{B66CD76B-FBE8-7842-FA77-0B5C3663E6DB}"/>
          </ac:spMkLst>
        </pc:spChg>
        <pc:spChg chg="mod modVis">
          <ac:chgData name="Luong, Vi T." userId="2fc725ad-ba40-4024-a43e-7043358c9a74" providerId="ADAL" clId="{3D30EEA5-1465-49EA-BA53-BE4349CC4DC2}" dt="2025-10-21T19:07:53.767" v="4656" actId="20577"/>
          <ac:spMkLst>
            <pc:docMk/>
            <pc:sldMk cId="841892728" sldId="329"/>
            <ac:spMk id="8" creationId="{6E52AD5E-7C8A-2B72-3937-1A0D28B72EDA}"/>
          </ac:spMkLst>
        </pc:spChg>
        <pc:spChg chg="mod modVis">
          <ac:chgData name="Luong, Vi T." userId="2fc725ad-ba40-4024-a43e-7043358c9a74" providerId="ADAL" clId="{3D30EEA5-1465-49EA-BA53-BE4349CC4DC2}" dt="2025-10-21T19:08:08.049" v="4671" actId="20577"/>
          <ac:spMkLst>
            <pc:docMk/>
            <pc:sldMk cId="841892728" sldId="329"/>
            <ac:spMk id="9" creationId="{3BA7A552-9093-0E82-842E-B2D255D898A0}"/>
          </ac:spMkLst>
        </pc:spChg>
        <pc:spChg chg="mod modVis">
          <ac:chgData name="Luong, Vi T." userId="2fc725ad-ba40-4024-a43e-7043358c9a74" providerId="ADAL" clId="{3D30EEA5-1465-49EA-BA53-BE4349CC4DC2}" dt="2025-10-21T19:08:00.867" v="4664" actId="20577"/>
          <ac:spMkLst>
            <pc:docMk/>
            <pc:sldMk cId="841892728" sldId="329"/>
            <ac:spMk id="11" creationId="{77EB207E-B073-E170-C99E-6BF3D597842A}"/>
          </ac:spMkLst>
        </pc:spChg>
        <pc:spChg chg="add mod ord">
          <ac:chgData name="Luong, Vi T." userId="2fc725ad-ba40-4024-a43e-7043358c9a74" providerId="ADAL" clId="{3D30EEA5-1465-49EA-BA53-BE4349CC4DC2}" dt="2025-10-21T19:05:54.171" v="4566" actId="20577"/>
          <ac:spMkLst>
            <pc:docMk/>
            <pc:sldMk cId="841892728" sldId="329"/>
            <ac:spMk id="12" creationId="{3B6C97D8-691D-1F01-2D1B-84FB7F42E0CD}"/>
          </ac:spMkLst>
        </pc:spChg>
        <pc:spChg chg="mod modVis">
          <ac:chgData name="Luong, Vi T." userId="2fc725ad-ba40-4024-a43e-7043358c9a74" providerId="ADAL" clId="{3D30EEA5-1465-49EA-BA53-BE4349CC4DC2}" dt="2025-10-21T19:07:49.001" v="4652" actId="20577"/>
          <ac:spMkLst>
            <pc:docMk/>
            <pc:sldMk cId="841892728" sldId="329"/>
            <ac:spMk id="13" creationId="{D0192DC2-66FE-E0E4-EA63-C05F44169708}"/>
          </ac:spMkLst>
        </pc:spChg>
        <pc:spChg chg="mod">
          <ac:chgData name="Luong, Vi T." userId="2fc725ad-ba40-4024-a43e-7043358c9a74" providerId="ADAL" clId="{3D30EEA5-1465-49EA-BA53-BE4349CC4DC2}" dt="2025-10-21T19:07:55.584" v="4657" actId="20577"/>
          <ac:spMkLst>
            <pc:docMk/>
            <pc:sldMk cId="841892728" sldId="329"/>
            <ac:spMk id="14" creationId="{E76E2856-F269-C718-5A74-11CFC5E628B0}"/>
          </ac:spMkLst>
        </pc:spChg>
        <pc:spChg chg="mod">
          <ac:chgData name="Luong, Vi T." userId="2fc725ad-ba40-4024-a43e-7043358c9a74" providerId="ADAL" clId="{3D30EEA5-1465-49EA-BA53-BE4349CC4DC2}" dt="2025-10-21T19:07:51.959" v="4655" actId="20577"/>
          <ac:spMkLst>
            <pc:docMk/>
            <pc:sldMk cId="841892728" sldId="329"/>
            <ac:spMk id="15" creationId="{90EF8184-E279-775B-DC57-DD9A0C5F982A}"/>
          </ac:spMkLst>
        </pc:spChg>
        <pc:spChg chg="mod">
          <ac:chgData name="Luong, Vi T." userId="2fc725ad-ba40-4024-a43e-7043358c9a74" providerId="ADAL" clId="{3D30EEA5-1465-49EA-BA53-BE4349CC4DC2}" dt="2025-10-21T19:07:00.995" v="4613" actId="20577"/>
          <ac:spMkLst>
            <pc:docMk/>
            <pc:sldMk cId="841892728" sldId="329"/>
            <ac:spMk id="16" creationId="{D97D299D-E31C-C4BC-B32B-C7F8F8CB768A}"/>
          </ac:spMkLst>
        </pc:spChg>
        <pc:spChg chg="mod modVis">
          <ac:chgData name="Luong, Vi T." userId="2fc725ad-ba40-4024-a43e-7043358c9a74" providerId="ADAL" clId="{3D30EEA5-1465-49EA-BA53-BE4349CC4DC2}" dt="2025-10-21T19:08:03.959" v="4667" actId="20577"/>
          <ac:spMkLst>
            <pc:docMk/>
            <pc:sldMk cId="841892728" sldId="329"/>
            <ac:spMk id="17" creationId="{13B90E7C-7E81-2A74-44E5-A99B40BAFD31}"/>
          </ac:spMkLst>
        </pc:spChg>
        <pc:spChg chg="mod modVis">
          <ac:chgData name="Luong, Vi T." userId="2fc725ad-ba40-4024-a43e-7043358c9a74" providerId="ADAL" clId="{3D30EEA5-1465-49EA-BA53-BE4349CC4DC2}" dt="2025-10-21T19:08:06.449" v="4670" actId="20577"/>
          <ac:spMkLst>
            <pc:docMk/>
            <pc:sldMk cId="841892728" sldId="329"/>
            <ac:spMk id="18" creationId="{C7458D84-1750-4193-895B-BEADB3DB4D2D}"/>
          </ac:spMkLst>
        </pc:spChg>
        <pc:spChg chg="add mod ord">
          <ac:chgData name="Luong, Vi T." userId="2fc725ad-ba40-4024-a43e-7043358c9a74" providerId="ADAL" clId="{3D30EEA5-1465-49EA-BA53-BE4349CC4DC2}" dt="2025-10-21T19:05:56.866" v="4569" actId="20577"/>
          <ac:spMkLst>
            <pc:docMk/>
            <pc:sldMk cId="841892728" sldId="329"/>
            <ac:spMk id="19" creationId="{1092CA19-0617-9CAE-BE21-C6B2CAF62C95}"/>
          </ac:spMkLst>
        </pc:spChg>
        <pc:spChg chg="add mod ord modVis">
          <ac:chgData name="Luong, Vi T." userId="2fc725ad-ba40-4024-a43e-7043358c9a74" providerId="ADAL" clId="{3D30EEA5-1465-49EA-BA53-BE4349CC4DC2}" dt="2025-10-21T19:05:58.706" v="4570" actId="20577"/>
          <ac:spMkLst>
            <pc:docMk/>
            <pc:sldMk cId="841892728" sldId="329"/>
            <ac:spMk id="20" creationId="{41144CA9-F7E2-725B-1E52-8E61C7B48C69}"/>
          </ac:spMkLst>
        </pc:spChg>
        <pc:spChg chg="add mod ord">
          <ac:chgData name="Luong, Vi T." userId="2fc725ad-ba40-4024-a43e-7043358c9a74" providerId="ADAL" clId="{3D30EEA5-1465-49EA-BA53-BE4349CC4DC2}" dt="2025-10-21T19:08:10.749" v="4674" actId="20577"/>
          <ac:spMkLst>
            <pc:docMk/>
            <pc:sldMk cId="841892728" sldId="329"/>
            <ac:spMk id="21" creationId="{EF6CACFC-0326-E433-C67E-679A3E403FC5}"/>
          </ac:spMkLst>
        </pc:spChg>
        <pc:spChg chg="add mod ord">
          <ac:chgData name="Luong, Vi T." userId="2fc725ad-ba40-4024-a43e-7043358c9a74" providerId="ADAL" clId="{3D30EEA5-1465-49EA-BA53-BE4349CC4DC2}" dt="2025-10-21T19:08:13.267" v="4677" actId="20577"/>
          <ac:spMkLst>
            <pc:docMk/>
            <pc:sldMk cId="841892728" sldId="329"/>
            <ac:spMk id="22" creationId="{43F45970-83BE-022B-7834-674E3B54E7B3}"/>
          </ac:spMkLst>
        </pc:spChg>
        <pc:spChg chg="add mod ord modVis">
          <ac:chgData name="Luong, Vi T." userId="2fc725ad-ba40-4024-a43e-7043358c9a74" providerId="ADAL" clId="{3D30EEA5-1465-49EA-BA53-BE4349CC4DC2}" dt="2025-10-21T19:08:16.433" v="4680" actId="20577"/>
          <ac:spMkLst>
            <pc:docMk/>
            <pc:sldMk cId="841892728" sldId="329"/>
            <ac:spMk id="23" creationId="{9558AD37-6D57-3D61-5AE3-415EE225DF30}"/>
          </ac:spMkLst>
        </pc:spChg>
        <pc:spChg chg="add mod ord">
          <ac:chgData name="Luong, Vi T." userId="2fc725ad-ba40-4024-a43e-7043358c9a74" providerId="ADAL" clId="{3D30EEA5-1465-49EA-BA53-BE4349CC4DC2}" dt="2025-10-21T19:08:19.261" v="4683" actId="20577"/>
          <ac:spMkLst>
            <pc:docMk/>
            <pc:sldMk cId="841892728" sldId="329"/>
            <ac:spMk id="24" creationId="{9E9EB847-7A78-941D-A65D-F9403EF411F8}"/>
          </ac:spMkLst>
        </pc:spChg>
        <pc:spChg chg="add mod ord modVis">
          <ac:chgData name="Luong, Vi T." userId="2fc725ad-ba40-4024-a43e-7043358c9a74" providerId="ADAL" clId="{3D30EEA5-1465-49EA-BA53-BE4349CC4DC2}" dt="2025-10-21T19:08:22.249" v="4686" actId="20577"/>
          <ac:spMkLst>
            <pc:docMk/>
            <pc:sldMk cId="841892728" sldId="329"/>
            <ac:spMk id="25" creationId="{D317A6DC-E8DB-B2D1-1539-CF2C4CE73E3A}"/>
          </ac:spMkLst>
        </pc:spChg>
        <pc:spChg chg="add mod ord">
          <ac:chgData name="Luong, Vi T." userId="2fc725ad-ba40-4024-a43e-7043358c9a74" providerId="ADAL" clId="{3D30EEA5-1465-49EA-BA53-BE4349CC4DC2}" dt="2025-10-20T16:12:42.022" v="4179" actId="208"/>
          <ac:spMkLst>
            <pc:docMk/>
            <pc:sldMk cId="841892728" sldId="329"/>
            <ac:spMk id="26" creationId="{D98F3F8C-55EB-8CD8-55C5-012F241E460D}"/>
          </ac:spMkLst>
        </pc:spChg>
        <pc:spChg chg="add mod ord">
          <ac:chgData name="Luong, Vi T." userId="2fc725ad-ba40-4024-a43e-7043358c9a74" providerId="ADAL" clId="{3D30EEA5-1465-49EA-BA53-BE4349CC4DC2}" dt="2025-10-20T03:24:47.020" v="2030" actId="14100"/>
          <ac:spMkLst>
            <pc:docMk/>
            <pc:sldMk cId="841892728" sldId="329"/>
            <ac:spMk id="27" creationId="{EDF654AC-96E8-0748-392A-1CAD98B3B434}"/>
          </ac:spMkLst>
        </pc:spChg>
        <pc:spChg chg="add mod">
          <ac:chgData name="Luong, Vi T." userId="2fc725ad-ba40-4024-a43e-7043358c9a74" providerId="ADAL" clId="{3D30EEA5-1465-49EA-BA53-BE4349CC4DC2}" dt="2025-10-21T19:06:55.405" v="4612" actId="20577"/>
          <ac:spMkLst>
            <pc:docMk/>
            <pc:sldMk cId="841892728" sldId="329"/>
            <ac:spMk id="28" creationId="{F04C9260-3A9F-DE87-C59D-6D71929416EA}"/>
          </ac:spMkLst>
        </pc:spChg>
        <pc:spChg chg="add mod">
          <ac:chgData name="Luong, Vi T." userId="2fc725ad-ba40-4024-a43e-7043358c9a74" providerId="ADAL" clId="{3D30EEA5-1465-49EA-BA53-BE4349CC4DC2}" dt="2025-10-21T19:09:06.265" v="4722" actId="20577"/>
          <ac:spMkLst>
            <pc:docMk/>
            <pc:sldMk cId="841892728" sldId="329"/>
            <ac:spMk id="30" creationId="{1E2111D2-30E5-9BD2-F28D-51F1B36B9099}"/>
          </ac:spMkLst>
        </pc:spChg>
        <pc:picChg chg="mod">
          <ac:chgData name="Luong, Vi T." userId="2fc725ad-ba40-4024-a43e-7043358c9a74" providerId="ADAL" clId="{3D30EEA5-1465-49EA-BA53-BE4349CC4DC2}" dt="2025-10-19T17:01:27.339" v="713" actId="1076"/>
          <ac:picMkLst>
            <pc:docMk/>
            <pc:sldMk cId="841892728" sldId="329"/>
            <ac:picMk id="1028" creationId="{AD61A612-2AA0-BF6F-5B67-DB5D413DDAA1}"/>
          </ac:picMkLst>
        </pc:picChg>
      </pc:sldChg>
      <pc:sldChg chg="addSp delSp modSp add mod ord modAnim modNotesTx">
        <pc:chgData name="Luong, Vi T." userId="2fc725ad-ba40-4024-a43e-7043358c9a74" providerId="ADAL" clId="{3D30EEA5-1465-49EA-BA53-BE4349CC4DC2}" dt="2025-10-22T18:24:02.963" v="5500"/>
        <pc:sldMkLst>
          <pc:docMk/>
          <pc:sldMk cId="2622849310" sldId="330"/>
        </pc:sldMkLst>
        <pc:spChg chg="mod">
          <ac:chgData name="Luong, Vi T." userId="2fc725ad-ba40-4024-a43e-7043358c9a74" providerId="ADAL" clId="{3D30EEA5-1465-49EA-BA53-BE4349CC4DC2}" dt="2025-10-20T01:23:42.787" v="1457" actId="20577"/>
          <ac:spMkLst>
            <pc:docMk/>
            <pc:sldMk cId="2622849310" sldId="330"/>
            <ac:spMk id="3" creationId="{D36896AA-FF7F-A36F-B523-02584EA64BDF}"/>
          </ac:spMkLst>
        </pc:spChg>
        <pc:graphicFrameChg chg="mod">
          <ac:chgData name="Luong, Vi T." userId="2fc725ad-ba40-4024-a43e-7043358c9a74" providerId="ADAL" clId="{3D30EEA5-1465-49EA-BA53-BE4349CC4DC2}" dt="2025-10-20T02:14:26.808" v="1606" actId="14100"/>
          <ac:graphicFrameMkLst>
            <pc:docMk/>
            <pc:sldMk cId="2622849310" sldId="330"/>
            <ac:graphicFrameMk id="18" creationId="{00C224C9-A3C5-7987-F3D6-8EF2176D2553}"/>
          </ac:graphicFrameMkLst>
        </pc:graphicFrameChg>
      </pc:sldChg>
      <pc:sldChg chg="addSp delSp modSp add mod modAnim modNotesTx">
        <pc:chgData name="Luong, Vi T." userId="2fc725ad-ba40-4024-a43e-7043358c9a74" providerId="ADAL" clId="{3D30EEA5-1465-49EA-BA53-BE4349CC4DC2}" dt="2025-10-22T18:24:08.948" v="5502"/>
        <pc:sldMkLst>
          <pc:docMk/>
          <pc:sldMk cId="2678731181" sldId="331"/>
        </pc:sldMkLst>
        <pc:spChg chg="mod">
          <ac:chgData name="Luong, Vi T." userId="2fc725ad-ba40-4024-a43e-7043358c9a74" providerId="ADAL" clId="{3D30EEA5-1465-49EA-BA53-BE4349CC4DC2}" dt="2025-10-20T01:23:49.402" v="1460" actId="20577"/>
          <ac:spMkLst>
            <pc:docMk/>
            <pc:sldMk cId="2678731181" sldId="331"/>
            <ac:spMk id="3" creationId="{57AF13B9-CD4D-B804-50D5-B444D9E13ED3}"/>
          </ac:spMkLst>
        </pc:spChg>
        <pc:graphicFrameChg chg="mod">
          <ac:chgData name="Luong, Vi T." userId="2fc725ad-ba40-4024-a43e-7043358c9a74" providerId="ADAL" clId="{3D30EEA5-1465-49EA-BA53-BE4349CC4DC2}" dt="2025-10-21T19:45:39.590" v="4899" actId="14100"/>
          <ac:graphicFrameMkLst>
            <pc:docMk/>
            <pc:sldMk cId="2678731181" sldId="331"/>
            <ac:graphicFrameMk id="18" creationId="{5E2C688C-64AB-D8DE-FD03-570ACB5941EB}"/>
          </ac:graphicFrameMkLst>
        </pc:graphicFrameChg>
      </pc:sldChg>
      <pc:sldChg chg="addSp delSp modSp add mod ord">
        <pc:chgData name="Luong, Vi T." userId="2fc725ad-ba40-4024-a43e-7043358c9a74" providerId="ADAL" clId="{3D30EEA5-1465-49EA-BA53-BE4349CC4DC2}" dt="2025-10-22T17:49:46.039" v="5429"/>
        <pc:sldMkLst>
          <pc:docMk/>
          <pc:sldMk cId="2636870198" sldId="332"/>
        </pc:sldMkLst>
        <pc:spChg chg="mod">
          <ac:chgData name="Luong, Vi T." userId="2fc725ad-ba40-4024-a43e-7043358c9a74" providerId="ADAL" clId="{3D30EEA5-1465-49EA-BA53-BE4349CC4DC2}" dt="2025-10-20T01:49:07.560" v="1559" actId="20577"/>
          <ac:spMkLst>
            <pc:docMk/>
            <pc:sldMk cId="2636870198" sldId="332"/>
            <ac:spMk id="3" creationId="{6B3A2585-614D-5E19-F2A0-61FAEA729983}"/>
          </ac:spMkLst>
        </pc:spChg>
        <pc:graphicFrameChg chg="mod">
          <ac:chgData name="Luong, Vi T." userId="2fc725ad-ba40-4024-a43e-7043358c9a74" providerId="ADAL" clId="{3D30EEA5-1465-49EA-BA53-BE4349CC4DC2}" dt="2025-10-20T02:14:51.590" v="1612" actId="1076"/>
          <ac:graphicFrameMkLst>
            <pc:docMk/>
            <pc:sldMk cId="2636870198" sldId="332"/>
            <ac:graphicFrameMk id="18" creationId="{3B13CBEF-D229-348E-7ED4-5A84D2FE613C}"/>
          </ac:graphicFrameMkLst>
        </pc:graphicFrameChg>
      </pc:sldChg>
      <pc:sldChg chg="delSp modSp add del mod">
        <pc:chgData name="Luong, Vi T." userId="2fc725ad-ba40-4024-a43e-7043358c9a74" providerId="ADAL" clId="{3D30EEA5-1465-49EA-BA53-BE4349CC4DC2}" dt="2025-10-20T03:25:11.018" v="2031" actId="2696"/>
        <pc:sldMkLst>
          <pc:docMk/>
          <pc:sldMk cId="16723479" sldId="333"/>
        </pc:sldMkLst>
      </pc:sldChg>
      <pc:sldChg chg="modSp add mod modAnim modNotesTx">
        <pc:chgData name="Luong, Vi T." userId="2fc725ad-ba40-4024-a43e-7043358c9a74" providerId="ADAL" clId="{3D30EEA5-1465-49EA-BA53-BE4349CC4DC2}" dt="2025-10-22T18:24:16.315" v="5504"/>
        <pc:sldMkLst>
          <pc:docMk/>
          <pc:sldMk cId="3575256179" sldId="333"/>
        </pc:sldMkLst>
        <pc:spChg chg="mod">
          <ac:chgData name="Luong, Vi T." userId="2fc725ad-ba40-4024-a43e-7043358c9a74" providerId="ADAL" clId="{3D30EEA5-1465-49EA-BA53-BE4349CC4DC2}" dt="2025-10-20T04:21:04.730" v="3236" actId="20577"/>
          <ac:spMkLst>
            <pc:docMk/>
            <pc:sldMk cId="3575256179" sldId="333"/>
            <ac:spMk id="3" creationId="{65097B93-E33A-FA61-AB66-304812ED92A7}"/>
          </ac:spMkLst>
        </pc:spChg>
        <pc:graphicFrameChg chg="mod">
          <ac:chgData name="Luong, Vi T." userId="2fc725ad-ba40-4024-a43e-7043358c9a74" providerId="ADAL" clId="{3D30EEA5-1465-49EA-BA53-BE4349CC4DC2}" dt="2025-10-20T04:23:21.041" v="3253" actId="403"/>
          <ac:graphicFrameMkLst>
            <pc:docMk/>
            <pc:sldMk cId="3575256179" sldId="333"/>
            <ac:graphicFrameMk id="18" creationId="{6CEAB677-A5CC-D9A6-DC04-E7D8280B56F0}"/>
          </ac:graphicFrameMkLst>
        </pc:graphicFrameChg>
      </pc:sldChg>
      <pc:sldChg chg="delSp modSp new mod ord modNotesTx">
        <pc:chgData name="Luong, Vi T." userId="2fc725ad-ba40-4024-a43e-7043358c9a74" providerId="ADAL" clId="{3D30EEA5-1465-49EA-BA53-BE4349CC4DC2}" dt="2025-10-21T21:08:54.701" v="5423" actId="15"/>
        <pc:sldMkLst>
          <pc:docMk/>
          <pc:sldMk cId="3963356835" sldId="334"/>
        </pc:sldMkLst>
        <pc:spChg chg="mod">
          <ac:chgData name="Luong, Vi T." userId="2fc725ad-ba40-4024-a43e-7043358c9a74" providerId="ADAL" clId="{3D30EEA5-1465-49EA-BA53-BE4349CC4DC2}" dt="2025-10-20T15:34:30.853" v="3808" actId="20577"/>
          <ac:spMkLst>
            <pc:docMk/>
            <pc:sldMk cId="3963356835" sldId="334"/>
            <ac:spMk id="2" creationId="{E29DEF43-6A06-222E-23FD-3E8D454C3BF9}"/>
          </ac:spMkLst>
        </pc:spChg>
        <pc:spChg chg="mod">
          <ac:chgData name="Luong, Vi T." userId="2fc725ad-ba40-4024-a43e-7043358c9a74" providerId="ADAL" clId="{3D30EEA5-1465-49EA-BA53-BE4349CC4DC2}" dt="2025-10-21T21:08:54.701" v="5423" actId="15"/>
          <ac:spMkLst>
            <pc:docMk/>
            <pc:sldMk cId="3963356835" sldId="334"/>
            <ac:spMk id="3" creationId="{BE3A2928-78DC-A643-071A-50C002A62D95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2024-2025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Compliance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0.73699999999999999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C1-4E21-A89C-74A3BDEA3E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87211391"/>
        <c:axId val="1387211871"/>
      </c:barChart>
      <c:catAx>
        <c:axId val="138721139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7211871"/>
        <c:crosses val="autoZero"/>
        <c:auto val="1"/>
        <c:lblAlgn val="ctr"/>
        <c:lblOffset val="100"/>
        <c:noMultiLvlLbl val="0"/>
      </c:catAx>
      <c:valAx>
        <c:axId val="1387211871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72113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Urban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Compliance Rate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0.73699999999999999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C5-4E10-8181-669EABA4672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Rural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Compliance Rate</c:v>
                </c:pt>
              </c:strCache>
            </c:strRef>
          </c:cat>
          <c:val>
            <c:numRef>
              <c:f>Sheet1!$C$2</c:f>
              <c:numCache>
                <c:formatCode>0.0%</c:formatCode>
                <c:ptCount val="1"/>
                <c:pt idx="0">
                  <c:v>0.80600000000000005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C5-4E10-8181-669EABA4672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21738720"/>
        <c:axId val="21739200"/>
      </c:barChart>
      <c:catAx>
        <c:axId val="21738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39200"/>
        <c:crosses val="autoZero"/>
        <c:auto val="1"/>
        <c:lblAlgn val="ctr"/>
        <c:lblOffset val="100"/>
        <c:noMultiLvlLbl val="0"/>
      </c:catAx>
      <c:valAx>
        <c:axId val="2173920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38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COMPLIANCE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Region 5</c:v>
                </c:pt>
                <c:pt idx="1">
                  <c:v>Region 7</c:v>
                </c:pt>
                <c:pt idx="2">
                  <c:v>Region 3</c:v>
                </c:pt>
                <c:pt idx="3">
                  <c:v>Region 8</c:v>
                </c:pt>
                <c:pt idx="4">
                  <c:v>Region 1</c:v>
                </c:pt>
                <c:pt idx="5">
                  <c:v>Region 2</c:v>
                </c:pt>
                <c:pt idx="6">
                  <c:v>Region 6</c:v>
                </c:pt>
                <c:pt idx="7">
                  <c:v>Region 9</c:v>
                </c:pt>
                <c:pt idx="8">
                  <c:v>Region 4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0.6411</c:v>
                </c:pt>
                <c:pt idx="1">
                  <c:v>0.6925</c:v>
                </c:pt>
                <c:pt idx="2">
                  <c:v>0.71050000000000002</c:v>
                </c:pt>
                <c:pt idx="3">
                  <c:v>0.74070000000000003</c:v>
                </c:pt>
                <c:pt idx="4">
                  <c:v>0.76500000000000001</c:v>
                </c:pt>
                <c:pt idx="5">
                  <c:v>0.76949999999999996</c:v>
                </c:pt>
                <c:pt idx="6">
                  <c:v>0.78969999999999996</c:v>
                </c:pt>
                <c:pt idx="7">
                  <c:v>0.82220000000000004</c:v>
                </c:pt>
                <c:pt idx="8">
                  <c:v>0.82410000000000005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C5-4E10-8181-669EABA467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axId val="21738720"/>
        <c:axId val="21739200"/>
      </c:barChart>
      <c:catAx>
        <c:axId val="21738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186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39200"/>
        <c:crosses val="autoZero"/>
        <c:auto val="1"/>
        <c:lblAlgn val="ctr"/>
        <c:lblOffset val="100"/>
        <c:noMultiLvlLbl val="0"/>
      </c:catAx>
      <c:valAx>
        <c:axId val="2173920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38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COMPLIANCE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AMERICAN INDIAN AND ALASKAN</c:v>
                </c:pt>
                <c:pt idx="1">
                  <c:v>BLACK OR AFRICAN AMERICAN</c:v>
                </c:pt>
                <c:pt idx="2">
                  <c:v>TWO OR MORE RACES</c:v>
                </c:pt>
                <c:pt idx="3">
                  <c:v>WHITE</c:v>
                </c:pt>
                <c:pt idx="4">
                  <c:v>ASIAN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0.27450000000000002</c:v>
                </c:pt>
                <c:pt idx="1">
                  <c:v>0.73960000000000004</c:v>
                </c:pt>
                <c:pt idx="2">
                  <c:v>0.76090000000000002</c:v>
                </c:pt>
                <c:pt idx="3">
                  <c:v>0.7964</c:v>
                </c:pt>
                <c:pt idx="4">
                  <c:v>0.87880000000000003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C5-4E10-8181-669EABA467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"/>
        <c:axId val="21738720"/>
        <c:axId val="21739200"/>
      </c:barChart>
      <c:catAx>
        <c:axId val="21738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186000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39200"/>
        <c:crossesAt val="0"/>
        <c:auto val="1"/>
        <c:lblAlgn val="ctr"/>
        <c:lblOffset val="100"/>
        <c:noMultiLvlLbl val="0"/>
      </c:catAx>
      <c:valAx>
        <c:axId val="2173920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38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COMPLIANCE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3FD1-4BC4-B441-74DD5D68B900}"/>
              </c:ext>
            </c:extLst>
          </c:dPt>
          <c:dPt>
            <c:idx val="1"/>
            <c:invertIfNegative val="0"/>
            <c:bubble3D val="0"/>
            <c:spPr>
              <a:solidFill>
                <a:srgbClr val="F3AFA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FD1-4BC4-B441-74DD5D68B90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HISPANIC OR LATINO</c:v>
                </c:pt>
                <c:pt idx="1">
                  <c:v>NOT HISPANIC OR LATINO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0.70850000000000002</c:v>
                </c:pt>
                <c:pt idx="1">
                  <c:v>0.77249999999999996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C5-4E10-8181-669EABA467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axId val="21738720"/>
        <c:axId val="21739200"/>
      </c:barChart>
      <c:catAx>
        <c:axId val="21738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1860000" spcFirstLastPara="1" vertOverflow="ellipsis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39200"/>
        <c:crosses val="autoZero"/>
        <c:auto val="1"/>
        <c:lblAlgn val="ctr"/>
        <c:lblOffset val="100"/>
        <c:noMultiLvlLbl val="0"/>
      </c:catAx>
      <c:valAx>
        <c:axId val="2173920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38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3FD1-4BC4-B441-74DD5D68B90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FD1-4BC4-B441-74DD5D68B90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&lt;18</c:v>
                </c:pt>
                <c:pt idx="1">
                  <c:v>18 to 24</c:v>
                </c:pt>
                <c:pt idx="2">
                  <c:v>25 to 30</c:v>
                </c:pt>
                <c:pt idx="3">
                  <c:v>31 to 35</c:v>
                </c:pt>
                <c:pt idx="4">
                  <c:v>36 to 40</c:v>
                </c:pt>
                <c:pt idx="5">
                  <c:v>41 to 45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0.5333</c:v>
                </c:pt>
                <c:pt idx="1">
                  <c:v>0.79300000000000004</c:v>
                </c:pt>
                <c:pt idx="2">
                  <c:v>0.73199999999999998</c:v>
                </c:pt>
                <c:pt idx="3">
                  <c:v>0.75849999999999995</c:v>
                </c:pt>
                <c:pt idx="4">
                  <c:v>0.71079999999999999</c:v>
                </c:pt>
                <c:pt idx="5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C5-4E10-8181-669EABA467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6"/>
        <c:axId val="21738720"/>
        <c:axId val="21739200"/>
      </c:barChart>
      <c:catAx>
        <c:axId val="21738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1860000" spcFirstLastPara="1" vertOverflow="ellipsis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39200"/>
        <c:crosses val="autoZero"/>
        <c:auto val="1"/>
        <c:lblAlgn val="ctr"/>
        <c:lblOffset val="100"/>
        <c:noMultiLvlLbl val="0"/>
      </c:catAx>
      <c:valAx>
        <c:axId val="2173920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38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COMPLIANCE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9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AF01-4857-8131-74D882BD0FF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>
                  <a:lumMod val="9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F01-4857-8131-74D882BD0FF9}"/>
              </c:ext>
            </c:extLst>
          </c:dPt>
          <c:dPt>
            <c:idx val="2"/>
            <c:invertIfNegative val="0"/>
            <c:bubble3D val="0"/>
            <c:spPr>
              <a:solidFill>
                <a:srgbClr val="A0ABD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AF01-4857-8131-74D882BD0FF9}"/>
              </c:ext>
            </c:extLst>
          </c:dPt>
          <c:dPt>
            <c:idx val="3"/>
            <c:invertIfNegative val="0"/>
            <c:bubble3D val="0"/>
            <c:spPr>
              <a:solidFill>
                <a:srgbClr val="A0ABD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F01-4857-8131-74D882BD0FF9}"/>
              </c:ext>
            </c:extLst>
          </c:dPt>
          <c:dPt>
            <c:idx val="4"/>
            <c:invertIfNegative val="0"/>
            <c:bubble3D val="0"/>
            <c:spPr>
              <a:solidFill>
                <a:srgbClr val="C6F6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AF01-4857-8131-74D882BD0FF9}"/>
              </c:ext>
            </c:extLst>
          </c:dPt>
          <c:dPt>
            <c:idx val="5"/>
            <c:invertIfNegative val="0"/>
            <c:bubble3D val="0"/>
            <c:spPr>
              <a:solidFill>
                <a:srgbClr val="C6F6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F01-4857-8131-74D882BD0FF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Premature</c:v>
                </c:pt>
                <c:pt idx="1">
                  <c:v>Not Premature</c:v>
                </c:pt>
                <c:pt idx="2">
                  <c:v>NICU</c:v>
                </c:pt>
                <c:pt idx="3">
                  <c:v>No NICU</c:v>
                </c:pt>
                <c:pt idx="4">
                  <c:v>C section</c:v>
                </c:pt>
                <c:pt idx="5">
                  <c:v>No C section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0.71550000000000002</c:v>
                </c:pt>
                <c:pt idx="1">
                  <c:v>0.79879999999999995</c:v>
                </c:pt>
                <c:pt idx="2">
                  <c:v>0.64090000000000003</c:v>
                </c:pt>
                <c:pt idx="3">
                  <c:v>0.77380000000000004</c:v>
                </c:pt>
                <c:pt idx="4">
                  <c:v>0.76959999999999995</c:v>
                </c:pt>
                <c:pt idx="5">
                  <c:v>0.746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C5-4E10-8181-669EABA467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"/>
        <c:axId val="21738720"/>
        <c:axId val="21739200"/>
      </c:barChart>
      <c:catAx>
        <c:axId val="21738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1860000" spcFirstLastPara="1" vertOverflow="ellipsis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39200"/>
        <c:crosses val="autoZero"/>
        <c:auto val="1"/>
        <c:lblAlgn val="ctr"/>
        <c:lblOffset val="100"/>
        <c:noMultiLvlLbl val="0"/>
      </c:catAx>
      <c:valAx>
        <c:axId val="2173920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38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A50702-3C68-4B14-B819-72B57D27F9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0F4880-E690-44D0-8356-A9E7BDBAB0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6205E-B305-4B90-9534-3C5E99A0275E}" type="datetimeFigureOut">
              <a:rPr lang="en-US" smtClean="0"/>
              <a:t>10/22/2025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B4ACF6-39FD-4B08-A7D5-5BFDC37B46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7C9FD2-2C57-4DE7-8EA4-86DEE80B98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C623C-86E0-4A85-83FB-F4A716956F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955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722F1-E430-42A1-A473-1759336AECCE}" type="datetimeFigureOut">
              <a:rPr lang="en-US" smtClean="0"/>
              <a:t>10/22/2025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D7554-D10C-4E29-B8E6-BB7111FA6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347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D7554-D10C-4E29-B8E6-BB7111FA614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8798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Parish differences</a:t>
            </a:r>
          </a:p>
          <a:p>
            <a:r>
              <a:rPr lang="en-US" dirty="0"/>
              <a:t>Native American</a:t>
            </a:r>
          </a:p>
          <a:p>
            <a:r>
              <a:rPr lang="en-US" dirty="0"/>
              <a:t>Urban vs rural : barriers in urban, waitlist?, could ask audience</a:t>
            </a:r>
          </a:p>
          <a:p>
            <a:r>
              <a:rPr lang="en-US" dirty="0"/>
              <a:t>Teen population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D7554-D10C-4E29-B8E6-BB7111FA614F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3700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Bottom: 5,7,3 Top: 4, 9, 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D7554-D10C-4E29-B8E6-BB7111FA614F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7615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-combined years</a:t>
            </a:r>
          </a:p>
          <a:p>
            <a:r>
              <a:rPr lang="en-US" dirty="0"/>
              <a:t>-</a:t>
            </a:r>
            <a:r>
              <a:rPr lang="en-US" b="1" dirty="0"/>
              <a:t>25 </a:t>
            </a:r>
            <a:r>
              <a:rPr lang="en-US" b="1" dirty="0" err="1"/>
              <a:t>denom</a:t>
            </a:r>
            <a:r>
              <a:rPr lang="en-US" b="1" dirty="0"/>
              <a:t> limit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D7554-D10C-4E29-B8E6-BB7111FA614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78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Round to 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D7554-D10C-4E29-B8E6-BB7111FA614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248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Remove .00%</a:t>
            </a:r>
          </a:p>
          <a:p>
            <a:r>
              <a:rPr lang="en-US" dirty="0"/>
              <a:t>Remove Data Label above bar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D7554-D10C-4E29-B8E6-BB7111FA614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3346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Parishes with less than 25 eligible births were not counted (38 parishes)</a:t>
            </a:r>
          </a:p>
          <a:p>
            <a:r>
              <a:rPr lang="en-US" dirty="0"/>
              <a:t>Left/Red is least compliant, Right/green is most compliant</a:t>
            </a:r>
          </a:p>
          <a:p>
            <a:r>
              <a:rPr lang="en-US" dirty="0"/>
              <a:t>Lafourche and Terrebonne  / De Soto and Sabine are neighbor parishes with starkly different rates. What are these compliant parishes doing differently?</a:t>
            </a:r>
          </a:p>
          <a:p>
            <a:r>
              <a:rPr lang="en-US" dirty="0"/>
              <a:t>High performing/ bright spots</a:t>
            </a:r>
          </a:p>
          <a:p>
            <a:r>
              <a:rPr lang="en-US" dirty="0"/>
              <a:t>Lafourche – racial/ethnic composition?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D7554-D10C-4E29-B8E6-BB7111FA614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1031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Am Indian: 28 / 102</a:t>
            </a:r>
          </a:p>
          <a:p>
            <a:r>
              <a:rPr lang="en-US" dirty="0"/>
              <a:t>Asian: 29 / 33</a:t>
            </a:r>
          </a:p>
          <a:p>
            <a:endParaRPr lang="en-US" dirty="0"/>
          </a:p>
          <a:p>
            <a:r>
              <a:rPr lang="en-US" dirty="0"/>
              <a:t>Omit unknown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D7554-D10C-4E29-B8E6-BB7111FA614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5017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Omit unknown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D7554-D10C-4E29-B8E6-BB7111FA614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2208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Age range 12-46</a:t>
            </a:r>
          </a:p>
          <a:p>
            <a:r>
              <a:rPr lang="en-US" dirty="0"/>
              <a:t>Q5  - 18-25,25-30,30-25</a:t>
            </a:r>
          </a:p>
          <a:p>
            <a:r>
              <a:rPr lang="en-US" dirty="0"/>
              <a:t>Double check 25+ </a:t>
            </a:r>
            <a:r>
              <a:rPr lang="en-US" dirty="0" err="1"/>
              <a:t>denom</a:t>
            </a:r>
            <a:r>
              <a:rPr lang="en-US" dirty="0"/>
              <a:t> (45+ excluded)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D7554-D10C-4E29-B8E6-BB7111FA614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7573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Bright Start: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program connects with mothers-to-be with care coordination and educational needs, and addresses various issues throughout the member’s pregnancy and the postpartum period. Bright Start offers a multifaceted approach to engagement through innovative programming, technology, member incentives, and provider partnerships to address the diverse needs of our birthing population and at-risk children.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-also have community baby shower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D7554-D10C-4E29-B8E6-BB7111FA614F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631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B5E70F-EF03-B535-2505-BC971E3BC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94424E-93DD-A404-D05E-EF6030A76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03A3B6B-5129-A46A-A20C-5D7BC706C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E401A1-8CEE-5E1B-343B-D737433AE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7615" y="690511"/>
            <a:ext cx="5185821" cy="5253089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784555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468814" y="2057400"/>
            <a:ext cx="3091027" cy="386753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7145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1717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able Placeholder 13">
            <a:extLst>
              <a:ext uri="{FF2B5EF4-FFF2-40B4-BE49-F238E27FC236}">
                <a16:creationId xmlns:a16="http://schemas.microsoft.com/office/drawing/2014/main" id="{EA708189-1532-1BDD-104F-4D8556146CEE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5097463" y="2051976"/>
            <a:ext cx="6180137" cy="3867538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E0EC71B-95A1-C740-6B1F-F8DF02E2D1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29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2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0AB10A-3CAB-D4C0-3CB1-401461802BD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468814" y="2066731"/>
            <a:ext cx="6452876" cy="3867538"/>
          </a:xfrm>
        </p:spPr>
        <p:txBody>
          <a:bodyPr lIns="0">
            <a:normAutofit/>
          </a:bodyPr>
          <a:lstStyle>
            <a:lvl1pPr>
              <a:lnSpc>
                <a:spcPct val="100000"/>
              </a:lnSpc>
              <a:spcAft>
                <a:spcPts val="600"/>
              </a:spcAft>
              <a:defRPr sz="2000"/>
            </a:lvl1pPr>
            <a:lvl2pPr>
              <a:lnSpc>
                <a:spcPct val="100000"/>
              </a:lnSpc>
              <a:spcAft>
                <a:spcPts val="600"/>
              </a:spcAft>
              <a:defRPr sz="2000"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 sz="2000"/>
            </a:lvl3pPr>
            <a:lvl4pPr>
              <a:lnSpc>
                <a:spcPct val="100000"/>
              </a:lnSpc>
              <a:spcAft>
                <a:spcPts val="1200"/>
              </a:spcAft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7DBA8ADB-B20F-8404-46AB-AF67E25C7C7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169196" y="2066731"/>
            <a:ext cx="3108391" cy="386753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814D5F7-E70A-5F97-5C8F-95B9E1B6D49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814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Table Placeholder 8">
            <a:extLst>
              <a:ext uri="{FF2B5EF4-FFF2-40B4-BE49-F238E27FC236}">
                <a16:creationId xmlns:a16="http://schemas.microsoft.com/office/drawing/2014/main" id="{CB43608F-0A38-CF4A-4B3B-F1212E786FDE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1487488" y="2057400"/>
            <a:ext cx="9790112" cy="38862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5DA3688-07D1-82D9-6818-C95E9A69C2F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357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B5E70F-EF03-B535-2505-BC971E3BC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94424E-93DD-A404-D05E-EF6030A76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03A3B6B-5129-A46A-A20C-5D7BC706C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E401A1-8CEE-5E1B-343B-D737433AE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7614" y="690511"/>
            <a:ext cx="4964671" cy="5253089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D608249-3D60-D3B2-68C5-778D0EA18F2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2286" y="690465"/>
            <a:ext cx="4784372" cy="5253089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>
                <a:solidFill>
                  <a:schemeClr val="bg1"/>
                </a:solidFill>
              </a:defRPr>
            </a:lvl1pPr>
            <a:lvl2pPr marL="7429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001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374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55583" y="737115"/>
            <a:ext cx="4640418" cy="5407091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388461" y="737115"/>
            <a:ext cx="4449712" cy="5407091"/>
          </a:xfrm>
        </p:spPr>
        <p:txBody>
          <a:bodyPr lIns="0" tIns="0" rIns="0" bIns="0" anchor="ctr">
            <a:norm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1pPr>
            <a:lvl2pPr marL="6858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6002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0574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5FE61D9-DA99-9DA5-5DD2-C4118066C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CE64603E-965E-E3BF-203B-F4D994282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E9F5D75-1D8F-F695-81F8-4A6D0C67821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24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B6B956C-A124-5A7C-EBD4-CBB618B9B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827" y="1278294"/>
            <a:ext cx="5000318" cy="490414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B92702B-E14C-886C-445A-349265F375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42169" y="-1"/>
            <a:ext cx="4635426" cy="685799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C76C37-CBD2-36CF-1413-53DD1CB4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0D1AAD-E663-5B8E-CE72-64C1DBF19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C250190-89C1-EAA3-6C2A-15A60C675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029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B6B956C-A124-5A7C-EBD4-CBB618B9B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827" y="3508311"/>
            <a:ext cx="9923770" cy="1438762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B92702B-E14C-886C-445A-349265F375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5600" y="0"/>
            <a:ext cx="10361995" cy="34290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C76C37-CBD2-36CF-1413-53DD1CB4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0D1AAD-E663-5B8E-CE72-64C1DBF19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C250190-89C1-EAA3-6C2A-15A60C675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D179113D-0374-3934-841E-56AD5AFCF97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53828" y="5228488"/>
            <a:ext cx="9923770" cy="136825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0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22722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5" y="503852"/>
            <a:ext cx="9150675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50153" y="2108722"/>
            <a:ext cx="8552264" cy="4119463"/>
          </a:xfrm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1pPr>
            <a:lvl2pPr marL="6858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6002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0574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5FE61D9-DA99-9DA5-5DD2-C4118066C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CE64603E-965E-E3BF-203B-F4D994282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DABAFC1-3E76-DCE6-3A6D-E0020C5BE8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59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07175C5-CB2F-2BAC-3704-54DCD1BF0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8031" y="1068169"/>
            <a:ext cx="10115939" cy="2681549"/>
          </a:xfrm>
        </p:spPr>
        <p:txBody>
          <a:bodyPr anchor="b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1905E-33E7-852F-94E3-8E100B3D1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4400" y="914400"/>
            <a:ext cx="10363200" cy="5029200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7799F7-CBB1-9649-7D06-F7EEFD4F0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AFC5CA-DB29-4B8C-C004-72E4EC761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E3CB2D2A-7172-87CE-D493-DAF52D62EB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38031" y="4027047"/>
            <a:ext cx="10115939" cy="176278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2000" spc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069536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68814" y="2057401"/>
            <a:ext cx="4627186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68185" y="2057401"/>
            <a:ext cx="4609399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D40DF0B-6602-19D4-3110-4659C28780D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72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3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C355854D-70C0-E6E1-2A0C-284D00A21AE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68815" y="2057401"/>
            <a:ext cx="3068678" cy="4119463"/>
          </a:xfrm>
        </p:spPr>
        <p:txBody>
          <a:bodyPr lIns="0">
            <a:normAutofit/>
          </a:bodyPr>
          <a:lstStyle>
            <a:lvl1pPr marL="320040" indent="-32004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defRPr sz="2000"/>
            </a:lvl1pPr>
            <a:lvl2pPr marL="457200" indent="-32004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+mj-lt"/>
              <a:buAutoNum type="alphaLcPeriod"/>
              <a:defRPr sz="2000"/>
            </a:lvl2pPr>
            <a:lvl3pPr marL="914400" indent="-320040">
              <a:spcBef>
                <a:spcPts val="1000"/>
              </a:spcBef>
              <a:spcAft>
                <a:spcPts val="1200"/>
              </a:spcAft>
              <a:buFont typeface="+mj-lt"/>
              <a:buAutoNum type="arabicParenR"/>
              <a:defRPr sz="2000"/>
            </a:lvl3pPr>
            <a:lvl4pPr marL="1371600" indent="-320040">
              <a:spcBef>
                <a:spcPts val="1000"/>
              </a:spcBef>
              <a:spcAft>
                <a:spcPts val="1200"/>
              </a:spcAft>
              <a:buFont typeface="+mj-lt"/>
              <a:buAutoNum type="alphaLcParenR"/>
              <a:defRPr sz="2000"/>
            </a:lvl4pPr>
            <a:lvl5pPr marL="1828800" indent="-320040">
              <a:spcBef>
                <a:spcPts val="1000"/>
              </a:spcBef>
              <a:spcAft>
                <a:spcPts val="1200"/>
              </a:spcAft>
              <a:buFont typeface="+mj-lt"/>
              <a:buAutoNum type="romanL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5191727" y="2057401"/>
            <a:ext cx="6085857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7B331F9-6D4A-5020-969F-E961AF374E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237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 and Content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57912CB-B8F8-1E65-094F-AD3220E6C7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503363" y="2061969"/>
            <a:ext cx="4592637" cy="48053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787262" y="2052736"/>
            <a:ext cx="4490320" cy="480059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7145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1717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809D86D-3DDE-CA24-4CAA-DF6944B9BC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107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82F216-62F1-7E0B-63FD-51C27CDAA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1F31D-B959-2AD8-9208-FF08B574D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2C8C7-5C6C-400B-AEC0-4D8178161B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cap="all" spc="150" baseline="0">
                <a:solidFill>
                  <a:schemeClr val="bg2">
                    <a:lumMod val="50000"/>
                  </a:schemeClr>
                </a:solidFill>
                <a:latin typeface="Univers Light" panose="020B04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105D6-7B52-4B7D-9473-BCD571A93A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cap="all" spc="150" baseline="0">
                <a:solidFill>
                  <a:schemeClr val="bg2">
                    <a:lumMod val="50000"/>
                  </a:schemeClr>
                </a:solidFill>
                <a:latin typeface="Univers Light" panose="020B04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EAA0A-7090-4FA3-AD1C-CD4570404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12136" y="5943601"/>
            <a:ext cx="968983" cy="651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spc="15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43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  <p:sldLayoutId id="2147483682" r:id="rId12"/>
    <p:sldLayoutId id="2147483681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svgsilh.com/image/148402.html" TargetMode="Externa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mmonwealthfund.org/publications/issue-briefs/2020/nov/maternal-mortality-maternity-care-us-compared-10-countries" TargetMode="External"/><Relationship Id="rId2" Type="http://schemas.openxmlformats.org/officeDocument/2006/relationships/hyperlink" Target="https://www.ncqa.org/report-cards/health-plans/state-of-health-care-quality-report/prenatal-and-postpartum-care-ppc/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amerihealthcaritas.com/beyond-managed-care/maternal-health" TargetMode="External"/><Relationship Id="rId5" Type="http://schemas.openxmlformats.org/officeDocument/2006/relationships/hyperlink" Target="https://www.amerihealthcaritasla.com/content/dam/amerihealth-caritas/acla/pdf/provider/resources/forms/provider-hedis-tip-sheet-timeliness-of-prenatal-care.pdf.coredownload.inline.pdf" TargetMode="External"/><Relationship Id="rId4" Type="http://schemas.openxmlformats.org/officeDocument/2006/relationships/hyperlink" Target="https://www.acog.org/clinical/clinical-guidance/clinical-consensus/articles/2025/04/tailored-prenatal-care-delivery-for-pregnant-individuals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54C9E-20FB-B999-9303-C71D1334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615" y="690511"/>
            <a:ext cx="5185821" cy="5253089"/>
          </a:xfrm>
        </p:spPr>
        <p:txBody>
          <a:bodyPr/>
          <a:lstStyle/>
          <a:p>
            <a:r>
              <a:rPr lang="en-US" dirty="0"/>
              <a:t>Timeliness of Prenatal Care</a:t>
            </a:r>
            <a:br>
              <a:rPr lang="en-US" dirty="0"/>
            </a:br>
            <a:r>
              <a:rPr lang="en-US" sz="3600" i="1" dirty="0"/>
              <a:t>Vi Luong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02C20A04-24B8-D6C4-8F1F-452C894576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142220" y="33051"/>
            <a:ext cx="3410475" cy="6824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822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9C1C81-7D01-B6D2-D002-C0F5595F1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7AF13B9-CD4D-B804-50D5-B444D9E13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4" y="503852"/>
            <a:ext cx="9808773" cy="1427585"/>
          </a:xfrm>
        </p:spPr>
        <p:txBody>
          <a:bodyPr/>
          <a:lstStyle/>
          <a:p>
            <a:r>
              <a:rPr lang="en-US" dirty="0"/>
              <a:t>Ethnicity</a:t>
            </a:r>
            <a:endParaRPr lang="en-Z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4DBF22-FCB6-2059-9638-17F150C2D4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5E2C688C-64AB-D8DE-FD03-570ACB5941EB}"/>
              </a:ext>
            </a:extLst>
          </p:cNvPr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521002366"/>
              </p:ext>
            </p:extLst>
          </p:nvPr>
        </p:nvGraphicFramePr>
        <p:xfrm>
          <a:off x="2418735" y="1759975"/>
          <a:ext cx="7661641" cy="4709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78731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18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7D1B1E-580D-BD99-4EF4-F2ABEBF0E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5097B93-E33A-FA61-AB66-304812ED9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4" y="503852"/>
            <a:ext cx="9808773" cy="1427585"/>
          </a:xfrm>
        </p:spPr>
        <p:txBody>
          <a:bodyPr/>
          <a:lstStyle/>
          <a:p>
            <a:r>
              <a:rPr lang="en-US" dirty="0"/>
              <a:t>Age</a:t>
            </a:r>
            <a:endParaRPr lang="en-Z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D5D823-BEDE-014E-4410-D1BF0D059DA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6CEAB677-A5CC-D9A6-DC04-E7D8280B56F0}"/>
              </a:ext>
            </a:extLst>
          </p:cNvPr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218113344"/>
              </p:ext>
            </p:extLst>
          </p:nvPr>
        </p:nvGraphicFramePr>
        <p:xfrm>
          <a:off x="2666024" y="1931437"/>
          <a:ext cx="7414352" cy="4538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75256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18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3C15354-374E-4710-792F-592E588BA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4" y="503852"/>
            <a:ext cx="9808773" cy="1427585"/>
          </a:xfrm>
        </p:spPr>
        <p:txBody>
          <a:bodyPr/>
          <a:lstStyle/>
          <a:p>
            <a:r>
              <a:rPr lang="en-US" dirty="0"/>
              <a:t>Current ACLA Interventions</a:t>
            </a:r>
            <a:endParaRPr lang="en-Z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756543-DA8C-CEE2-0E13-19DE61C1349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83A64C5B-17F5-6A59-3588-0109383D24B6}"/>
              </a:ext>
            </a:extLst>
          </p:cNvPr>
          <p:cNvSpPr txBox="1">
            <a:spLocks/>
          </p:cNvSpPr>
          <p:nvPr/>
        </p:nvSpPr>
        <p:spPr>
          <a:xfrm>
            <a:off x="1468814" y="1597202"/>
            <a:ext cx="10160421" cy="4672355"/>
          </a:xfrm>
          <a:prstGeom prst="rect">
            <a:avLst/>
          </a:prstGeom>
        </p:spPr>
        <p:txBody>
          <a:bodyPr vert="horz" lIns="0" tIns="45720" rIns="91440" bIns="45720" rtlCol="0">
            <a:normAutofit lnSpcReduction="10000"/>
          </a:bodyPr>
          <a:lstStyle>
            <a:lvl1pPr marL="320040" indent="-32004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32004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+mj-lt"/>
              <a:buAutoNum type="alphaL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32004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+mj-lt"/>
              <a:buAutoNum type="arabi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32004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+mj-lt"/>
              <a:buAutoNum type="romanL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Provider Interventions</a:t>
            </a:r>
          </a:p>
          <a:p>
            <a:pPr marL="937260" lvl="2" indent="-342900">
              <a:buFont typeface="Arial" panose="020B0604020202020204" pitchFamily="34" charset="0"/>
              <a:buChar char="•"/>
            </a:pPr>
            <a:r>
              <a:rPr lang="en-US" dirty="0"/>
              <a:t>Provider education, training, and alerts</a:t>
            </a:r>
          </a:p>
          <a:p>
            <a:pPr marL="937260" lvl="2" indent="-342900">
              <a:buFont typeface="Arial" panose="020B0604020202020204" pitchFamily="34" charset="0"/>
              <a:buChar char="•"/>
            </a:pPr>
            <a:r>
              <a:rPr lang="en-US" dirty="0"/>
              <a:t>Provider report card</a:t>
            </a:r>
          </a:p>
          <a:p>
            <a:pPr marL="937260" lvl="2" indent="-342900">
              <a:buFont typeface="Arial" panose="020B0604020202020204" pitchFamily="34" charset="0"/>
              <a:buChar char="•"/>
            </a:pPr>
            <a:r>
              <a:rPr lang="en-US" dirty="0"/>
              <a:t>HEDIS Tip Sheets, Documentation and Coding Guidelines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Member Interventions:</a:t>
            </a:r>
          </a:p>
          <a:p>
            <a:pPr marL="937260" lvl="2" indent="-342900">
              <a:buFont typeface="Arial" panose="020B0604020202020204" pitchFamily="34" charset="0"/>
              <a:buChar char="•"/>
            </a:pPr>
            <a:r>
              <a:rPr lang="en-US" dirty="0"/>
              <a:t>Member education, newsletters,  maternity transportation flyer</a:t>
            </a:r>
          </a:p>
          <a:p>
            <a:pPr marL="937260" lvl="2" indent="-342900">
              <a:buFont typeface="Arial" panose="020B0604020202020204" pitchFamily="34" charset="0"/>
              <a:buChar char="•"/>
            </a:pPr>
            <a:r>
              <a:rPr lang="en-US" dirty="0"/>
              <a:t>Interpregnancy outreach</a:t>
            </a:r>
          </a:p>
          <a:p>
            <a:pPr marL="937260" lvl="2" indent="-342900">
              <a:buFont typeface="Arial" panose="020B0604020202020204" pitchFamily="34" charset="0"/>
              <a:buChar char="•"/>
            </a:pPr>
            <a:r>
              <a:rPr lang="en-US" dirty="0"/>
              <a:t>Bright Start Program</a:t>
            </a:r>
          </a:p>
          <a:p>
            <a:pPr marL="937260" lvl="2" indent="-342900">
              <a:buFont typeface="Arial" panose="020B0604020202020204" pitchFamily="34" charset="0"/>
              <a:buChar char="•"/>
            </a:pPr>
            <a:r>
              <a:rPr lang="en-US" dirty="0"/>
              <a:t>Maternity Health Equity Project</a:t>
            </a:r>
          </a:p>
        </p:txBody>
      </p:sp>
    </p:spTree>
    <p:extLst>
      <p:ext uri="{BB962C8B-B14F-4D97-AF65-F5344CB8AC3E}">
        <p14:creationId xmlns:p14="http://schemas.microsoft.com/office/powerpoint/2010/main" val="23020101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DEF43-6A06-222E-23FD-3E8D454C3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A2928-78DC-A643-071A-50C002A62D9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468815" y="2057401"/>
            <a:ext cx="7107626" cy="41194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Investigate intra-regional variation in compliance rates </a:t>
            </a:r>
          </a:p>
          <a:p>
            <a:pPr marL="937260" lvl="2" indent="-342900">
              <a:buFont typeface="Arial" panose="020B0604020202020204" pitchFamily="34" charset="0"/>
              <a:buChar char="•"/>
            </a:pPr>
            <a:r>
              <a:rPr lang="en-US" dirty="0"/>
              <a:t>Identify best practices in high-performing parishes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Address low compliance among American Indian and Alaskan populations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Continue efforts to reduce pregnancy-related stigma and increase education among adolescents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Examine rural vs. urban compliance differences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6DE727-98EE-1D99-385B-7E1A0E2814B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356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6BAC9-9534-FF64-86A6-741A9803E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B3A2585-614D-5E19-F2A0-61FAEA729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4" y="503852"/>
            <a:ext cx="9808773" cy="1427585"/>
          </a:xfrm>
        </p:spPr>
        <p:txBody>
          <a:bodyPr/>
          <a:lstStyle/>
          <a:p>
            <a:r>
              <a:rPr lang="en-US" dirty="0"/>
              <a:t>Adverse Outcomes</a:t>
            </a:r>
            <a:endParaRPr lang="en-Z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3E5C72-9080-69C4-69AD-060F84BA41E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3B13CBEF-D229-348E-7ED4-5A84D2FE613C}"/>
              </a:ext>
            </a:extLst>
          </p:cNvPr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051659286"/>
              </p:ext>
            </p:extLst>
          </p:nvPr>
        </p:nvGraphicFramePr>
        <p:xfrm>
          <a:off x="2195551" y="2057400"/>
          <a:ext cx="7380286" cy="4119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68701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101732C-7338-DBA0-BD19-1FA883047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614" y="690511"/>
            <a:ext cx="4964671" cy="5253089"/>
          </a:xfrm>
        </p:spPr>
        <p:txBody>
          <a:bodyPr/>
          <a:lstStyle/>
          <a:p>
            <a:r>
              <a:rPr lang="en-US" dirty="0"/>
              <a:t>Thank</a:t>
            </a:r>
            <a:br>
              <a:rPr lang="en-US" dirty="0"/>
            </a:br>
            <a:r>
              <a:rPr lang="en-US" dirty="0"/>
              <a:t>you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ECFE66-A9E7-A365-967B-2FD670CB392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78317" y="690465"/>
            <a:ext cx="7188341" cy="6025645"/>
          </a:xfrm>
        </p:spPr>
        <p:txBody>
          <a:bodyPr/>
          <a:lstStyle/>
          <a:p>
            <a:r>
              <a:rPr lang="en-US" dirty="0"/>
              <a:t>Acknowledgements:</a:t>
            </a:r>
          </a:p>
          <a:p>
            <a:r>
              <a:rPr lang="en-US" dirty="0">
                <a:solidFill>
                  <a:schemeClr val="accent3"/>
                </a:solidFill>
              </a:rPr>
              <a:t>Dr. Gregory Randolph, Dana Smith, Renee Wells, Shea Good, Carrie Blade, </a:t>
            </a:r>
            <a:r>
              <a:rPr lang="en-US" dirty="0" err="1">
                <a:solidFill>
                  <a:schemeClr val="accent3"/>
                </a:solidFill>
              </a:rPr>
              <a:t>Lekitha</a:t>
            </a:r>
            <a:r>
              <a:rPr lang="en-US" dirty="0">
                <a:solidFill>
                  <a:schemeClr val="accent3"/>
                </a:solidFill>
              </a:rPr>
              <a:t> Gregory, Rhonda Baird, Jennifer Manuel</a:t>
            </a:r>
          </a:p>
          <a:p>
            <a:r>
              <a:rPr lang="en-US" dirty="0"/>
              <a:t>Resources:</a:t>
            </a:r>
          </a:p>
          <a:p>
            <a:r>
              <a:rPr lang="en-US" dirty="0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NCQA Prenatal and Postpartum Care</a:t>
            </a:r>
            <a:endParaRPr lang="en-US" dirty="0">
              <a:solidFill>
                <a:srgbClr val="002060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US" dirty="0">
                <a:solidFill>
                  <a:srgbClr val="00206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Maternal Mortality and Maternity Care in the United States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ACOG Prenatal Care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HEDIS Tip Sheet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ACLA Improving Maternal Health Outcomes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3708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C20AF5-ED84-8FF7-E1A0-F300DE7D158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1028" name="Picture 4" descr="About LDH | La Dept. of Health">
            <a:extLst>
              <a:ext uri="{FF2B5EF4-FFF2-40B4-BE49-F238E27FC236}">
                <a16:creationId xmlns:a16="http://schemas.microsoft.com/office/drawing/2014/main" id="{BC83AF64-7E13-D391-B55C-C7113A3F26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41" y="70651"/>
            <a:ext cx="6829960" cy="6524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7ECFC5E-2374-03A8-0E88-3F2C7B3F694D}"/>
              </a:ext>
            </a:extLst>
          </p:cNvPr>
          <p:cNvSpPr txBox="1"/>
          <p:nvPr/>
        </p:nvSpPr>
        <p:spPr>
          <a:xfrm>
            <a:off x="5010338" y="5958717"/>
            <a:ext cx="983412" cy="369332"/>
          </a:xfrm>
          <a:prstGeom prst="rect">
            <a:avLst/>
          </a:prstGeom>
          <a:solidFill>
            <a:srgbClr val="009A5C"/>
          </a:solidFill>
          <a:ln w="53975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82.41%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B3398A-20B8-C468-4E38-D3904ACC44F4}"/>
              </a:ext>
            </a:extLst>
          </p:cNvPr>
          <p:cNvSpPr txBox="1"/>
          <p:nvPr/>
        </p:nvSpPr>
        <p:spPr>
          <a:xfrm>
            <a:off x="8629981" y="3651338"/>
            <a:ext cx="983412" cy="369332"/>
          </a:xfrm>
          <a:prstGeom prst="rect">
            <a:avLst/>
          </a:prstGeom>
          <a:solidFill>
            <a:srgbClr val="303491"/>
          </a:solidFill>
          <a:ln w="53975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82.22%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7420C-2961-27F5-8A0F-79C1D7F7FEA1}"/>
              </a:ext>
            </a:extLst>
          </p:cNvPr>
          <p:cNvSpPr txBox="1"/>
          <p:nvPr/>
        </p:nvSpPr>
        <p:spPr>
          <a:xfrm>
            <a:off x="2540281" y="3148416"/>
            <a:ext cx="983412" cy="369332"/>
          </a:xfrm>
          <a:prstGeom prst="rect">
            <a:avLst/>
          </a:prstGeom>
          <a:solidFill>
            <a:srgbClr val="F6F5C1"/>
          </a:solidFill>
          <a:ln w="53975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3">
                    <a:lumMod val="10000"/>
                  </a:schemeClr>
                </a:solidFill>
              </a:rPr>
              <a:t>78.97%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467486-944D-3EF4-B7A4-2734C5846E2F}"/>
              </a:ext>
            </a:extLst>
          </p:cNvPr>
          <p:cNvSpPr txBox="1"/>
          <p:nvPr/>
        </p:nvSpPr>
        <p:spPr>
          <a:xfrm>
            <a:off x="6380656" y="2963750"/>
            <a:ext cx="983412" cy="369332"/>
          </a:xfrm>
          <a:prstGeom prst="rect">
            <a:avLst/>
          </a:prstGeom>
          <a:solidFill>
            <a:srgbClr val="EB292C"/>
          </a:solidFill>
          <a:ln w="53975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76.95%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E67A5E6-4B86-C8F7-84EB-41C18BD6BFD1}"/>
              </a:ext>
            </a:extLst>
          </p:cNvPr>
          <p:cNvSpPr txBox="1"/>
          <p:nvPr/>
        </p:nvSpPr>
        <p:spPr>
          <a:xfrm>
            <a:off x="3305476" y="5457991"/>
            <a:ext cx="983412" cy="369332"/>
          </a:xfrm>
          <a:prstGeom prst="rect">
            <a:avLst/>
          </a:prstGeom>
          <a:solidFill>
            <a:srgbClr val="9E2F93"/>
          </a:solidFill>
          <a:ln w="53975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64.11%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E617FD6-DCDF-ED71-690B-E2FB9462D944}"/>
              </a:ext>
            </a:extLst>
          </p:cNvPr>
          <p:cNvSpPr txBox="1"/>
          <p:nvPr/>
        </p:nvSpPr>
        <p:spPr>
          <a:xfrm>
            <a:off x="6667886" y="6001884"/>
            <a:ext cx="983412" cy="369332"/>
          </a:xfrm>
          <a:prstGeom prst="rect">
            <a:avLst/>
          </a:prstGeom>
          <a:solidFill>
            <a:srgbClr val="FAEC2A"/>
          </a:solidFill>
          <a:ln w="53975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71.05%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4D407AA-14D4-F398-8F15-5FDD56AC4D7E}"/>
              </a:ext>
            </a:extLst>
          </p:cNvPr>
          <p:cNvSpPr txBox="1"/>
          <p:nvPr/>
        </p:nvSpPr>
        <p:spPr>
          <a:xfrm>
            <a:off x="8348128" y="6104497"/>
            <a:ext cx="983412" cy="369332"/>
          </a:xfrm>
          <a:prstGeom prst="rect">
            <a:avLst/>
          </a:prstGeom>
          <a:solidFill>
            <a:srgbClr val="F3AFAC"/>
          </a:solidFill>
          <a:ln w="53975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76.50%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10D7B4-699C-C03B-2D55-F024B7759C5C}"/>
              </a:ext>
            </a:extLst>
          </p:cNvPr>
          <p:cNvSpPr txBox="1"/>
          <p:nvPr/>
        </p:nvSpPr>
        <p:spPr>
          <a:xfrm>
            <a:off x="2231005" y="2360104"/>
            <a:ext cx="983412" cy="369332"/>
          </a:xfrm>
          <a:prstGeom prst="rect">
            <a:avLst/>
          </a:prstGeom>
          <a:solidFill>
            <a:srgbClr val="DE8832"/>
          </a:solidFill>
          <a:ln w="53975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69.25%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145BA67-21F9-0BD8-6FFE-540D70091647}"/>
              </a:ext>
            </a:extLst>
          </p:cNvPr>
          <p:cNvSpPr txBox="1"/>
          <p:nvPr/>
        </p:nvSpPr>
        <p:spPr>
          <a:xfrm>
            <a:off x="6320121" y="2244157"/>
            <a:ext cx="983412" cy="369332"/>
          </a:xfrm>
          <a:prstGeom prst="rect">
            <a:avLst/>
          </a:prstGeom>
          <a:solidFill>
            <a:srgbClr val="A0ABD9"/>
          </a:solidFill>
          <a:ln w="53975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74.07%</a:t>
            </a:r>
          </a:p>
        </p:txBody>
      </p:sp>
    </p:spTree>
    <p:extLst>
      <p:ext uri="{BB962C8B-B14F-4D97-AF65-F5344CB8AC3E}">
        <p14:creationId xmlns:p14="http://schemas.microsoft.com/office/powerpoint/2010/main" val="3675286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97761-0B88-A5E8-0B78-C39173D05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5583" y="737115"/>
            <a:ext cx="4640418" cy="5407091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A04E6-CD61-B962-4287-DEC1993C32D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88461" y="737115"/>
            <a:ext cx="4449712" cy="5407091"/>
          </a:xfrm>
        </p:spPr>
        <p:txBody>
          <a:bodyPr/>
          <a:lstStyle/>
          <a:p>
            <a:r>
              <a:rPr lang="en-US" dirty="0"/>
              <a:t>Background</a:t>
            </a:r>
          </a:p>
          <a:p>
            <a:r>
              <a:rPr lang="en-US" dirty="0"/>
              <a:t>2024-2025 Rates</a:t>
            </a:r>
          </a:p>
          <a:p>
            <a:r>
              <a:rPr lang="en-US" dirty="0"/>
              <a:t>Rates based on Subgroups</a:t>
            </a:r>
          </a:p>
          <a:p>
            <a:pPr lvl="1"/>
            <a:r>
              <a:rPr lang="en-US" dirty="0"/>
              <a:t>Geographic location, Parish, Region, Race, Ethnicity Age</a:t>
            </a:r>
          </a:p>
          <a:p>
            <a:r>
              <a:rPr lang="en-US" dirty="0"/>
              <a:t>Current Interventions</a:t>
            </a:r>
          </a:p>
          <a:p>
            <a:r>
              <a:rPr lang="en-US" dirty="0"/>
              <a:t>Recommendations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D4601E-33F5-5714-867D-A0B584DA7C1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455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E1477-1B2B-4F76-018E-ED6AAADEE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27145-83A2-8B0F-2C4A-3845DA58629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The U.S. leads high-income countries in healthcare spending, yet it has the highest maternal and infant mortality outcomes.</a:t>
            </a:r>
          </a:p>
          <a:p>
            <a:r>
              <a:rPr lang="en-US" dirty="0"/>
              <a:t>The CDC reports that more than 80% of pregnancy-related deaths were preventable and cites that improving prenatal care is one of the top recommended interventions needed.</a:t>
            </a:r>
          </a:p>
          <a:p>
            <a:r>
              <a:rPr lang="en-US" dirty="0"/>
              <a:t>The American College of Obstetrics and Gynecology (ACOG) recommends a standard schedule of regular prenatal visits, beginning in the first trimester, for pregnant women who have an uncomplicated pregnancy. </a:t>
            </a:r>
          </a:p>
          <a:p>
            <a:pPr lvl="1"/>
            <a:r>
              <a:rPr lang="en-US" dirty="0"/>
              <a:t>A low or falling rate indicates that pregnant women are not receiving prenatal care during the first trimester, which may result in higher rates of adverse pregnancy outcomes.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45133C-C5FD-0069-389C-4EED5B0E373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971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EBC60-AA38-5DEF-3160-0CAA68F3D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5" y="503852"/>
            <a:ext cx="9150675" cy="1427585"/>
          </a:xfrm>
        </p:spPr>
        <p:txBody>
          <a:bodyPr/>
          <a:lstStyle/>
          <a:p>
            <a:r>
              <a:rPr lang="en-US" dirty="0"/>
              <a:t>ACLA Measure: Timeliness of Prenatal Care 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EE570-1B5E-FFD1-485D-D77E4E6FE7C0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116675" y="1824138"/>
            <a:ext cx="10663189" cy="4119463"/>
          </a:xfrm>
        </p:spPr>
        <p:txBody>
          <a:bodyPr/>
          <a:lstStyle/>
          <a:p>
            <a:r>
              <a:rPr lang="en-US" dirty="0"/>
              <a:t>The Prenatal and Postpartum Care—Timeliness of Prenatal Care indicator measures the </a:t>
            </a:r>
            <a:r>
              <a:rPr lang="en-US" b="1" dirty="0"/>
              <a:t>percentage of live birth deliveries that received timely prenatal care.</a:t>
            </a:r>
          </a:p>
          <a:p>
            <a:r>
              <a:rPr lang="en-US" dirty="0"/>
              <a:t>Numerator: Deliveries that received a prenatal care visit as a member of the organization in the first trimester, on the enrollment start date or within 42 days of enrollment in the organization</a:t>
            </a:r>
          </a:p>
          <a:p>
            <a:r>
              <a:rPr lang="en-US" dirty="0"/>
              <a:t>Denominator: Deliveries with a live birth 12/20/2023-8/25/2025</a:t>
            </a:r>
          </a:p>
          <a:p>
            <a:pPr lvl="1"/>
            <a:r>
              <a:rPr lang="en-US" dirty="0"/>
              <a:t>Subgroups with fewer than 25 births were excluded from analysis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C964F-E2D5-D8E7-C513-C47A7E409DF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4" descr="A screenshot of a screen&#10;&#10;AI-generated content may be incorrect.">
            <a:extLst>
              <a:ext uri="{FF2B5EF4-FFF2-40B4-BE49-F238E27FC236}">
                <a16:creationId xmlns:a16="http://schemas.microsoft.com/office/drawing/2014/main" id="{5C9C5DA2-63C8-C695-BA4A-9B6C65D85B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8815" y="4676399"/>
            <a:ext cx="7051693" cy="203872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810BB22-C7A5-2C52-3299-A33BF5853E46}"/>
              </a:ext>
            </a:extLst>
          </p:cNvPr>
          <p:cNvSpPr/>
          <p:nvPr/>
        </p:nvSpPr>
        <p:spPr>
          <a:xfrm>
            <a:off x="6886575" y="5181600"/>
            <a:ext cx="571500" cy="180975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152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86F71E8-8D71-9405-3A01-01C3B8F86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4" y="503852"/>
            <a:ext cx="9808773" cy="1427585"/>
          </a:xfrm>
        </p:spPr>
        <p:txBody>
          <a:bodyPr/>
          <a:lstStyle/>
          <a:p>
            <a:r>
              <a:rPr lang="en-US" dirty="0"/>
              <a:t>Overall Compliance Rate 2024-2025</a:t>
            </a:r>
            <a:endParaRPr lang="en-ZA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7992593-AF79-3D1E-E253-0765DF0F513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485239" y="2887084"/>
            <a:ext cx="2880836" cy="2283371"/>
          </a:xfrm>
        </p:spPr>
        <p:txBody>
          <a:bodyPr/>
          <a:lstStyle/>
          <a:p>
            <a:r>
              <a:rPr lang="en-US" dirty="0"/>
              <a:t>73.7% of 4370 of enrolled pregnant women received prenatal care in the first trimester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4518A5-1C9D-79F3-349C-3E7AAFD9895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9BBDB2A-77C1-CA5F-0560-29CC15DDAF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533311"/>
              </p:ext>
            </p:extLst>
          </p:nvPr>
        </p:nvGraphicFramePr>
        <p:xfrm>
          <a:off x="2595310" y="1746195"/>
          <a:ext cx="5526135" cy="4565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8D56B4F-ED58-2D1E-8360-F6639AFE3F18}"/>
              </a:ext>
            </a:extLst>
          </p:cNvPr>
          <p:cNvCxnSpPr/>
          <p:nvPr/>
        </p:nvCxnSpPr>
        <p:spPr>
          <a:xfrm>
            <a:off x="3077497" y="2517058"/>
            <a:ext cx="4827638" cy="0"/>
          </a:xfrm>
          <a:prstGeom prst="line">
            <a:avLst/>
          </a:prstGeom>
          <a:ln w="28575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4382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  <p:bldGraphic spid="7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DB63AD-DD44-4E8D-DC8A-04B1B28B5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F23C061-E9BC-A3E0-A6F1-5DA0B8A64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4" y="503852"/>
            <a:ext cx="9808773" cy="1427585"/>
          </a:xfrm>
        </p:spPr>
        <p:txBody>
          <a:bodyPr/>
          <a:lstStyle/>
          <a:p>
            <a:r>
              <a:rPr lang="en-US" dirty="0"/>
              <a:t>Geographic Location</a:t>
            </a:r>
            <a:endParaRPr lang="en-Z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EE3D90-5301-E3AF-81BE-44FC1B34A69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D904A7C4-4311-B868-D75E-6B165B455844}"/>
              </a:ext>
            </a:extLst>
          </p:cNvPr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112836882"/>
              </p:ext>
            </p:extLst>
          </p:nvPr>
        </p:nvGraphicFramePr>
        <p:xfrm>
          <a:off x="3529781" y="1931437"/>
          <a:ext cx="5157200" cy="45283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11170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18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24684A-C417-2E2C-1932-C6DA756F2F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447E587-4BC6-34C5-59A5-403F6FD93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4" y="503852"/>
            <a:ext cx="9808773" cy="1427585"/>
          </a:xfrm>
        </p:spPr>
        <p:txBody>
          <a:bodyPr/>
          <a:lstStyle/>
          <a:p>
            <a:r>
              <a:rPr lang="en-US" dirty="0"/>
              <a:t>Region</a:t>
            </a:r>
            <a:endParaRPr lang="en-Z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01BAC-DD66-E284-A2A3-94B7D9AE284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90EEDE84-0480-9684-ED1A-C3B99D95F347}"/>
              </a:ext>
            </a:extLst>
          </p:cNvPr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332317373"/>
              </p:ext>
            </p:extLst>
          </p:nvPr>
        </p:nvGraphicFramePr>
        <p:xfrm>
          <a:off x="1844657" y="1651820"/>
          <a:ext cx="8878529" cy="48496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7087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18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668F11-1C05-F292-88D5-A1997D508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2E1255-352E-2FDF-E1CB-B7B08144803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028" name="Picture 4" descr="About LDH | La Dept. of Health">
            <a:extLst>
              <a:ext uri="{FF2B5EF4-FFF2-40B4-BE49-F238E27FC236}">
                <a16:creationId xmlns:a16="http://schemas.microsoft.com/office/drawing/2014/main" id="{AD61A612-2AA0-BF6F-5B67-DB5D413DDA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727" y="166569"/>
            <a:ext cx="6829960" cy="6524862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E52AD5E-7C8A-2B72-3937-1A0D28B72EDA}"/>
              </a:ext>
            </a:extLst>
          </p:cNvPr>
          <p:cNvSpPr txBox="1"/>
          <p:nvPr/>
        </p:nvSpPr>
        <p:spPr>
          <a:xfrm>
            <a:off x="8273495" y="1479170"/>
            <a:ext cx="833508" cy="307777"/>
          </a:xfrm>
          <a:prstGeom prst="rect">
            <a:avLst/>
          </a:prstGeom>
          <a:solidFill>
            <a:srgbClr val="009A5C"/>
          </a:solidFill>
          <a:ln w="1270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dirty="0"/>
              <a:t>82.4%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A7A552-9093-0E82-842E-B2D255D898A0}"/>
              </a:ext>
            </a:extLst>
          </p:cNvPr>
          <p:cNvSpPr txBox="1"/>
          <p:nvPr/>
        </p:nvSpPr>
        <p:spPr>
          <a:xfrm>
            <a:off x="8273495" y="3002736"/>
            <a:ext cx="833508" cy="307777"/>
          </a:xfrm>
          <a:prstGeom prst="rect">
            <a:avLst/>
          </a:prstGeom>
          <a:solidFill>
            <a:srgbClr val="303491"/>
          </a:solidFill>
          <a:ln w="1270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dirty="0"/>
              <a:t>82.2%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EB207E-B073-E170-C99E-6BF3D597842A}"/>
              </a:ext>
            </a:extLst>
          </p:cNvPr>
          <p:cNvSpPr txBox="1"/>
          <p:nvPr/>
        </p:nvSpPr>
        <p:spPr>
          <a:xfrm>
            <a:off x="8281831" y="2107782"/>
            <a:ext cx="833508" cy="307777"/>
          </a:xfrm>
          <a:prstGeom prst="rect">
            <a:avLst/>
          </a:prstGeom>
          <a:solidFill>
            <a:srgbClr val="F6F5C1"/>
          </a:solidFill>
          <a:ln w="1270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3">
                    <a:lumMod val="10000"/>
                  </a:schemeClr>
                </a:solidFill>
              </a:rPr>
              <a:t>79.0%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0192DC2-66FE-E0E4-EA63-C05F44169708}"/>
              </a:ext>
            </a:extLst>
          </p:cNvPr>
          <p:cNvSpPr txBox="1"/>
          <p:nvPr/>
        </p:nvSpPr>
        <p:spPr>
          <a:xfrm>
            <a:off x="8273495" y="812458"/>
            <a:ext cx="833508" cy="307777"/>
          </a:xfrm>
          <a:prstGeom prst="rect">
            <a:avLst/>
          </a:prstGeom>
          <a:solidFill>
            <a:srgbClr val="EB292C"/>
          </a:solidFill>
          <a:ln w="1270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dirty="0"/>
              <a:t>77.0%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76E2856-F269-C718-5A74-11CFC5E628B0}"/>
              </a:ext>
            </a:extLst>
          </p:cNvPr>
          <p:cNvSpPr txBox="1"/>
          <p:nvPr/>
        </p:nvSpPr>
        <p:spPr>
          <a:xfrm>
            <a:off x="8281831" y="1787856"/>
            <a:ext cx="833508" cy="307777"/>
          </a:xfrm>
          <a:prstGeom prst="rect">
            <a:avLst/>
          </a:prstGeom>
          <a:solidFill>
            <a:srgbClr val="9E2F93"/>
          </a:solidFill>
          <a:ln w="1270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dirty="0"/>
              <a:t>64.1%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EF8184-E279-775B-DC57-DD9A0C5F982A}"/>
              </a:ext>
            </a:extLst>
          </p:cNvPr>
          <p:cNvSpPr txBox="1"/>
          <p:nvPr/>
        </p:nvSpPr>
        <p:spPr>
          <a:xfrm>
            <a:off x="8273495" y="1149969"/>
            <a:ext cx="833508" cy="307777"/>
          </a:xfrm>
          <a:prstGeom prst="rect">
            <a:avLst/>
          </a:prstGeom>
          <a:solidFill>
            <a:srgbClr val="FAEC2A"/>
          </a:solidFill>
          <a:ln w="1270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71.1%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97D299D-E31C-C4BC-B32B-C7F8F8CB768A}"/>
              </a:ext>
            </a:extLst>
          </p:cNvPr>
          <p:cNvSpPr txBox="1"/>
          <p:nvPr/>
        </p:nvSpPr>
        <p:spPr>
          <a:xfrm>
            <a:off x="8281831" y="502863"/>
            <a:ext cx="833508" cy="307777"/>
          </a:xfrm>
          <a:prstGeom prst="rect">
            <a:avLst/>
          </a:prstGeom>
          <a:solidFill>
            <a:srgbClr val="F3AFAC"/>
          </a:solidFill>
          <a:ln w="1270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10000"/>
                  </a:schemeClr>
                </a:solidFill>
              </a:rPr>
              <a:t>76.5%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3B90E7C-7E81-2A74-44E5-A99B40BAFD31}"/>
              </a:ext>
            </a:extLst>
          </p:cNvPr>
          <p:cNvSpPr txBox="1"/>
          <p:nvPr/>
        </p:nvSpPr>
        <p:spPr>
          <a:xfrm>
            <a:off x="8273495" y="2405494"/>
            <a:ext cx="833508" cy="307777"/>
          </a:xfrm>
          <a:prstGeom prst="rect">
            <a:avLst/>
          </a:prstGeom>
          <a:solidFill>
            <a:srgbClr val="DE8832"/>
          </a:solidFill>
          <a:ln w="1270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dirty="0"/>
              <a:t>69.3%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7458D84-1750-4193-895B-BEADB3DB4D2D}"/>
              </a:ext>
            </a:extLst>
          </p:cNvPr>
          <p:cNvSpPr txBox="1"/>
          <p:nvPr/>
        </p:nvSpPr>
        <p:spPr>
          <a:xfrm>
            <a:off x="8273495" y="2715089"/>
            <a:ext cx="833508" cy="307777"/>
          </a:xfrm>
          <a:prstGeom prst="rect">
            <a:avLst/>
          </a:prstGeom>
          <a:solidFill>
            <a:srgbClr val="A0ABD9"/>
          </a:solidFill>
          <a:ln w="1270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dirty="0"/>
              <a:t>74.1%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98F3F8C-55EB-8CD8-55C5-012F241E460D}"/>
              </a:ext>
            </a:extLst>
          </p:cNvPr>
          <p:cNvSpPr/>
          <p:nvPr/>
        </p:nvSpPr>
        <p:spPr>
          <a:xfrm>
            <a:off x="118505" y="131897"/>
            <a:ext cx="2616222" cy="3128581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BA3915-887B-2804-0CDE-FA093F9A59D0}"/>
              </a:ext>
            </a:extLst>
          </p:cNvPr>
          <p:cNvSpPr txBox="1"/>
          <p:nvPr/>
        </p:nvSpPr>
        <p:spPr>
          <a:xfrm>
            <a:off x="297992" y="490832"/>
            <a:ext cx="2257712" cy="369332"/>
          </a:xfrm>
          <a:prstGeom prst="rect">
            <a:avLst/>
          </a:prstGeom>
          <a:solidFill>
            <a:srgbClr val="FAEC2A"/>
          </a:solidFill>
          <a:ln w="1270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Lafourche - 41.2%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6CD76B-FBE8-7842-FA77-0B5C3663E6DB}"/>
              </a:ext>
            </a:extLst>
          </p:cNvPr>
          <p:cNvSpPr txBox="1"/>
          <p:nvPr/>
        </p:nvSpPr>
        <p:spPr>
          <a:xfrm>
            <a:off x="297992" y="1057873"/>
            <a:ext cx="1808775" cy="369332"/>
          </a:xfrm>
          <a:prstGeom prst="rect">
            <a:avLst/>
          </a:prstGeom>
          <a:solidFill>
            <a:srgbClr val="DE8832"/>
          </a:solidFill>
          <a:ln w="1270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/>
              <a:t>De Soto – 60%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6C97D8-691D-1F01-2D1B-84FB7F42E0CD}"/>
              </a:ext>
            </a:extLst>
          </p:cNvPr>
          <p:cNvSpPr txBox="1"/>
          <p:nvPr/>
        </p:nvSpPr>
        <p:spPr>
          <a:xfrm>
            <a:off x="297992" y="1599072"/>
            <a:ext cx="2088554" cy="369332"/>
          </a:xfrm>
          <a:prstGeom prst="rect">
            <a:avLst/>
          </a:prstGeom>
          <a:solidFill>
            <a:srgbClr val="9E2F93"/>
          </a:solidFill>
          <a:ln w="1270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/>
              <a:t>Calcasieu  61.4%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92CA19-0617-9CAE-BE21-C6B2CAF62C95}"/>
              </a:ext>
            </a:extLst>
          </p:cNvPr>
          <p:cNvSpPr txBox="1"/>
          <p:nvPr/>
        </p:nvSpPr>
        <p:spPr>
          <a:xfrm>
            <a:off x="297991" y="2181644"/>
            <a:ext cx="2088554" cy="369332"/>
          </a:xfrm>
          <a:prstGeom prst="rect">
            <a:avLst/>
          </a:prstGeom>
          <a:solidFill>
            <a:srgbClr val="A0ABD9"/>
          </a:solidFill>
          <a:ln w="1270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/>
              <a:t>Richland 64.3%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1144CA9-F7E2-725B-1E52-8E61C7B48C69}"/>
              </a:ext>
            </a:extLst>
          </p:cNvPr>
          <p:cNvSpPr txBox="1"/>
          <p:nvPr/>
        </p:nvSpPr>
        <p:spPr>
          <a:xfrm>
            <a:off x="297991" y="2772009"/>
            <a:ext cx="1808776" cy="369332"/>
          </a:xfrm>
          <a:prstGeom prst="rect">
            <a:avLst/>
          </a:prstGeom>
          <a:solidFill>
            <a:srgbClr val="DE8832"/>
          </a:solidFill>
          <a:ln w="1270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/>
              <a:t>Caddo 64.7%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DF654AC-96E8-0748-392A-1CAD98B3B434}"/>
              </a:ext>
            </a:extLst>
          </p:cNvPr>
          <p:cNvSpPr/>
          <p:nvPr/>
        </p:nvSpPr>
        <p:spPr>
          <a:xfrm>
            <a:off x="9575778" y="166569"/>
            <a:ext cx="2616222" cy="3143944"/>
          </a:xfrm>
          <a:prstGeom prst="rect">
            <a:avLst/>
          </a:prstGeom>
          <a:solidFill>
            <a:schemeClr val="bg1"/>
          </a:solidFill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F6CACFC-0326-E433-C67E-679A3E403FC5}"/>
              </a:ext>
            </a:extLst>
          </p:cNvPr>
          <p:cNvSpPr txBox="1"/>
          <p:nvPr/>
        </p:nvSpPr>
        <p:spPr>
          <a:xfrm>
            <a:off x="9743710" y="504080"/>
            <a:ext cx="2150298" cy="369332"/>
          </a:xfrm>
          <a:prstGeom prst="rect">
            <a:avLst/>
          </a:prstGeom>
          <a:solidFill>
            <a:srgbClr val="009A5C"/>
          </a:solidFill>
          <a:ln w="1270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/>
              <a:t>Vermilion - 91.1%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3F45970-83BE-022B-7834-674E3B54E7B3}"/>
              </a:ext>
            </a:extLst>
          </p:cNvPr>
          <p:cNvSpPr txBox="1"/>
          <p:nvPr/>
        </p:nvSpPr>
        <p:spPr>
          <a:xfrm>
            <a:off x="9743711" y="1019270"/>
            <a:ext cx="1945033" cy="369332"/>
          </a:xfrm>
          <a:prstGeom prst="rect">
            <a:avLst/>
          </a:prstGeom>
          <a:solidFill>
            <a:srgbClr val="DE8832"/>
          </a:solidFill>
          <a:ln w="1270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/>
              <a:t>Sabine - 89.3%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317A6DC-E8DB-B2D1-1539-CF2C4CE73E3A}"/>
              </a:ext>
            </a:extLst>
          </p:cNvPr>
          <p:cNvSpPr txBox="1"/>
          <p:nvPr/>
        </p:nvSpPr>
        <p:spPr>
          <a:xfrm>
            <a:off x="9714716" y="2686791"/>
            <a:ext cx="2392821" cy="369332"/>
          </a:xfrm>
          <a:prstGeom prst="rect">
            <a:avLst/>
          </a:prstGeom>
          <a:solidFill>
            <a:srgbClr val="303491"/>
          </a:solidFill>
          <a:ln w="1270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/>
              <a:t>Tangipahoa 88.5%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558AD37-6D57-3D61-5AE3-415EE225DF30}"/>
              </a:ext>
            </a:extLst>
          </p:cNvPr>
          <p:cNvSpPr txBox="1"/>
          <p:nvPr/>
        </p:nvSpPr>
        <p:spPr>
          <a:xfrm>
            <a:off x="9743711" y="1574192"/>
            <a:ext cx="2150297" cy="369332"/>
          </a:xfrm>
          <a:prstGeom prst="rect">
            <a:avLst/>
          </a:prstGeom>
          <a:solidFill>
            <a:srgbClr val="FAEC2A"/>
          </a:solidFill>
          <a:ln w="1270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St. Mary  - 88.9%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E9EB847-7A78-941D-A65D-F9403EF411F8}"/>
              </a:ext>
            </a:extLst>
          </p:cNvPr>
          <p:cNvSpPr txBox="1"/>
          <p:nvPr/>
        </p:nvSpPr>
        <p:spPr>
          <a:xfrm>
            <a:off x="9714716" y="2129115"/>
            <a:ext cx="2477284" cy="369332"/>
          </a:xfrm>
          <a:prstGeom prst="rect">
            <a:avLst/>
          </a:prstGeom>
          <a:solidFill>
            <a:srgbClr val="FAEC2A"/>
          </a:solidFill>
          <a:ln w="1270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Terrebonne – 88.8%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04C9260-3A9F-DE87-C59D-6D71929416EA}"/>
              </a:ext>
            </a:extLst>
          </p:cNvPr>
          <p:cNvSpPr/>
          <p:nvPr/>
        </p:nvSpPr>
        <p:spPr>
          <a:xfrm>
            <a:off x="118505" y="3391068"/>
            <a:ext cx="2616222" cy="3335035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Saint Martin - 64.9%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Avoyelles - 66.7%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Beauregard - 68.0%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Bossier - 68.4%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Lincoln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- 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68.9%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Webster - 71.7%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East Baton Rouge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- 72.3%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Ouachita - 72.5%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Orleans -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72.8%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Union - 73.1%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Saint Bernard - 75.7%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Saint Charles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- 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75.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8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Iberville - 76.9%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Rapides - 78.3%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Saint Tammany - 78.5%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E2111D2-30E5-9BD2-F28D-51F1B36B9099}"/>
              </a:ext>
            </a:extLst>
          </p:cNvPr>
          <p:cNvSpPr/>
          <p:nvPr/>
        </p:nvSpPr>
        <p:spPr>
          <a:xfrm>
            <a:off x="9586869" y="3456308"/>
            <a:ext cx="2616222" cy="3269795"/>
          </a:xfrm>
          <a:prstGeom prst="rect">
            <a:avLst/>
          </a:prstGeom>
          <a:solidFill>
            <a:schemeClr val="bg1"/>
          </a:solidFill>
          <a:ln w="76200">
            <a:solidFill>
              <a:srgbClr val="C6F6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Acadia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- 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88.2%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Evangeline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- 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86.4%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St John The Baptist - 84.6%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Livingston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- 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84.0%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Vernon - 83.8%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Iberia - 83.6%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Lafayette - 83.2%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Ascension - 83.0%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Natchitoches - 80.9%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Franklin - 80.8%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Washington - 80.4%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Saint 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L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andry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- 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80.2%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Jefferson - 79.9%	</a:t>
            </a:r>
          </a:p>
          <a:p>
            <a:r>
              <a:rPr lang="en-US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Morehouse	 - 79.1%</a:t>
            </a:r>
          </a:p>
        </p:txBody>
      </p:sp>
    </p:spTree>
    <p:extLst>
      <p:ext uri="{BB962C8B-B14F-4D97-AF65-F5344CB8AC3E}">
        <p14:creationId xmlns:p14="http://schemas.microsoft.com/office/powerpoint/2010/main" val="841892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6" grpId="0" animBg="1"/>
      <p:bldP spid="7" grpId="0" animBg="1"/>
      <p:bldP spid="12" grpId="0" animBg="1"/>
      <p:bldP spid="19" grpId="0" animBg="1"/>
      <p:bldP spid="20" grpId="0" animBg="1"/>
      <p:bldP spid="27" grpId="0" animBg="1"/>
      <p:bldP spid="21" grpId="0" animBg="1"/>
      <p:bldP spid="22" grpId="0" animBg="1"/>
      <p:bldP spid="25" grpId="0" animBg="1"/>
      <p:bldP spid="23" grpId="0" animBg="1"/>
      <p:bldP spid="24" grpId="0" animBg="1"/>
      <p:bldP spid="28" grpId="0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17BB0-999A-0519-2BA2-C50DFF966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36896AA-FF7F-A36F-B523-02584EA64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4" y="503852"/>
            <a:ext cx="9808773" cy="1427585"/>
          </a:xfrm>
        </p:spPr>
        <p:txBody>
          <a:bodyPr/>
          <a:lstStyle/>
          <a:p>
            <a:r>
              <a:rPr lang="en-US" dirty="0"/>
              <a:t>Race</a:t>
            </a:r>
            <a:endParaRPr lang="en-Z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08A7BB-4CA1-A57E-4710-17D72B0B348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00C224C9-A3C5-7987-F3D6-8EF2176D2553}"/>
              </a:ext>
            </a:extLst>
          </p:cNvPr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890874617"/>
              </p:ext>
            </p:extLst>
          </p:nvPr>
        </p:nvGraphicFramePr>
        <p:xfrm>
          <a:off x="1597446" y="1597446"/>
          <a:ext cx="8857561" cy="4756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22849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18" grpId="0">
        <p:bldAsOne/>
      </p:bldGraphic>
    </p:bldLst>
  </p:timing>
</p:sld>
</file>

<file path=ppt/theme/theme1.xml><?xml version="1.0" encoding="utf-8"?>
<a:theme xmlns:a="http://schemas.openxmlformats.org/drawingml/2006/main" name="Custom">
  <a:themeElements>
    <a:clrScheme name="Custom 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8696B"/>
      </a:accent1>
      <a:accent2>
        <a:srgbClr val="95B8BF"/>
      </a:accent2>
      <a:accent3>
        <a:srgbClr val="BFD4D9"/>
      </a:accent3>
      <a:accent4>
        <a:srgbClr val="5B4839"/>
      </a:accent4>
      <a:accent5>
        <a:srgbClr val="C3A398"/>
      </a:accent5>
      <a:accent6>
        <a:srgbClr val="CA553E"/>
      </a:accent6>
      <a:hlink>
        <a:srgbClr val="0563C1"/>
      </a:hlink>
      <a:folHlink>
        <a:srgbClr val="954F72"/>
      </a:folHlink>
    </a:clrScheme>
    <a:fontScheme name="Custom 30">
      <a:majorFont>
        <a:latin typeface="Tisa Offc Serif Pro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accent5">
              <a:lumMod val="20000"/>
              <a:lumOff val="8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M78544816_Win32_SL_V10" id="{8934A6D9-B969-498F-A646-4B502FD69C4E}" vid="{AA78C1C8-456D-41A9-83FC-BC8B9A8EE3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FDB7358-0BCB-4DEB-B717-C1D7CC555F05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B69E9DE5-EFFE-4262-A023-32732F0B66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DE3707C-8CAB-4302-B7E1-D32E1543E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{38D4F11C-9330-4A0E-AFAD-75607C009560}TF3977e381-cba5-49b1-ba43-b5d865517af907ebbda9_win32-372d4d6ae720</Template>
  <TotalTime>5514</TotalTime>
  <Words>857</Words>
  <Application>Microsoft Office PowerPoint</Application>
  <PresentationFormat>Widescreen</PresentationFormat>
  <Paragraphs>156</Paragraphs>
  <Slides>16</Slides>
  <Notes>11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Tisa Offc Serif Pro</vt:lpstr>
      <vt:lpstr>Univers Light</vt:lpstr>
      <vt:lpstr>Custom</vt:lpstr>
      <vt:lpstr>Timeliness of Prenatal Care Vi Luong</vt:lpstr>
      <vt:lpstr>Agenda</vt:lpstr>
      <vt:lpstr>Background</vt:lpstr>
      <vt:lpstr>ACLA Measure: Timeliness of Prenatal Care </vt:lpstr>
      <vt:lpstr>Overall Compliance Rate 2024-2025</vt:lpstr>
      <vt:lpstr>Geographic Location</vt:lpstr>
      <vt:lpstr>Region</vt:lpstr>
      <vt:lpstr>PowerPoint Presentation</vt:lpstr>
      <vt:lpstr>Race</vt:lpstr>
      <vt:lpstr>Ethnicity</vt:lpstr>
      <vt:lpstr>Age</vt:lpstr>
      <vt:lpstr>Current ACLA Interventions</vt:lpstr>
      <vt:lpstr>Recommendations</vt:lpstr>
      <vt:lpstr>Adverse Outcomes</vt:lpstr>
      <vt:lpstr>Thank you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Luong, Vi T.</dc:creator>
  <cp:lastModifiedBy>Luong, Vi T.</cp:lastModifiedBy>
  <cp:revision>28</cp:revision>
  <dcterms:created xsi:type="dcterms:W3CDTF">2025-10-13T15:10:41Z</dcterms:created>
  <dcterms:modified xsi:type="dcterms:W3CDTF">2025-10-22T18:24:49Z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