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3" r:id="rId1"/>
  </p:sldMasterIdLst>
  <p:notesMasterIdLst>
    <p:notesMasterId r:id="rId14"/>
  </p:notesMasterIdLst>
  <p:sldIdLst>
    <p:sldId id="256" r:id="rId2"/>
    <p:sldId id="257" r:id="rId3"/>
    <p:sldId id="26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7" r:id="rId12"/>
    <p:sldId id="265" r:id="rId13"/>
  </p:sldIdLst>
  <p:sldSz cx="9144000" cy="5143500" type="screen16x9"/>
  <p:notesSz cx="6858000" cy="9144000"/>
  <p:embeddedFontLst>
    <p:embeddedFont>
      <p:font typeface="Cambria" panose="02040503050406030204" pitchFamily="18" charset="0"/>
      <p:regular r:id="rId15"/>
      <p:bold r:id="rId16"/>
      <p:italic r:id="rId17"/>
      <p:boldItalic r:id="rId18"/>
    </p:embeddedFont>
    <p:embeddedFont>
      <p:font typeface="Public Sans" panose="020B0604020202020204" charset="0"/>
      <p:regular r:id="rId19"/>
      <p:bold r:id="rId20"/>
      <p:italic r:id="rId21"/>
      <p:boldItalic r:id="rId22"/>
    </p:embeddedFont>
    <p:embeddedFont>
      <p:font typeface="Public Sans Medium" panose="020B060402020202020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453" autoAdjust="0"/>
  </p:normalViewPr>
  <p:slideViewPr>
    <p:cSldViewPr snapToGrid="0">
      <p:cViewPr>
        <p:scale>
          <a:sx n="78" d="100"/>
          <a:sy n="78" d="100"/>
        </p:scale>
        <p:origin x="940" y="3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34355d50a61_0_4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Google Shape;412;g34355d50a61_0_4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34355d50a61_0_5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7" name="Google Shape;487;g34355d50a61_0_5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34355d50a61_0_6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7" name="Google Shape;497;g34355d50a61_0_6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34355d50a61_0_4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Google Shape;420;g34355d50a61_0_4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>
          <a:extLst>
            <a:ext uri="{FF2B5EF4-FFF2-40B4-BE49-F238E27FC236}">
              <a16:creationId xmlns:a16="http://schemas.microsoft.com/office/drawing/2014/main" id="{D24FEE01-77EC-E1A0-082D-AD9C444730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34355d50a61_0_427:notes">
            <a:extLst>
              <a:ext uri="{FF2B5EF4-FFF2-40B4-BE49-F238E27FC236}">
                <a16:creationId xmlns:a16="http://schemas.microsoft.com/office/drawing/2014/main" id="{2E332DDE-C286-2371-D712-20EEEA7A031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Google Shape;420;g34355d50a61_0_427:notes">
            <a:extLst>
              <a:ext uri="{FF2B5EF4-FFF2-40B4-BE49-F238E27FC236}">
                <a16:creationId xmlns:a16="http://schemas.microsoft.com/office/drawing/2014/main" id="{DDBE0A43-D175-350A-E673-3788FBA9388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335549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34355d50a61_0_4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" name="Google Shape;429;g34355d50a61_0_4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Add time frame, insert ACLA pts </a:t>
            </a: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343b1d56a8b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343b1d56a8b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34355d50a61_0_4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" name="Google Shape;446;g34355d50a61_0_4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34355d50a61_0_4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34355d50a61_0_4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345a4ab9623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8" name="Google Shape;468;g345a4ab9623_1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34355d50a61_0_5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34355d50a61_0_5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1. 4586 pts 18. 142 pts </a:t>
            </a: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_4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_1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algn="ctr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92100" algn="ctr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 algn="ctr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 algn="ctr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 algn="ctr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 algn="ctr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 algn="ctr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 algn="ctr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 algn="ctr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_1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CUSTOM_7_1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77325" y="1832775"/>
            <a:ext cx="3217200" cy="148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ubTitle" idx="1"/>
          </p:nvPr>
        </p:nvSpPr>
        <p:spPr>
          <a:xfrm>
            <a:off x="4406650" y="393750"/>
            <a:ext cx="44097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subTitle" idx="2"/>
          </p:nvPr>
        </p:nvSpPr>
        <p:spPr>
          <a:xfrm>
            <a:off x="4406650" y="1151705"/>
            <a:ext cx="44097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3"/>
          </p:nvPr>
        </p:nvSpPr>
        <p:spPr>
          <a:xfrm>
            <a:off x="4406650" y="3425570"/>
            <a:ext cx="44097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4"/>
          </p:nvPr>
        </p:nvSpPr>
        <p:spPr>
          <a:xfrm>
            <a:off x="4406650" y="1909660"/>
            <a:ext cx="44097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5"/>
          </p:nvPr>
        </p:nvSpPr>
        <p:spPr>
          <a:xfrm>
            <a:off x="4406650" y="4183525"/>
            <a:ext cx="44097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subTitle" idx="6"/>
          </p:nvPr>
        </p:nvSpPr>
        <p:spPr>
          <a:xfrm>
            <a:off x="4406650" y="2667615"/>
            <a:ext cx="44097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body and image">
  <p:cSld name="CUSTOM_8_1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473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14"/>
          <p:cNvSpPr>
            <a:spLocks noGrp="1"/>
          </p:cNvSpPr>
          <p:nvPr>
            <p:ph type="pic" idx="2"/>
          </p:nvPr>
        </p:nvSpPr>
        <p:spPr>
          <a:xfrm>
            <a:off x="4992024" y="1152775"/>
            <a:ext cx="3840300" cy="3416400"/>
          </a:xfrm>
          <a:prstGeom prst="rect">
            <a:avLst/>
          </a:prstGeom>
          <a:noFill/>
          <a:ln>
            <a:noFill/>
          </a:ln>
        </p:spPr>
      </p:sp>
      <p:sp>
        <p:nvSpPr>
          <p:cNvPr id="63" name="Google Shape;63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big ideas">
  <p:cSld name="CUSTOM_1_1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483175" y="450025"/>
            <a:ext cx="8184600" cy="75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483150" y="2237788"/>
            <a:ext cx="3619800" cy="23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2"/>
          </p:nvPr>
        </p:nvSpPr>
        <p:spPr>
          <a:xfrm>
            <a:off x="5048000" y="2237788"/>
            <a:ext cx="3619800" cy="23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subTitle" idx="3"/>
          </p:nvPr>
        </p:nvSpPr>
        <p:spPr>
          <a:xfrm>
            <a:off x="483150" y="1336161"/>
            <a:ext cx="36198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subTitle" idx="4"/>
          </p:nvPr>
        </p:nvSpPr>
        <p:spPr>
          <a:xfrm>
            <a:off x="5048000" y="1336161"/>
            <a:ext cx="36198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big ideas">
  <p:cSld name="CUSTOM_2_2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body" idx="1"/>
          </p:nvPr>
        </p:nvSpPr>
        <p:spPr>
          <a:xfrm>
            <a:off x="483175" y="2417500"/>
            <a:ext cx="2455500" cy="23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2"/>
          </p:nvPr>
        </p:nvSpPr>
        <p:spPr>
          <a:xfrm>
            <a:off x="3347725" y="2417500"/>
            <a:ext cx="2455500" cy="23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body" idx="3"/>
          </p:nvPr>
        </p:nvSpPr>
        <p:spPr>
          <a:xfrm>
            <a:off x="6212275" y="2417500"/>
            <a:ext cx="2455500" cy="23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483175" y="450025"/>
            <a:ext cx="8184600" cy="75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subTitle" idx="4"/>
          </p:nvPr>
        </p:nvSpPr>
        <p:spPr>
          <a:xfrm>
            <a:off x="483175" y="1336150"/>
            <a:ext cx="2455500" cy="77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subTitle" idx="5"/>
          </p:nvPr>
        </p:nvSpPr>
        <p:spPr>
          <a:xfrm>
            <a:off x="3347725" y="1336150"/>
            <a:ext cx="2455500" cy="77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subTitle" idx="6"/>
          </p:nvPr>
        </p:nvSpPr>
        <p:spPr>
          <a:xfrm>
            <a:off x="6212275" y="1336150"/>
            <a:ext cx="2455500" cy="77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big ideas">
  <p:cSld name="CUSTOM_3_1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body" idx="1"/>
          </p:nvPr>
        </p:nvSpPr>
        <p:spPr>
          <a:xfrm>
            <a:off x="366725" y="1759093"/>
            <a:ext cx="3838500" cy="113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body" idx="2"/>
          </p:nvPr>
        </p:nvSpPr>
        <p:spPr>
          <a:xfrm>
            <a:off x="4938725" y="1759093"/>
            <a:ext cx="3838500" cy="113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body" idx="3"/>
          </p:nvPr>
        </p:nvSpPr>
        <p:spPr>
          <a:xfrm>
            <a:off x="366750" y="3648575"/>
            <a:ext cx="3838500" cy="113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85" name="Google Shape;85;p17"/>
          <p:cNvSpPr txBox="1">
            <a:spLocks noGrp="1"/>
          </p:cNvSpPr>
          <p:nvPr>
            <p:ph type="body" idx="4"/>
          </p:nvPr>
        </p:nvSpPr>
        <p:spPr>
          <a:xfrm>
            <a:off x="4938750" y="3648575"/>
            <a:ext cx="3838500" cy="113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86" name="Google Shape;86;p17"/>
          <p:cNvSpPr txBox="1">
            <a:spLocks noGrp="1"/>
          </p:cNvSpPr>
          <p:nvPr>
            <p:ph type="title"/>
          </p:nvPr>
        </p:nvSpPr>
        <p:spPr>
          <a:xfrm>
            <a:off x="366750" y="450025"/>
            <a:ext cx="8184600" cy="75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87" name="Google Shape;87;p17"/>
          <p:cNvSpPr txBox="1">
            <a:spLocks noGrp="1"/>
          </p:cNvSpPr>
          <p:nvPr>
            <p:ph type="subTitle" idx="5"/>
          </p:nvPr>
        </p:nvSpPr>
        <p:spPr>
          <a:xfrm>
            <a:off x="366763" y="1277907"/>
            <a:ext cx="38385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88" name="Google Shape;88;p17"/>
          <p:cNvSpPr txBox="1">
            <a:spLocks noGrp="1"/>
          </p:cNvSpPr>
          <p:nvPr>
            <p:ph type="subTitle" idx="6"/>
          </p:nvPr>
        </p:nvSpPr>
        <p:spPr>
          <a:xfrm>
            <a:off x="4938738" y="1277907"/>
            <a:ext cx="38385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89" name="Google Shape;89;p17"/>
          <p:cNvSpPr txBox="1">
            <a:spLocks noGrp="1"/>
          </p:cNvSpPr>
          <p:nvPr>
            <p:ph type="subTitle" idx="7"/>
          </p:nvPr>
        </p:nvSpPr>
        <p:spPr>
          <a:xfrm>
            <a:off x="4938761" y="3167363"/>
            <a:ext cx="38385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90" name="Google Shape;90;p17"/>
          <p:cNvSpPr txBox="1">
            <a:spLocks noGrp="1"/>
          </p:cNvSpPr>
          <p:nvPr>
            <p:ph type="subTitle" idx="8"/>
          </p:nvPr>
        </p:nvSpPr>
        <p:spPr>
          <a:xfrm>
            <a:off x="366750" y="3167363"/>
            <a:ext cx="38385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image">
  <p:cSld name="TITLE_ONLY_1_1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4" name="Google Shape;94;p18"/>
          <p:cNvSpPr>
            <a:spLocks noGrp="1"/>
          </p:cNvSpPr>
          <p:nvPr>
            <p:ph type="pic" idx="2"/>
          </p:nvPr>
        </p:nvSpPr>
        <p:spPr>
          <a:xfrm>
            <a:off x="311700" y="1170425"/>
            <a:ext cx="8520600" cy="3492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storyboards">
  <p:cSld name="CUSTOM_4_1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>
            <a:spLocks noGrp="1"/>
          </p:cNvSpPr>
          <p:nvPr>
            <p:ph type="body" idx="1"/>
          </p:nvPr>
        </p:nvSpPr>
        <p:spPr>
          <a:xfrm>
            <a:off x="311700" y="4080225"/>
            <a:ext cx="4027500" cy="9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97" name="Google Shape;97;p19"/>
          <p:cNvSpPr>
            <a:spLocks noGrp="1"/>
          </p:cNvSpPr>
          <p:nvPr>
            <p:ph type="pic" idx="2"/>
          </p:nvPr>
        </p:nvSpPr>
        <p:spPr>
          <a:xfrm>
            <a:off x="4804825" y="1133300"/>
            <a:ext cx="4027500" cy="23928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19"/>
          <p:cNvSpPr>
            <a:spLocks noGrp="1"/>
          </p:cNvSpPr>
          <p:nvPr>
            <p:ph type="pic" idx="3"/>
          </p:nvPr>
        </p:nvSpPr>
        <p:spPr>
          <a:xfrm>
            <a:off x="311725" y="1133300"/>
            <a:ext cx="4027500" cy="2392800"/>
          </a:xfrm>
          <a:prstGeom prst="rect">
            <a:avLst/>
          </a:prstGeom>
          <a:noFill/>
          <a:ln>
            <a:noFill/>
          </a:ln>
        </p:spPr>
      </p:sp>
      <p:sp>
        <p:nvSpPr>
          <p:cNvPr id="99" name="Google Shape;99;p19"/>
          <p:cNvSpPr txBox="1">
            <a:spLocks noGrp="1"/>
          </p:cNvSpPr>
          <p:nvPr>
            <p:ph type="body" idx="4"/>
          </p:nvPr>
        </p:nvSpPr>
        <p:spPr>
          <a:xfrm>
            <a:off x="4804825" y="4080225"/>
            <a:ext cx="4027500" cy="9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00" name="Google Shape;100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1" name="Google Shape;101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9"/>
          <p:cNvSpPr txBox="1">
            <a:spLocks noGrp="1"/>
          </p:cNvSpPr>
          <p:nvPr>
            <p:ph type="subTitle" idx="5"/>
          </p:nvPr>
        </p:nvSpPr>
        <p:spPr>
          <a:xfrm>
            <a:off x="311725" y="3582900"/>
            <a:ext cx="40275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03" name="Google Shape;103;p19"/>
          <p:cNvSpPr txBox="1">
            <a:spLocks noGrp="1"/>
          </p:cNvSpPr>
          <p:nvPr>
            <p:ph type="subTitle" idx="6"/>
          </p:nvPr>
        </p:nvSpPr>
        <p:spPr>
          <a:xfrm>
            <a:off x="4804825" y="3582900"/>
            <a:ext cx="40275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storyboards">
  <p:cSld name="CUSTOM_4_1_1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>
            <a:spLocks noGrp="1"/>
          </p:cNvSpPr>
          <p:nvPr>
            <p:ph type="body" idx="1"/>
          </p:nvPr>
        </p:nvSpPr>
        <p:spPr>
          <a:xfrm>
            <a:off x="311700" y="3911700"/>
            <a:ext cx="2627100" cy="101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06" name="Google Shape;106;p20"/>
          <p:cNvSpPr>
            <a:spLocks noGrp="1"/>
          </p:cNvSpPr>
          <p:nvPr>
            <p:ph type="pic" idx="2"/>
          </p:nvPr>
        </p:nvSpPr>
        <p:spPr>
          <a:xfrm>
            <a:off x="6205225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107" name="Google Shape;107;p20"/>
          <p:cNvSpPr>
            <a:spLocks noGrp="1"/>
          </p:cNvSpPr>
          <p:nvPr>
            <p:ph type="pic" idx="3"/>
          </p:nvPr>
        </p:nvSpPr>
        <p:spPr>
          <a:xfrm>
            <a:off x="311725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108" name="Google Shape;108;p20"/>
          <p:cNvSpPr txBox="1">
            <a:spLocks noGrp="1"/>
          </p:cNvSpPr>
          <p:nvPr>
            <p:ph type="body" idx="4"/>
          </p:nvPr>
        </p:nvSpPr>
        <p:spPr>
          <a:xfrm>
            <a:off x="6205225" y="3911700"/>
            <a:ext cx="2627100" cy="101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09" name="Google Shape;109;p20"/>
          <p:cNvSpPr>
            <a:spLocks noGrp="1"/>
          </p:cNvSpPr>
          <p:nvPr>
            <p:ph type="pic" idx="5"/>
          </p:nvPr>
        </p:nvSpPr>
        <p:spPr>
          <a:xfrm>
            <a:off x="3255250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110" name="Google Shape;110;p20"/>
          <p:cNvSpPr txBox="1">
            <a:spLocks noGrp="1"/>
          </p:cNvSpPr>
          <p:nvPr>
            <p:ph type="body" idx="6"/>
          </p:nvPr>
        </p:nvSpPr>
        <p:spPr>
          <a:xfrm>
            <a:off x="3255250" y="3911700"/>
            <a:ext cx="2627100" cy="101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subTitle" idx="7"/>
          </p:nvPr>
        </p:nvSpPr>
        <p:spPr>
          <a:xfrm>
            <a:off x="311725" y="3430500"/>
            <a:ext cx="26271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subTitle" idx="8"/>
          </p:nvPr>
        </p:nvSpPr>
        <p:spPr>
          <a:xfrm>
            <a:off x="6205225" y="3430500"/>
            <a:ext cx="26271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5" name="Google Shape;115;p20"/>
          <p:cNvSpPr txBox="1">
            <a:spLocks noGrp="1"/>
          </p:cNvSpPr>
          <p:nvPr>
            <p:ph type="subTitle" idx="9"/>
          </p:nvPr>
        </p:nvSpPr>
        <p:spPr>
          <a:xfrm>
            <a:off x="3255250" y="3430500"/>
            <a:ext cx="26271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_HEADER_1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only">
  <p:cSld name="CUSTOM_5_1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>
            <a:spLocks noGrp="1"/>
          </p:cNvSpPr>
          <p:nvPr>
            <p:ph type="pic" idx="2"/>
          </p:nvPr>
        </p:nvSpPr>
        <p:spPr>
          <a:xfrm>
            <a:off x="311700" y="445025"/>
            <a:ext cx="8520600" cy="4218300"/>
          </a:xfrm>
          <a:prstGeom prst="rect">
            <a:avLst/>
          </a:prstGeom>
          <a:noFill/>
          <a:ln>
            <a:noFill/>
          </a:ln>
        </p:spPr>
      </p:sp>
      <p:sp>
        <p:nvSpPr>
          <p:cNvPr id="118" name="Google Shape;118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grid">
  <p:cSld name="CUSTOM_6_1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1" name="Google Shape;121;p22"/>
          <p:cNvSpPr>
            <a:spLocks noGrp="1"/>
          </p:cNvSpPr>
          <p:nvPr>
            <p:ph type="pic" idx="2"/>
          </p:nvPr>
        </p:nvSpPr>
        <p:spPr>
          <a:xfrm>
            <a:off x="3389600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22" name="Google Shape;122;p22"/>
          <p:cNvSpPr>
            <a:spLocks noGrp="1"/>
          </p:cNvSpPr>
          <p:nvPr>
            <p:ph type="pic" idx="3"/>
          </p:nvPr>
        </p:nvSpPr>
        <p:spPr>
          <a:xfrm>
            <a:off x="5195935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23" name="Google Shape;123;p22"/>
          <p:cNvSpPr>
            <a:spLocks noGrp="1"/>
          </p:cNvSpPr>
          <p:nvPr>
            <p:ph type="pic" idx="4"/>
          </p:nvPr>
        </p:nvSpPr>
        <p:spPr>
          <a:xfrm>
            <a:off x="7002270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24" name="Google Shape;124;p22"/>
          <p:cNvSpPr>
            <a:spLocks noGrp="1"/>
          </p:cNvSpPr>
          <p:nvPr>
            <p:ph type="pic" idx="5"/>
          </p:nvPr>
        </p:nvSpPr>
        <p:spPr>
          <a:xfrm>
            <a:off x="3389588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25" name="Google Shape;125;p22"/>
          <p:cNvSpPr>
            <a:spLocks noGrp="1"/>
          </p:cNvSpPr>
          <p:nvPr>
            <p:ph type="pic" idx="6"/>
          </p:nvPr>
        </p:nvSpPr>
        <p:spPr>
          <a:xfrm>
            <a:off x="5195922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26" name="Google Shape;126;p22"/>
          <p:cNvSpPr>
            <a:spLocks noGrp="1"/>
          </p:cNvSpPr>
          <p:nvPr>
            <p:ph type="pic" idx="7"/>
          </p:nvPr>
        </p:nvSpPr>
        <p:spPr>
          <a:xfrm>
            <a:off x="7002257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27" name="Google Shape;127;p22"/>
          <p:cNvSpPr txBox="1">
            <a:spLocks noGrp="1"/>
          </p:cNvSpPr>
          <p:nvPr>
            <p:ph type="title"/>
          </p:nvPr>
        </p:nvSpPr>
        <p:spPr>
          <a:xfrm>
            <a:off x="351550" y="445025"/>
            <a:ext cx="2596800" cy="17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2"/>
          <p:cNvSpPr>
            <a:spLocks noGrp="1"/>
          </p:cNvSpPr>
          <p:nvPr>
            <p:ph type="pic" idx="8"/>
          </p:nvPr>
        </p:nvSpPr>
        <p:spPr>
          <a:xfrm>
            <a:off x="3389588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29" name="Google Shape;129;p22"/>
          <p:cNvSpPr>
            <a:spLocks noGrp="1"/>
          </p:cNvSpPr>
          <p:nvPr>
            <p:ph type="pic" idx="9"/>
          </p:nvPr>
        </p:nvSpPr>
        <p:spPr>
          <a:xfrm>
            <a:off x="5195922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30" name="Google Shape;130;p22"/>
          <p:cNvSpPr>
            <a:spLocks noGrp="1"/>
          </p:cNvSpPr>
          <p:nvPr>
            <p:ph type="pic" idx="13"/>
          </p:nvPr>
        </p:nvSpPr>
        <p:spPr>
          <a:xfrm>
            <a:off x="7002257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564">
          <p15:clr>
            <a:srgbClr val="E46962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type="title">
  <p:cSld name="TITLE">
    <p:bg>
      <p:bgPr>
        <a:solidFill>
          <a:schemeClr val="dk1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3"/>
          <p:cNvSpPr/>
          <p:nvPr/>
        </p:nvSpPr>
        <p:spPr>
          <a:xfrm>
            <a:off x="228600" y="223500"/>
            <a:ext cx="8686800" cy="4696500"/>
          </a:xfrm>
          <a:prstGeom prst="roundRect">
            <a:avLst>
              <a:gd name="adj" fmla="val 7166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133" name="Google Shape;133;p23"/>
          <p:cNvSpPr txBox="1">
            <a:spLocks noGrp="1"/>
          </p:cNvSpPr>
          <p:nvPr>
            <p:ph type="title"/>
          </p:nvPr>
        </p:nvSpPr>
        <p:spPr>
          <a:xfrm>
            <a:off x="398075" y="365350"/>
            <a:ext cx="7447200" cy="16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3"/>
          <p:cNvSpPr txBox="1">
            <a:spLocks noGrp="1"/>
          </p:cNvSpPr>
          <p:nvPr>
            <p:ph type="body" idx="1"/>
          </p:nvPr>
        </p:nvSpPr>
        <p:spPr>
          <a:xfrm>
            <a:off x="398075" y="4469075"/>
            <a:ext cx="2483700" cy="35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35" name="Google Shape;135;p23"/>
          <p:cNvSpPr txBox="1">
            <a:spLocks noGrp="1"/>
          </p:cNvSpPr>
          <p:nvPr>
            <p:ph type="body" idx="2"/>
          </p:nvPr>
        </p:nvSpPr>
        <p:spPr>
          <a:xfrm>
            <a:off x="6328425" y="4469075"/>
            <a:ext cx="2483700" cy="35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36" name="Google Shape;136;p2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dex &amp; Content">
  <p:cSld name="CUSTOM_13">
    <p:bg>
      <p:bgPr>
        <a:solidFill>
          <a:schemeClr val="dk1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4"/>
          <p:cNvSpPr/>
          <p:nvPr/>
        </p:nvSpPr>
        <p:spPr>
          <a:xfrm>
            <a:off x="228450" y="482850"/>
            <a:ext cx="8686800" cy="4177800"/>
          </a:xfrm>
          <a:prstGeom prst="roundRect">
            <a:avLst>
              <a:gd name="adj" fmla="val 7166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139" name="Google Shape;139;p24"/>
          <p:cNvSpPr txBox="1">
            <a:spLocks noGrp="1"/>
          </p:cNvSpPr>
          <p:nvPr>
            <p:ph type="body" idx="1"/>
          </p:nvPr>
        </p:nvSpPr>
        <p:spPr>
          <a:xfrm>
            <a:off x="228600" y="4707375"/>
            <a:ext cx="2936700" cy="43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0" name="Google Shape;140;p24"/>
          <p:cNvSpPr txBox="1">
            <a:spLocks noGrp="1"/>
          </p:cNvSpPr>
          <p:nvPr>
            <p:ph type="title"/>
          </p:nvPr>
        </p:nvSpPr>
        <p:spPr>
          <a:xfrm>
            <a:off x="571350" y="3710775"/>
            <a:ext cx="8344200" cy="7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41" name="Google Shape;141;p24"/>
          <p:cNvSpPr txBox="1">
            <a:spLocks noGrp="1"/>
          </p:cNvSpPr>
          <p:nvPr>
            <p:ph type="body" idx="2"/>
          </p:nvPr>
        </p:nvSpPr>
        <p:spPr>
          <a:xfrm>
            <a:off x="571350" y="620025"/>
            <a:ext cx="6060600" cy="200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142" name="Google Shape;142;p24"/>
          <p:cNvSpPr txBox="1"/>
          <p:nvPr/>
        </p:nvSpPr>
        <p:spPr>
          <a:xfrm>
            <a:off x="5915400" y="4707300"/>
            <a:ext cx="3000000" cy="4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Page </a:t>
            </a:r>
            <a:fld id="{00000000-1234-1234-1234-123412341234}" type="slidenum">
              <a:rPr lang="en" sz="10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‹#›</a:t>
            </a:fld>
            <a:endParaRPr sz="1000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duction" type="tx">
  <p:cSld name="TITLE_AND_BODY">
    <p:bg>
      <p:bgPr>
        <a:solidFill>
          <a:schemeClr val="dk1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5"/>
          <p:cNvSpPr/>
          <p:nvPr/>
        </p:nvSpPr>
        <p:spPr>
          <a:xfrm>
            <a:off x="228450" y="482850"/>
            <a:ext cx="8686800" cy="4177800"/>
          </a:xfrm>
          <a:prstGeom prst="roundRect">
            <a:avLst>
              <a:gd name="adj" fmla="val 7166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145" name="Google Shape;145;p25"/>
          <p:cNvSpPr txBox="1">
            <a:spLocks noGrp="1"/>
          </p:cNvSpPr>
          <p:nvPr>
            <p:ph type="body" idx="1"/>
          </p:nvPr>
        </p:nvSpPr>
        <p:spPr>
          <a:xfrm>
            <a:off x="228600" y="4707375"/>
            <a:ext cx="2936700" cy="43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6" name="Google Shape;146;p25"/>
          <p:cNvSpPr txBox="1">
            <a:spLocks noGrp="1"/>
          </p:cNvSpPr>
          <p:nvPr>
            <p:ph type="title"/>
          </p:nvPr>
        </p:nvSpPr>
        <p:spPr>
          <a:xfrm>
            <a:off x="571350" y="3710775"/>
            <a:ext cx="8344200" cy="7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47" name="Google Shape;147;p25"/>
          <p:cNvSpPr txBox="1">
            <a:spLocks noGrp="1"/>
          </p:cNvSpPr>
          <p:nvPr>
            <p:ph type="body" idx="2"/>
          </p:nvPr>
        </p:nvSpPr>
        <p:spPr>
          <a:xfrm>
            <a:off x="396725" y="620025"/>
            <a:ext cx="5582100" cy="200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48" name="Google Shape;148;p25"/>
          <p:cNvSpPr txBox="1"/>
          <p:nvPr/>
        </p:nvSpPr>
        <p:spPr>
          <a:xfrm>
            <a:off x="5915400" y="4707300"/>
            <a:ext cx="3000000" cy="4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Page </a:t>
            </a:r>
            <a:fld id="{00000000-1234-1234-1234-123412341234}" type="slidenum">
              <a:rPr lang="en" sz="10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‹#›</a:t>
            </a:fld>
            <a:endParaRPr sz="1000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nded Audience" type="twoColTx">
  <p:cSld name="TITLE_AND_TWO_COLUMNS">
    <p:bg>
      <p:bgPr>
        <a:solidFill>
          <a:schemeClr val="dk1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6"/>
          <p:cNvSpPr/>
          <p:nvPr/>
        </p:nvSpPr>
        <p:spPr>
          <a:xfrm>
            <a:off x="228600" y="482850"/>
            <a:ext cx="8686800" cy="4177800"/>
          </a:xfrm>
          <a:prstGeom prst="roundRect">
            <a:avLst>
              <a:gd name="adj" fmla="val 7166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151" name="Google Shape;151;p26"/>
          <p:cNvSpPr txBox="1">
            <a:spLocks noGrp="1"/>
          </p:cNvSpPr>
          <p:nvPr>
            <p:ph type="title"/>
          </p:nvPr>
        </p:nvSpPr>
        <p:spPr>
          <a:xfrm>
            <a:off x="396875" y="3950225"/>
            <a:ext cx="7227900" cy="54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52" name="Google Shape;152;p26"/>
          <p:cNvSpPr txBox="1">
            <a:spLocks noGrp="1"/>
          </p:cNvSpPr>
          <p:nvPr>
            <p:ph type="body" idx="1"/>
          </p:nvPr>
        </p:nvSpPr>
        <p:spPr>
          <a:xfrm>
            <a:off x="228600" y="4707300"/>
            <a:ext cx="2936700" cy="43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3" name="Google Shape;153;p26"/>
          <p:cNvSpPr>
            <a:spLocks noGrp="1"/>
          </p:cNvSpPr>
          <p:nvPr>
            <p:ph type="pic" idx="2"/>
          </p:nvPr>
        </p:nvSpPr>
        <p:spPr>
          <a:xfrm>
            <a:off x="396875" y="644975"/>
            <a:ext cx="2685600" cy="2131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4" name="Google Shape;154;p26"/>
          <p:cNvSpPr>
            <a:spLocks noGrp="1"/>
          </p:cNvSpPr>
          <p:nvPr>
            <p:ph type="pic" idx="3"/>
          </p:nvPr>
        </p:nvSpPr>
        <p:spPr>
          <a:xfrm>
            <a:off x="3243990" y="644975"/>
            <a:ext cx="2685600" cy="2131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5" name="Google Shape;155;p26"/>
          <p:cNvSpPr>
            <a:spLocks noGrp="1"/>
          </p:cNvSpPr>
          <p:nvPr>
            <p:ph type="pic" idx="4"/>
          </p:nvPr>
        </p:nvSpPr>
        <p:spPr>
          <a:xfrm>
            <a:off x="6091104" y="644975"/>
            <a:ext cx="2685600" cy="2131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6" name="Google Shape;156;p26"/>
          <p:cNvSpPr txBox="1">
            <a:spLocks noGrp="1"/>
          </p:cNvSpPr>
          <p:nvPr>
            <p:ph type="title" idx="5"/>
          </p:nvPr>
        </p:nvSpPr>
        <p:spPr>
          <a:xfrm>
            <a:off x="770225" y="2837950"/>
            <a:ext cx="1938900" cy="2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6"/>
          <p:cNvSpPr txBox="1">
            <a:spLocks noGrp="1"/>
          </p:cNvSpPr>
          <p:nvPr>
            <p:ph type="title" idx="6"/>
          </p:nvPr>
        </p:nvSpPr>
        <p:spPr>
          <a:xfrm>
            <a:off x="3602700" y="2837950"/>
            <a:ext cx="1938900" cy="2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6"/>
          <p:cNvSpPr txBox="1">
            <a:spLocks noGrp="1"/>
          </p:cNvSpPr>
          <p:nvPr>
            <p:ph type="title" idx="7"/>
          </p:nvPr>
        </p:nvSpPr>
        <p:spPr>
          <a:xfrm>
            <a:off x="6464454" y="2837950"/>
            <a:ext cx="1938900" cy="2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6"/>
          <p:cNvSpPr txBox="1"/>
          <p:nvPr/>
        </p:nvSpPr>
        <p:spPr>
          <a:xfrm>
            <a:off x="5915400" y="4707300"/>
            <a:ext cx="3000000" cy="4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Page </a:t>
            </a:r>
            <a:fld id="{00000000-1234-1234-1234-123412341234}" type="slidenum">
              <a:rPr lang="en" sz="10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‹#›</a:t>
            </a:fld>
            <a:endParaRPr sz="1000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ivider color 1" type="titleOnly">
  <p:cSld name="TITLE_ONLY">
    <p:bg>
      <p:bgPr>
        <a:solidFill>
          <a:schemeClr val="dk1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7"/>
          <p:cNvSpPr/>
          <p:nvPr/>
        </p:nvSpPr>
        <p:spPr>
          <a:xfrm>
            <a:off x="228600" y="223500"/>
            <a:ext cx="8687100" cy="4483800"/>
          </a:xfrm>
          <a:prstGeom prst="roundRect">
            <a:avLst>
              <a:gd name="adj" fmla="val 7166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162" name="Google Shape;162;p27"/>
          <p:cNvSpPr/>
          <p:nvPr/>
        </p:nvSpPr>
        <p:spPr>
          <a:xfrm>
            <a:off x="228600" y="223500"/>
            <a:ext cx="7800300" cy="4483800"/>
          </a:xfrm>
          <a:prstGeom prst="roundRect">
            <a:avLst>
              <a:gd name="adj" fmla="val 7166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163" name="Google Shape;163;p27"/>
          <p:cNvSpPr/>
          <p:nvPr/>
        </p:nvSpPr>
        <p:spPr>
          <a:xfrm>
            <a:off x="228600" y="223500"/>
            <a:ext cx="6842700" cy="4483800"/>
          </a:xfrm>
          <a:prstGeom prst="roundRect">
            <a:avLst>
              <a:gd name="adj" fmla="val 7166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164" name="Google Shape;164;p27"/>
          <p:cNvSpPr txBox="1">
            <a:spLocks noGrp="1"/>
          </p:cNvSpPr>
          <p:nvPr>
            <p:ph type="title"/>
          </p:nvPr>
        </p:nvSpPr>
        <p:spPr>
          <a:xfrm>
            <a:off x="374200" y="1920875"/>
            <a:ext cx="6230700" cy="245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27"/>
          <p:cNvSpPr txBox="1">
            <a:spLocks noGrp="1"/>
          </p:cNvSpPr>
          <p:nvPr>
            <p:ph type="body" idx="1"/>
          </p:nvPr>
        </p:nvSpPr>
        <p:spPr>
          <a:xfrm>
            <a:off x="374200" y="4213750"/>
            <a:ext cx="4167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Font typeface="Public Sans Medium"/>
              <a:buChar char="●"/>
              <a:defRPr sz="1400"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Font typeface="Public Sans Medium"/>
              <a:buChar char="○"/>
              <a:defRPr sz="1400"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Font typeface="Public Sans Medium"/>
              <a:buChar char="■"/>
              <a:defRPr sz="1400"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Font typeface="Public Sans Medium"/>
              <a:buChar char="●"/>
              <a:defRPr sz="1400"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Font typeface="Public Sans Medium"/>
              <a:buChar char="○"/>
              <a:defRPr sz="1400"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Font typeface="Public Sans Medium"/>
              <a:buChar char="■"/>
              <a:defRPr sz="1400"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Font typeface="Public Sans Medium"/>
              <a:buChar char="●"/>
              <a:defRPr sz="1400"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Font typeface="Public Sans Medium"/>
              <a:buChar char="○"/>
              <a:defRPr sz="1400"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Font typeface="Public Sans Medium"/>
              <a:buChar char="■"/>
              <a:defRPr sz="1400"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endParaRPr/>
          </a:p>
        </p:txBody>
      </p:sp>
      <p:sp>
        <p:nvSpPr>
          <p:cNvPr id="166" name="Google Shape;166;p27"/>
          <p:cNvSpPr txBox="1">
            <a:spLocks noGrp="1"/>
          </p:cNvSpPr>
          <p:nvPr>
            <p:ph type="body" idx="2"/>
          </p:nvPr>
        </p:nvSpPr>
        <p:spPr>
          <a:xfrm>
            <a:off x="228600" y="4707375"/>
            <a:ext cx="2936700" cy="43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7" name="Google Shape;167;p27"/>
          <p:cNvSpPr txBox="1"/>
          <p:nvPr/>
        </p:nvSpPr>
        <p:spPr>
          <a:xfrm>
            <a:off x="5915400" y="4707300"/>
            <a:ext cx="3000000" cy="4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Page </a:t>
            </a:r>
            <a:fld id="{00000000-1234-1234-1234-123412341234}" type="slidenum">
              <a:rPr lang="en" sz="10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‹#›</a:t>
            </a:fld>
            <a:endParaRPr sz="1000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ivider color 2">
  <p:cSld name="CUSTOM_11">
    <p:bg>
      <p:bgPr>
        <a:solidFill>
          <a:schemeClr val="dk1"/>
        </a:solid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8"/>
          <p:cNvSpPr/>
          <p:nvPr/>
        </p:nvSpPr>
        <p:spPr>
          <a:xfrm>
            <a:off x="228600" y="223500"/>
            <a:ext cx="8687100" cy="4483800"/>
          </a:xfrm>
          <a:prstGeom prst="roundRect">
            <a:avLst>
              <a:gd name="adj" fmla="val 7166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170" name="Google Shape;170;p28"/>
          <p:cNvSpPr/>
          <p:nvPr/>
        </p:nvSpPr>
        <p:spPr>
          <a:xfrm>
            <a:off x="228600" y="223500"/>
            <a:ext cx="7800300" cy="4483800"/>
          </a:xfrm>
          <a:prstGeom prst="roundRect">
            <a:avLst>
              <a:gd name="adj" fmla="val 7166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171" name="Google Shape;171;p28"/>
          <p:cNvSpPr/>
          <p:nvPr/>
        </p:nvSpPr>
        <p:spPr>
          <a:xfrm>
            <a:off x="228600" y="223500"/>
            <a:ext cx="6842700" cy="4483800"/>
          </a:xfrm>
          <a:prstGeom prst="roundRect">
            <a:avLst>
              <a:gd name="adj" fmla="val 7166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172" name="Google Shape;172;p28"/>
          <p:cNvSpPr txBox="1">
            <a:spLocks noGrp="1"/>
          </p:cNvSpPr>
          <p:nvPr>
            <p:ph type="title"/>
          </p:nvPr>
        </p:nvSpPr>
        <p:spPr>
          <a:xfrm>
            <a:off x="374200" y="1920875"/>
            <a:ext cx="6230700" cy="245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28"/>
          <p:cNvSpPr txBox="1">
            <a:spLocks noGrp="1"/>
          </p:cNvSpPr>
          <p:nvPr>
            <p:ph type="body" idx="1"/>
          </p:nvPr>
        </p:nvSpPr>
        <p:spPr>
          <a:xfrm>
            <a:off x="374200" y="4213750"/>
            <a:ext cx="4167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Font typeface="Public Sans Medium"/>
              <a:buChar char="●"/>
              <a:defRPr sz="1400"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Font typeface="Public Sans Medium"/>
              <a:buChar char="○"/>
              <a:defRPr sz="1400"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Font typeface="Public Sans Medium"/>
              <a:buChar char="■"/>
              <a:defRPr sz="1400"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Font typeface="Public Sans Medium"/>
              <a:buChar char="●"/>
              <a:defRPr sz="1400"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Font typeface="Public Sans Medium"/>
              <a:buChar char="○"/>
              <a:defRPr sz="1400"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Font typeface="Public Sans Medium"/>
              <a:buChar char="■"/>
              <a:defRPr sz="1400"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Font typeface="Public Sans Medium"/>
              <a:buChar char="●"/>
              <a:defRPr sz="1400"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Font typeface="Public Sans Medium"/>
              <a:buChar char="○"/>
              <a:defRPr sz="1400"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Font typeface="Public Sans Medium"/>
              <a:buChar char="■"/>
              <a:defRPr sz="1400"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endParaRPr/>
          </a:p>
        </p:txBody>
      </p:sp>
      <p:sp>
        <p:nvSpPr>
          <p:cNvPr id="174" name="Google Shape;174;p28"/>
          <p:cNvSpPr txBox="1">
            <a:spLocks noGrp="1"/>
          </p:cNvSpPr>
          <p:nvPr>
            <p:ph type="body" idx="2"/>
          </p:nvPr>
        </p:nvSpPr>
        <p:spPr>
          <a:xfrm>
            <a:off x="228600" y="4707375"/>
            <a:ext cx="2936700" cy="43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5" name="Google Shape;175;p28"/>
          <p:cNvSpPr txBox="1"/>
          <p:nvPr/>
        </p:nvSpPr>
        <p:spPr>
          <a:xfrm>
            <a:off x="5915400" y="4707300"/>
            <a:ext cx="3000000" cy="4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Page </a:t>
            </a:r>
            <a:fld id="{00000000-1234-1234-1234-123412341234}" type="slidenum">
              <a:rPr lang="en" sz="10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‹#›</a:t>
            </a:fld>
            <a:endParaRPr sz="1000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ivider color 3">
  <p:cSld name="CUSTOM_12">
    <p:bg>
      <p:bgPr>
        <a:solidFill>
          <a:schemeClr val="dk1"/>
        </a:solid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9"/>
          <p:cNvSpPr/>
          <p:nvPr/>
        </p:nvSpPr>
        <p:spPr>
          <a:xfrm>
            <a:off x="228600" y="223500"/>
            <a:ext cx="8687100" cy="4483800"/>
          </a:xfrm>
          <a:prstGeom prst="roundRect">
            <a:avLst>
              <a:gd name="adj" fmla="val 7166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178" name="Google Shape;178;p29"/>
          <p:cNvSpPr/>
          <p:nvPr/>
        </p:nvSpPr>
        <p:spPr>
          <a:xfrm>
            <a:off x="228600" y="223500"/>
            <a:ext cx="7800300" cy="4483800"/>
          </a:xfrm>
          <a:prstGeom prst="roundRect">
            <a:avLst>
              <a:gd name="adj" fmla="val 7166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179" name="Google Shape;179;p29"/>
          <p:cNvSpPr/>
          <p:nvPr/>
        </p:nvSpPr>
        <p:spPr>
          <a:xfrm>
            <a:off x="228600" y="223500"/>
            <a:ext cx="6842700" cy="4483800"/>
          </a:xfrm>
          <a:prstGeom prst="roundRect">
            <a:avLst>
              <a:gd name="adj" fmla="val 7166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180" name="Google Shape;180;p29"/>
          <p:cNvSpPr txBox="1">
            <a:spLocks noGrp="1"/>
          </p:cNvSpPr>
          <p:nvPr>
            <p:ph type="title"/>
          </p:nvPr>
        </p:nvSpPr>
        <p:spPr>
          <a:xfrm>
            <a:off x="374200" y="1920875"/>
            <a:ext cx="6230700" cy="245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29"/>
          <p:cNvSpPr txBox="1">
            <a:spLocks noGrp="1"/>
          </p:cNvSpPr>
          <p:nvPr>
            <p:ph type="body" idx="1"/>
          </p:nvPr>
        </p:nvSpPr>
        <p:spPr>
          <a:xfrm>
            <a:off x="374200" y="4213750"/>
            <a:ext cx="4167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Font typeface="Public Sans Medium"/>
              <a:buChar char="●"/>
              <a:defRPr sz="1400"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Font typeface="Public Sans Medium"/>
              <a:buChar char="○"/>
              <a:defRPr sz="1400"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Font typeface="Public Sans Medium"/>
              <a:buChar char="■"/>
              <a:defRPr sz="1400"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Font typeface="Public Sans Medium"/>
              <a:buChar char="●"/>
              <a:defRPr sz="1400"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Font typeface="Public Sans Medium"/>
              <a:buChar char="○"/>
              <a:defRPr sz="1400"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Font typeface="Public Sans Medium"/>
              <a:buChar char="■"/>
              <a:defRPr sz="1400"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Font typeface="Public Sans Medium"/>
              <a:buChar char="●"/>
              <a:defRPr sz="1400"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Font typeface="Public Sans Medium"/>
              <a:buChar char="○"/>
              <a:defRPr sz="1400"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Font typeface="Public Sans Medium"/>
              <a:buChar char="■"/>
              <a:defRPr sz="1400"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endParaRPr/>
          </a:p>
        </p:txBody>
      </p:sp>
      <p:sp>
        <p:nvSpPr>
          <p:cNvPr id="182" name="Google Shape;182;p29"/>
          <p:cNvSpPr txBox="1">
            <a:spLocks noGrp="1"/>
          </p:cNvSpPr>
          <p:nvPr>
            <p:ph type="body" idx="2"/>
          </p:nvPr>
        </p:nvSpPr>
        <p:spPr>
          <a:xfrm>
            <a:off x="228600" y="4707375"/>
            <a:ext cx="2936700" cy="43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3" name="Google Shape;183;p2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4" name="Google Shape;184;p29"/>
          <p:cNvSpPr txBox="1"/>
          <p:nvPr/>
        </p:nvSpPr>
        <p:spPr>
          <a:xfrm>
            <a:off x="5915400" y="4707300"/>
            <a:ext cx="3000000" cy="4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Page </a:t>
            </a:r>
            <a:fld id="{00000000-1234-1234-1234-123412341234}" type="slidenum">
              <a:rPr lang="en" sz="10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‹#›</a:t>
            </a:fld>
            <a:endParaRPr sz="1000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ny Overview">
  <p:cSld name="ONE_COLUMN_TEXT">
    <p:bg>
      <p:bgPr>
        <a:solidFill>
          <a:schemeClr val="dk1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0"/>
          <p:cNvSpPr/>
          <p:nvPr/>
        </p:nvSpPr>
        <p:spPr>
          <a:xfrm>
            <a:off x="3899425" y="223500"/>
            <a:ext cx="5016000" cy="4483800"/>
          </a:xfrm>
          <a:prstGeom prst="roundRect">
            <a:avLst>
              <a:gd name="adj" fmla="val 7166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187" name="Google Shape;187;p30"/>
          <p:cNvSpPr>
            <a:spLocks noGrp="1"/>
          </p:cNvSpPr>
          <p:nvPr>
            <p:ph type="pic" idx="2"/>
          </p:nvPr>
        </p:nvSpPr>
        <p:spPr>
          <a:xfrm>
            <a:off x="228600" y="223500"/>
            <a:ext cx="3547800" cy="3302100"/>
          </a:xfrm>
          <a:prstGeom prst="roundRect">
            <a:avLst>
              <a:gd name="adj" fmla="val 9186"/>
            </a:avLst>
          </a:prstGeom>
          <a:noFill/>
          <a:ln>
            <a:noFill/>
          </a:ln>
        </p:spPr>
      </p:sp>
      <p:sp>
        <p:nvSpPr>
          <p:cNvPr id="188" name="Google Shape;188;p30"/>
          <p:cNvSpPr txBox="1">
            <a:spLocks noGrp="1"/>
          </p:cNvSpPr>
          <p:nvPr>
            <p:ph type="subTitle" idx="1"/>
          </p:nvPr>
        </p:nvSpPr>
        <p:spPr>
          <a:xfrm>
            <a:off x="235025" y="3723400"/>
            <a:ext cx="3541500" cy="98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9" name="Google Shape;189;p30"/>
          <p:cNvSpPr txBox="1">
            <a:spLocks noGrp="1"/>
          </p:cNvSpPr>
          <p:nvPr>
            <p:ph type="body" idx="3"/>
          </p:nvPr>
        </p:nvSpPr>
        <p:spPr>
          <a:xfrm>
            <a:off x="228600" y="4707375"/>
            <a:ext cx="2936700" cy="43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90" name="Google Shape;190;p30"/>
          <p:cNvSpPr txBox="1">
            <a:spLocks noGrp="1"/>
          </p:cNvSpPr>
          <p:nvPr>
            <p:ph type="title"/>
          </p:nvPr>
        </p:nvSpPr>
        <p:spPr>
          <a:xfrm>
            <a:off x="4024125" y="430338"/>
            <a:ext cx="1558500" cy="10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30"/>
          <p:cNvSpPr txBox="1">
            <a:spLocks noGrp="1"/>
          </p:cNvSpPr>
          <p:nvPr>
            <p:ph type="body" idx="4"/>
          </p:nvPr>
        </p:nvSpPr>
        <p:spPr>
          <a:xfrm>
            <a:off x="4024125" y="1261138"/>
            <a:ext cx="2202000" cy="9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192" name="Google Shape;192;p30"/>
          <p:cNvSpPr txBox="1">
            <a:spLocks noGrp="1"/>
          </p:cNvSpPr>
          <p:nvPr>
            <p:ph type="title" idx="5"/>
          </p:nvPr>
        </p:nvSpPr>
        <p:spPr>
          <a:xfrm>
            <a:off x="6588700" y="430338"/>
            <a:ext cx="1558500" cy="10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30"/>
          <p:cNvSpPr txBox="1">
            <a:spLocks noGrp="1"/>
          </p:cNvSpPr>
          <p:nvPr>
            <p:ph type="body" idx="6"/>
          </p:nvPr>
        </p:nvSpPr>
        <p:spPr>
          <a:xfrm>
            <a:off x="6588700" y="1261138"/>
            <a:ext cx="2202000" cy="9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194" name="Google Shape;194;p30"/>
          <p:cNvSpPr txBox="1">
            <a:spLocks noGrp="1"/>
          </p:cNvSpPr>
          <p:nvPr>
            <p:ph type="title" idx="7"/>
          </p:nvPr>
        </p:nvSpPr>
        <p:spPr>
          <a:xfrm>
            <a:off x="4024138" y="2685663"/>
            <a:ext cx="1558500" cy="10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30"/>
          <p:cNvSpPr txBox="1">
            <a:spLocks noGrp="1"/>
          </p:cNvSpPr>
          <p:nvPr>
            <p:ph type="body" idx="8"/>
          </p:nvPr>
        </p:nvSpPr>
        <p:spPr>
          <a:xfrm>
            <a:off x="4024138" y="3516463"/>
            <a:ext cx="2202000" cy="9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196" name="Google Shape;196;p30"/>
          <p:cNvSpPr txBox="1">
            <a:spLocks noGrp="1"/>
          </p:cNvSpPr>
          <p:nvPr>
            <p:ph type="title" idx="9"/>
          </p:nvPr>
        </p:nvSpPr>
        <p:spPr>
          <a:xfrm>
            <a:off x="6588713" y="2685663"/>
            <a:ext cx="1558500" cy="10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30"/>
          <p:cNvSpPr txBox="1">
            <a:spLocks noGrp="1"/>
          </p:cNvSpPr>
          <p:nvPr>
            <p:ph type="body" idx="13"/>
          </p:nvPr>
        </p:nvSpPr>
        <p:spPr>
          <a:xfrm>
            <a:off x="6588713" y="3516463"/>
            <a:ext cx="2202000" cy="9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198" name="Google Shape;198;p30"/>
          <p:cNvSpPr txBox="1"/>
          <p:nvPr/>
        </p:nvSpPr>
        <p:spPr>
          <a:xfrm>
            <a:off x="5915400" y="4707300"/>
            <a:ext cx="3000000" cy="4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Page </a:t>
            </a:r>
            <a:fld id="{00000000-1234-1234-1234-123412341234}" type="slidenum">
              <a:rPr lang="en" sz="10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‹#›</a:t>
            </a:fld>
            <a:endParaRPr sz="1000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>
  <p:cSld name="TITLE_AND_BODY_1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oals &amp; Outcomes">
  <p:cSld name="MAIN_POINT">
    <p:bg>
      <p:bgPr>
        <a:solidFill>
          <a:schemeClr val="dk1"/>
        </a:solid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1"/>
          <p:cNvSpPr/>
          <p:nvPr/>
        </p:nvSpPr>
        <p:spPr>
          <a:xfrm>
            <a:off x="228600" y="223500"/>
            <a:ext cx="4280700" cy="4483800"/>
          </a:xfrm>
          <a:prstGeom prst="roundRect">
            <a:avLst>
              <a:gd name="adj" fmla="val 7166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201" name="Google Shape;201;p31"/>
          <p:cNvSpPr txBox="1">
            <a:spLocks noGrp="1"/>
          </p:cNvSpPr>
          <p:nvPr>
            <p:ph type="body" idx="1"/>
          </p:nvPr>
        </p:nvSpPr>
        <p:spPr>
          <a:xfrm>
            <a:off x="228600" y="4707375"/>
            <a:ext cx="2936700" cy="43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2" name="Google Shape;202;p31"/>
          <p:cNvSpPr txBox="1">
            <a:spLocks noGrp="1"/>
          </p:cNvSpPr>
          <p:nvPr>
            <p:ph type="subTitle" idx="2"/>
          </p:nvPr>
        </p:nvSpPr>
        <p:spPr>
          <a:xfrm>
            <a:off x="538050" y="396875"/>
            <a:ext cx="3582000" cy="29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31"/>
          <p:cNvSpPr txBox="1">
            <a:spLocks noGrp="1"/>
          </p:cNvSpPr>
          <p:nvPr>
            <p:ph type="body" idx="3"/>
          </p:nvPr>
        </p:nvSpPr>
        <p:spPr>
          <a:xfrm>
            <a:off x="538050" y="693751"/>
            <a:ext cx="3582000" cy="43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204" name="Google Shape;204;p31"/>
          <p:cNvSpPr txBox="1">
            <a:spLocks noGrp="1"/>
          </p:cNvSpPr>
          <p:nvPr>
            <p:ph type="title"/>
          </p:nvPr>
        </p:nvSpPr>
        <p:spPr>
          <a:xfrm>
            <a:off x="393700" y="3932625"/>
            <a:ext cx="35820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05" name="Google Shape;205;p31"/>
          <p:cNvSpPr txBox="1">
            <a:spLocks noGrp="1"/>
          </p:cNvSpPr>
          <p:nvPr>
            <p:ph type="subTitle" idx="4"/>
          </p:nvPr>
        </p:nvSpPr>
        <p:spPr>
          <a:xfrm>
            <a:off x="538050" y="1224478"/>
            <a:ext cx="3582000" cy="29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31"/>
          <p:cNvSpPr txBox="1">
            <a:spLocks noGrp="1"/>
          </p:cNvSpPr>
          <p:nvPr>
            <p:ph type="body" idx="5"/>
          </p:nvPr>
        </p:nvSpPr>
        <p:spPr>
          <a:xfrm>
            <a:off x="538050" y="1521355"/>
            <a:ext cx="3582000" cy="43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207" name="Google Shape;207;p31"/>
          <p:cNvSpPr txBox="1">
            <a:spLocks noGrp="1"/>
          </p:cNvSpPr>
          <p:nvPr>
            <p:ph type="subTitle" idx="6"/>
          </p:nvPr>
        </p:nvSpPr>
        <p:spPr>
          <a:xfrm>
            <a:off x="538050" y="2130802"/>
            <a:ext cx="3582000" cy="29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31"/>
          <p:cNvSpPr txBox="1">
            <a:spLocks noGrp="1"/>
          </p:cNvSpPr>
          <p:nvPr>
            <p:ph type="body" idx="7"/>
          </p:nvPr>
        </p:nvSpPr>
        <p:spPr>
          <a:xfrm>
            <a:off x="538050" y="2427671"/>
            <a:ext cx="3582000" cy="43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209" name="Google Shape;209;p31"/>
          <p:cNvSpPr txBox="1">
            <a:spLocks noGrp="1"/>
          </p:cNvSpPr>
          <p:nvPr>
            <p:ph type="subTitle" idx="8"/>
          </p:nvPr>
        </p:nvSpPr>
        <p:spPr>
          <a:xfrm>
            <a:off x="538050" y="3037130"/>
            <a:ext cx="3582000" cy="29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31"/>
          <p:cNvSpPr txBox="1">
            <a:spLocks noGrp="1"/>
          </p:cNvSpPr>
          <p:nvPr>
            <p:ph type="body" idx="9"/>
          </p:nvPr>
        </p:nvSpPr>
        <p:spPr>
          <a:xfrm>
            <a:off x="538050" y="3334000"/>
            <a:ext cx="3582000" cy="43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211" name="Google Shape;211;p31"/>
          <p:cNvSpPr/>
          <p:nvPr/>
        </p:nvSpPr>
        <p:spPr>
          <a:xfrm>
            <a:off x="4633600" y="223500"/>
            <a:ext cx="4280700" cy="4483800"/>
          </a:xfrm>
          <a:prstGeom prst="roundRect">
            <a:avLst>
              <a:gd name="adj" fmla="val 7166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212" name="Google Shape;212;p31"/>
          <p:cNvSpPr txBox="1">
            <a:spLocks noGrp="1"/>
          </p:cNvSpPr>
          <p:nvPr>
            <p:ph type="body" idx="13"/>
          </p:nvPr>
        </p:nvSpPr>
        <p:spPr>
          <a:xfrm>
            <a:off x="4982950" y="693751"/>
            <a:ext cx="3582000" cy="43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213" name="Google Shape;213;p31"/>
          <p:cNvSpPr txBox="1">
            <a:spLocks noGrp="1"/>
          </p:cNvSpPr>
          <p:nvPr>
            <p:ph type="title" idx="14"/>
          </p:nvPr>
        </p:nvSpPr>
        <p:spPr>
          <a:xfrm>
            <a:off x="4798700" y="3932625"/>
            <a:ext cx="35820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14" name="Google Shape;214;p31"/>
          <p:cNvSpPr txBox="1">
            <a:spLocks noGrp="1"/>
          </p:cNvSpPr>
          <p:nvPr>
            <p:ph type="subTitle" idx="15"/>
          </p:nvPr>
        </p:nvSpPr>
        <p:spPr>
          <a:xfrm>
            <a:off x="4982950" y="1224478"/>
            <a:ext cx="3582000" cy="29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31"/>
          <p:cNvSpPr txBox="1">
            <a:spLocks noGrp="1"/>
          </p:cNvSpPr>
          <p:nvPr>
            <p:ph type="body" idx="16"/>
          </p:nvPr>
        </p:nvSpPr>
        <p:spPr>
          <a:xfrm>
            <a:off x="4982950" y="1521354"/>
            <a:ext cx="3582000" cy="43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216" name="Google Shape;216;p31"/>
          <p:cNvSpPr txBox="1">
            <a:spLocks noGrp="1"/>
          </p:cNvSpPr>
          <p:nvPr>
            <p:ph type="subTitle" idx="17"/>
          </p:nvPr>
        </p:nvSpPr>
        <p:spPr>
          <a:xfrm>
            <a:off x="4982950" y="2130801"/>
            <a:ext cx="3582000" cy="29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31"/>
          <p:cNvSpPr txBox="1">
            <a:spLocks noGrp="1"/>
          </p:cNvSpPr>
          <p:nvPr>
            <p:ph type="body" idx="18"/>
          </p:nvPr>
        </p:nvSpPr>
        <p:spPr>
          <a:xfrm>
            <a:off x="4982950" y="2427670"/>
            <a:ext cx="3582000" cy="43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218" name="Google Shape;218;p31"/>
          <p:cNvSpPr txBox="1"/>
          <p:nvPr/>
        </p:nvSpPr>
        <p:spPr>
          <a:xfrm>
            <a:off x="5915400" y="4707300"/>
            <a:ext cx="3000000" cy="4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Page </a:t>
            </a:r>
            <a:fld id="{00000000-1234-1234-1234-123412341234}" type="slidenum">
              <a:rPr lang="en" sz="10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‹#›</a:t>
            </a:fld>
            <a:endParaRPr sz="1000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219" name="Google Shape;219;p31"/>
          <p:cNvSpPr txBox="1">
            <a:spLocks noGrp="1"/>
          </p:cNvSpPr>
          <p:nvPr>
            <p:ph type="subTitle" idx="19"/>
          </p:nvPr>
        </p:nvSpPr>
        <p:spPr>
          <a:xfrm>
            <a:off x="4982950" y="3037129"/>
            <a:ext cx="3582000" cy="29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31"/>
          <p:cNvSpPr txBox="1">
            <a:spLocks noGrp="1"/>
          </p:cNvSpPr>
          <p:nvPr>
            <p:ph type="body" idx="20"/>
          </p:nvPr>
        </p:nvSpPr>
        <p:spPr>
          <a:xfrm>
            <a:off x="4982950" y="3333998"/>
            <a:ext cx="3582000" cy="43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221" name="Google Shape;221;p31"/>
          <p:cNvSpPr txBox="1">
            <a:spLocks noGrp="1"/>
          </p:cNvSpPr>
          <p:nvPr>
            <p:ph type="subTitle" idx="21"/>
          </p:nvPr>
        </p:nvSpPr>
        <p:spPr>
          <a:xfrm>
            <a:off x="4982950" y="396875"/>
            <a:ext cx="3582000" cy="29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ow We Work">
  <p:cSld name="SECTION_TITLE_AND_DESCRIPTION">
    <p:bg>
      <p:bgPr>
        <a:solidFill>
          <a:schemeClr val="dk1"/>
        </a:solidFill>
        <a:effectLst/>
      </p:bgPr>
    </p:bg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2"/>
          <p:cNvSpPr/>
          <p:nvPr/>
        </p:nvSpPr>
        <p:spPr>
          <a:xfrm>
            <a:off x="226275" y="223500"/>
            <a:ext cx="2816100" cy="1171500"/>
          </a:xfrm>
          <a:prstGeom prst="roundRect">
            <a:avLst>
              <a:gd name="adj" fmla="val 24898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224" name="Google Shape;224;p32"/>
          <p:cNvSpPr/>
          <p:nvPr/>
        </p:nvSpPr>
        <p:spPr>
          <a:xfrm>
            <a:off x="3165850" y="223500"/>
            <a:ext cx="2813700" cy="3706800"/>
          </a:xfrm>
          <a:prstGeom prst="roundRect">
            <a:avLst>
              <a:gd name="adj" fmla="val 14139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225" name="Google Shape;225;p32"/>
          <p:cNvSpPr>
            <a:spLocks noGrp="1"/>
          </p:cNvSpPr>
          <p:nvPr>
            <p:ph type="pic" idx="2"/>
          </p:nvPr>
        </p:nvSpPr>
        <p:spPr>
          <a:xfrm>
            <a:off x="228675" y="1535050"/>
            <a:ext cx="2813700" cy="2395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226" name="Google Shape;226;p32"/>
          <p:cNvSpPr/>
          <p:nvPr/>
        </p:nvSpPr>
        <p:spPr>
          <a:xfrm>
            <a:off x="6103025" y="2763825"/>
            <a:ext cx="2816100" cy="1171500"/>
          </a:xfrm>
          <a:prstGeom prst="roundRect">
            <a:avLst>
              <a:gd name="adj" fmla="val 24898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227" name="Google Shape;227;p32"/>
          <p:cNvSpPr>
            <a:spLocks noGrp="1"/>
          </p:cNvSpPr>
          <p:nvPr>
            <p:ph type="pic" idx="3"/>
          </p:nvPr>
        </p:nvSpPr>
        <p:spPr>
          <a:xfrm>
            <a:off x="6105350" y="223500"/>
            <a:ext cx="2813700" cy="2395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228" name="Google Shape;228;p32"/>
          <p:cNvSpPr txBox="1">
            <a:spLocks noGrp="1"/>
          </p:cNvSpPr>
          <p:nvPr>
            <p:ph type="subTitle" idx="1"/>
          </p:nvPr>
        </p:nvSpPr>
        <p:spPr>
          <a:xfrm>
            <a:off x="210100" y="4062125"/>
            <a:ext cx="4860600" cy="64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9" name="Google Shape;229;p32"/>
          <p:cNvSpPr txBox="1">
            <a:spLocks noGrp="1"/>
          </p:cNvSpPr>
          <p:nvPr>
            <p:ph type="subTitle" idx="4"/>
          </p:nvPr>
        </p:nvSpPr>
        <p:spPr>
          <a:xfrm>
            <a:off x="415725" y="291000"/>
            <a:ext cx="2437200" cy="103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32"/>
          <p:cNvSpPr txBox="1">
            <a:spLocks noGrp="1"/>
          </p:cNvSpPr>
          <p:nvPr>
            <p:ph type="subTitle" idx="5"/>
          </p:nvPr>
        </p:nvSpPr>
        <p:spPr>
          <a:xfrm>
            <a:off x="6292475" y="2831325"/>
            <a:ext cx="2437200" cy="103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32"/>
          <p:cNvSpPr txBox="1">
            <a:spLocks noGrp="1"/>
          </p:cNvSpPr>
          <p:nvPr>
            <p:ph type="title"/>
          </p:nvPr>
        </p:nvSpPr>
        <p:spPr>
          <a:xfrm>
            <a:off x="3357469" y="375900"/>
            <a:ext cx="2492700" cy="10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32" name="Google Shape;232;p32"/>
          <p:cNvSpPr txBox="1">
            <a:spLocks noGrp="1"/>
          </p:cNvSpPr>
          <p:nvPr>
            <p:ph type="body" idx="6"/>
          </p:nvPr>
        </p:nvSpPr>
        <p:spPr>
          <a:xfrm>
            <a:off x="3321050" y="1395000"/>
            <a:ext cx="2384400" cy="239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3" name="Google Shape;233;p32"/>
          <p:cNvSpPr txBox="1">
            <a:spLocks noGrp="1"/>
          </p:cNvSpPr>
          <p:nvPr>
            <p:ph type="body" idx="7"/>
          </p:nvPr>
        </p:nvSpPr>
        <p:spPr>
          <a:xfrm>
            <a:off x="228600" y="4707375"/>
            <a:ext cx="2936700" cy="43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34" name="Google Shape;234;p32"/>
          <p:cNvSpPr txBox="1"/>
          <p:nvPr/>
        </p:nvSpPr>
        <p:spPr>
          <a:xfrm>
            <a:off x="5915400" y="4707300"/>
            <a:ext cx="3000000" cy="4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Page </a:t>
            </a:r>
            <a:fld id="{00000000-1234-1234-1234-123412341234}" type="slidenum">
              <a:rPr lang="en" sz="10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‹#›</a:t>
            </a:fld>
            <a:endParaRPr sz="1000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">
  <p:cSld name="CAPTION_ONLY">
    <p:bg>
      <p:bgPr>
        <a:solidFill>
          <a:schemeClr val="dk1"/>
        </a:solidFill>
        <a:effectLst/>
      </p:bgPr>
    </p:bg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3"/>
          <p:cNvSpPr txBox="1">
            <a:spLocks noGrp="1"/>
          </p:cNvSpPr>
          <p:nvPr>
            <p:ph type="subTitle" idx="1"/>
          </p:nvPr>
        </p:nvSpPr>
        <p:spPr>
          <a:xfrm>
            <a:off x="228600" y="3858425"/>
            <a:ext cx="2202600" cy="84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37" name="Google Shape;237;p33"/>
          <p:cNvSpPr>
            <a:spLocks noGrp="1"/>
          </p:cNvSpPr>
          <p:nvPr>
            <p:ph type="pic" idx="2"/>
          </p:nvPr>
        </p:nvSpPr>
        <p:spPr>
          <a:xfrm>
            <a:off x="3351555" y="177475"/>
            <a:ext cx="1150800" cy="1150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238" name="Google Shape;238;p33"/>
          <p:cNvSpPr>
            <a:spLocks noGrp="1"/>
          </p:cNvSpPr>
          <p:nvPr>
            <p:ph type="pic" idx="3"/>
          </p:nvPr>
        </p:nvSpPr>
        <p:spPr>
          <a:xfrm>
            <a:off x="4641661" y="177475"/>
            <a:ext cx="1150800" cy="1150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239" name="Google Shape;239;p33"/>
          <p:cNvSpPr>
            <a:spLocks noGrp="1"/>
          </p:cNvSpPr>
          <p:nvPr>
            <p:ph type="pic" idx="4"/>
          </p:nvPr>
        </p:nvSpPr>
        <p:spPr>
          <a:xfrm>
            <a:off x="2061450" y="1818190"/>
            <a:ext cx="1150800" cy="1150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240" name="Google Shape;240;p33"/>
          <p:cNvSpPr>
            <a:spLocks noGrp="1"/>
          </p:cNvSpPr>
          <p:nvPr>
            <p:ph type="pic" idx="5"/>
          </p:nvPr>
        </p:nvSpPr>
        <p:spPr>
          <a:xfrm>
            <a:off x="3351555" y="1818190"/>
            <a:ext cx="1150800" cy="1150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241" name="Google Shape;241;p33"/>
          <p:cNvSpPr>
            <a:spLocks noGrp="1"/>
          </p:cNvSpPr>
          <p:nvPr>
            <p:ph type="pic" idx="6"/>
          </p:nvPr>
        </p:nvSpPr>
        <p:spPr>
          <a:xfrm>
            <a:off x="4641661" y="1818190"/>
            <a:ext cx="1150800" cy="1150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242" name="Google Shape;242;p33"/>
          <p:cNvSpPr>
            <a:spLocks noGrp="1"/>
          </p:cNvSpPr>
          <p:nvPr>
            <p:ph type="pic" idx="7"/>
          </p:nvPr>
        </p:nvSpPr>
        <p:spPr>
          <a:xfrm>
            <a:off x="5931766" y="1818190"/>
            <a:ext cx="1150800" cy="1150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243" name="Google Shape;243;p33"/>
          <p:cNvSpPr txBox="1">
            <a:spLocks noGrp="1"/>
          </p:cNvSpPr>
          <p:nvPr>
            <p:ph type="body" idx="8"/>
          </p:nvPr>
        </p:nvSpPr>
        <p:spPr>
          <a:xfrm>
            <a:off x="3351550" y="1328275"/>
            <a:ext cx="1150800" cy="26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4" name="Google Shape;244;p33"/>
          <p:cNvSpPr txBox="1">
            <a:spLocks noGrp="1"/>
          </p:cNvSpPr>
          <p:nvPr>
            <p:ph type="body" idx="9"/>
          </p:nvPr>
        </p:nvSpPr>
        <p:spPr>
          <a:xfrm>
            <a:off x="4641650" y="1328275"/>
            <a:ext cx="1150800" cy="26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5" name="Google Shape;245;p33"/>
          <p:cNvSpPr txBox="1">
            <a:spLocks noGrp="1"/>
          </p:cNvSpPr>
          <p:nvPr>
            <p:ph type="body" idx="13"/>
          </p:nvPr>
        </p:nvSpPr>
        <p:spPr>
          <a:xfrm>
            <a:off x="2061425" y="2978988"/>
            <a:ext cx="1150800" cy="26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6" name="Google Shape;246;p33"/>
          <p:cNvSpPr txBox="1">
            <a:spLocks noGrp="1"/>
          </p:cNvSpPr>
          <p:nvPr>
            <p:ph type="body" idx="14"/>
          </p:nvPr>
        </p:nvSpPr>
        <p:spPr>
          <a:xfrm>
            <a:off x="3351525" y="2978988"/>
            <a:ext cx="1150800" cy="26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7" name="Google Shape;247;p33"/>
          <p:cNvSpPr txBox="1">
            <a:spLocks noGrp="1"/>
          </p:cNvSpPr>
          <p:nvPr>
            <p:ph type="body" idx="15"/>
          </p:nvPr>
        </p:nvSpPr>
        <p:spPr>
          <a:xfrm>
            <a:off x="4641650" y="2968988"/>
            <a:ext cx="1150800" cy="26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8" name="Google Shape;248;p33"/>
          <p:cNvSpPr txBox="1">
            <a:spLocks noGrp="1"/>
          </p:cNvSpPr>
          <p:nvPr>
            <p:ph type="body" idx="16"/>
          </p:nvPr>
        </p:nvSpPr>
        <p:spPr>
          <a:xfrm>
            <a:off x="5931775" y="2968988"/>
            <a:ext cx="1150800" cy="26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9" name="Google Shape;249;p33"/>
          <p:cNvSpPr>
            <a:spLocks noGrp="1"/>
          </p:cNvSpPr>
          <p:nvPr>
            <p:ph type="pic" idx="17"/>
          </p:nvPr>
        </p:nvSpPr>
        <p:spPr>
          <a:xfrm>
            <a:off x="2706505" y="3468915"/>
            <a:ext cx="1150800" cy="1150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250" name="Google Shape;250;p33"/>
          <p:cNvSpPr>
            <a:spLocks noGrp="1"/>
          </p:cNvSpPr>
          <p:nvPr>
            <p:ph type="pic" idx="18"/>
          </p:nvPr>
        </p:nvSpPr>
        <p:spPr>
          <a:xfrm>
            <a:off x="3996611" y="3468915"/>
            <a:ext cx="1150800" cy="1150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251" name="Google Shape;251;p33"/>
          <p:cNvSpPr>
            <a:spLocks noGrp="1"/>
          </p:cNvSpPr>
          <p:nvPr>
            <p:ph type="pic" idx="19"/>
          </p:nvPr>
        </p:nvSpPr>
        <p:spPr>
          <a:xfrm>
            <a:off x="5286716" y="3468915"/>
            <a:ext cx="1150800" cy="1150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252" name="Google Shape;252;p33"/>
          <p:cNvSpPr txBox="1">
            <a:spLocks noGrp="1"/>
          </p:cNvSpPr>
          <p:nvPr>
            <p:ph type="body" idx="20"/>
          </p:nvPr>
        </p:nvSpPr>
        <p:spPr>
          <a:xfrm>
            <a:off x="2706475" y="4629713"/>
            <a:ext cx="1150800" cy="26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53" name="Google Shape;253;p33"/>
          <p:cNvSpPr txBox="1">
            <a:spLocks noGrp="1"/>
          </p:cNvSpPr>
          <p:nvPr>
            <p:ph type="body" idx="21"/>
          </p:nvPr>
        </p:nvSpPr>
        <p:spPr>
          <a:xfrm>
            <a:off x="3996600" y="4619713"/>
            <a:ext cx="1150800" cy="26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54" name="Google Shape;254;p33"/>
          <p:cNvSpPr txBox="1">
            <a:spLocks noGrp="1"/>
          </p:cNvSpPr>
          <p:nvPr>
            <p:ph type="body" idx="22"/>
          </p:nvPr>
        </p:nvSpPr>
        <p:spPr>
          <a:xfrm>
            <a:off x="5286725" y="4619713"/>
            <a:ext cx="1150800" cy="26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55" name="Google Shape;255;p33"/>
          <p:cNvSpPr txBox="1">
            <a:spLocks noGrp="1"/>
          </p:cNvSpPr>
          <p:nvPr>
            <p:ph type="body" idx="23"/>
          </p:nvPr>
        </p:nvSpPr>
        <p:spPr>
          <a:xfrm>
            <a:off x="228600" y="4707375"/>
            <a:ext cx="2936700" cy="43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56" name="Google Shape;256;p33"/>
          <p:cNvSpPr txBox="1"/>
          <p:nvPr/>
        </p:nvSpPr>
        <p:spPr>
          <a:xfrm>
            <a:off x="5915400" y="4707300"/>
            <a:ext cx="3000000" cy="4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Page </a:t>
            </a:r>
            <a:fld id="{00000000-1234-1234-1234-123412341234}" type="slidenum">
              <a:rPr lang="en" sz="10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‹#›</a:t>
            </a:fld>
            <a:endParaRPr sz="1000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ole Overview">
  <p:cSld name="BIG_NUMBER">
    <p:bg>
      <p:bgPr>
        <a:solidFill>
          <a:schemeClr val="dk1"/>
        </a:solidFill>
        <a:effectLst/>
      </p:bgPr>
    </p:bg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4"/>
          <p:cNvSpPr/>
          <p:nvPr/>
        </p:nvSpPr>
        <p:spPr>
          <a:xfrm>
            <a:off x="228600" y="223500"/>
            <a:ext cx="2080200" cy="2892600"/>
          </a:xfrm>
          <a:prstGeom prst="roundRect">
            <a:avLst>
              <a:gd name="adj" fmla="val 7166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Public Sans"/>
              <a:buNone/>
            </a:pPr>
            <a:endParaRPr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259" name="Google Shape;259;p34"/>
          <p:cNvSpPr txBox="1">
            <a:spLocks noGrp="1"/>
          </p:cNvSpPr>
          <p:nvPr>
            <p:ph type="body" idx="1"/>
          </p:nvPr>
        </p:nvSpPr>
        <p:spPr>
          <a:xfrm>
            <a:off x="228600" y="4707375"/>
            <a:ext cx="2936700" cy="43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60" name="Google Shape;260;p34"/>
          <p:cNvSpPr txBox="1">
            <a:spLocks noGrp="1"/>
          </p:cNvSpPr>
          <p:nvPr>
            <p:ph type="body" idx="2"/>
          </p:nvPr>
        </p:nvSpPr>
        <p:spPr>
          <a:xfrm>
            <a:off x="5373925" y="3376450"/>
            <a:ext cx="3541500" cy="104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61" name="Google Shape;261;p34"/>
          <p:cNvSpPr txBox="1">
            <a:spLocks noGrp="1"/>
          </p:cNvSpPr>
          <p:nvPr>
            <p:ph type="body" idx="3"/>
          </p:nvPr>
        </p:nvSpPr>
        <p:spPr>
          <a:xfrm>
            <a:off x="280150" y="320950"/>
            <a:ext cx="1916400" cy="23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262" name="Google Shape;262;p34"/>
          <p:cNvSpPr/>
          <p:nvPr/>
        </p:nvSpPr>
        <p:spPr>
          <a:xfrm>
            <a:off x="2431100" y="223500"/>
            <a:ext cx="2080200" cy="2892600"/>
          </a:xfrm>
          <a:prstGeom prst="roundRect">
            <a:avLst>
              <a:gd name="adj" fmla="val 7166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Public Sans"/>
              <a:buNone/>
            </a:pPr>
            <a:endParaRPr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263" name="Google Shape;263;p34"/>
          <p:cNvSpPr txBox="1">
            <a:spLocks noGrp="1"/>
          </p:cNvSpPr>
          <p:nvPr>
            <p:ph type="body" idx="4"/>
          </p:nvPr>
        </p:nvSpPr>
        <p:spPr>
          <a:xfrm>
            <a:off x="2482650" y="320950"/>
            <a:ext cx="1916400" cy="23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264" name="Google Shape;264;p34"/>
          <p:cNvSpPr/>
          <p:nvPr/>
        </p:nvSpPr>
        <p:spPr>
          <a:xfrm>
            <a:off x="4633600" y="223500"/>
            <a:ext cx="2080200" cy="2892600"/>
          </a:xfrm>
          <a:prstGeom prst="roundRect">
            <a:avLst>
              <a:gd name="adj" fmla="val 7166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Public Sans"/>
              <a:buNone/>
            </a:pPr>
            <a:endParaRPr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265" name="Google Shape;265;p34"/>
          <p:cNvSpPr txBox="1">
            <a:spLocks noGrp="1"/>
          </p:cNvSpPr>
          <p:nvPr>
            <p:ph type="body" idx="5"/>
          </p:nvPr>
        </p:nvSpPr>
        <p:spPr>
          <a:xfrm>
            <a:off x="4685150" y="320950"/>
            <a:ext cx="1916400" cy="23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266" name="Google Shape;266;p34"/>
          <p:cNvSpPr/>
          <p:nvPr/>
        </p:nvSpPr>
        <p:spPr>
          <a:xfrm>
            <a:off x="6836100" y="223500"/>
            <a:ext cx="2080200" cy="2892600"/>
          </a:xfrm>
          <a:prstGeom prst="roundRect">
            <a:avLst>
              <a:gd name="adj" fmla="val 7166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Public Sans"/>
              <a:buNone/>
            </a:pPr>
            <a:endParaRPr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267" name="Google Shape;267;p34"/>
          <p:cNvSpPr txBox="1">
            <a:spLocks noGrp="1"/>
          </p:cNvSpPr>
          <p:nvPr>
            <p:ph type="body" idx="6"/>
          </p:nvPr>
        </p:nvSpPr>
        <p:spPr>
          <a:xfrm>
            <a:off x="6887650" y="320950"/>
            <a:ext cx="1916400" cy="23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268" name="Google Shape;268;p34"/>
          <p:cNvSpPr txBox="1">
            <a:spLocks noGrp="1"/>
          </p:cNvSpPr>
          <p:nvPr>
            <p:ph type="subTitle" idx="7"/>
          </p:nvPr>
        </p:nvSpPr>
        <p:spPr>
          <a:xfrm>
            <a:off x="280150" y="2543875"/>
            <a:ext cx="1799400" cy="49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None/>
              <a:defRPr sz="1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9" name="Google Shape;269;p34"/>
          <p:cNvSpPr txBox="1">
            <a:spLocks noGrp="1"/>
          </p:cNvSpPr>
          <p:nvPr>
            <p:ph type="subTitle" idx="8"/>
          </p:nvPr>
        </p:nvSpPr>
        <p:spPr>
          <a:xfrm>
            <a:off x="2482650" y="2543875"/>
            <a:ext cx="1799400" cy="49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None/>
              <a:defRPr sz="1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34"/>
          <p:cNvSpPr txBox="1">
            <a:spLocks noGrp="1"/>
          </p:cNvSpPr>
          <p:nvPr>
            <p:ph type="subTitle" idx="9"/>
          </p:nvPr>
        </p:nvSpPr>
        <p:spPr>
          <a:xfrm>
            <a:off x="4685150" y="2543875"/>
            <a:ext cx="1799400" cy="49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None/>
              <a:defRPr sz="1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34"/>
          <p:cNvSpPr txBox="1">
            <a:spLocks noGrp="1"/>
          </p:cNvSpPr>
          <p:nvPr>
            <p:ph type="subTitle" idx="13"/>
          </p:nvPr>
        </p:nvSpPr>
        <p:spPr>
          <a:xfrm>
            <a:off x="6887650" y="2543875"/>
            <a:ext cx="1799400" cy="49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None/>
              <a:defRPr sz="1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2" name="Google Shape;272;p34"/>
          <p:cNvSpPr txBox="1">
            <a:spLocks noGrp="1"/>
          </p:cNvSpPr>
          <p:nvPr>
            <p:ph type="subTitle" idx="14"/>
          </p:nvPr>
        </p:nvSpPr>
        <p:spPr>
          <a:xfrm>
            <a:off x="235025" y="3723400"/>
            <a:ext cx="3541500" cy="98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3" name="Google Shape;273;p34"/>
          <p:cNvSpPr txBox="1"/>
          <p:nvPr/>
        </p:nvSpPr>
        <p:spPr>
          <a:xfrm>
            <a:off x="5915400" y="4707300"/>
            <a:ext cx="3000000" cy="4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Page </a:t>
            </a:r>
            <a:fld id="{00000000-1234-1234-1234-123412341234}" type="slidenum">
              <a:rPr lang="en" sz="10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‹#›</a:t>
            </a:fld>
            <a:endParaRPr sz="1000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eneral Rules" type="blank">
  <p:cSld name="BLANK">
    <p:bg>
      <p:bgPr>
        <a:solidFill>
          <a:schemeClr val="dk1"/>
        </a:solidFill>
        <a:effectLst/>
      </p:bgPr>
    </p:bg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5"/>
          <p:cNvSpPr txBox="1">
            <a:spLocks noGrp="1"/>
          </p:cNvSpPr>
          <p:nvPr>
            <p:ph type="body" idx="1"/>
          </p:nvPr>
        </p:nvSpPr>
        <p:spPr>
          <a:xfrm>
            <a:off x="228600" y="223500"/>
            <a:ext cx="4280700" cy="14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 sz="1800">
                <a:solidFill>
                  <a:schemeClr val="lt1"/>
                </a:solidFill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 sz="1800">
                <a:solidFill>
                  <a:schemeClr val="lt1"/>
                </a:solidFill>
              </a:defRPr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 sz="1800">
                <a:solidFill>
                  <a:schemeClr val="lt1"/>
                </a:solidFill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 sz="1800">
                <a:solidFill>
                  <a:schemeClr val="lt1"/>
                </a:solidFill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 sz="1800">
                <a:solidFill>
                  <a:schemeClr val="lt1"/>
                </a:solidFill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 sz="1800">
                <a:solidFill>
                  <a:schemeClr val="lt1"/>
                </a:solidFill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 sz="1800">
                <a:solidFill>
                  <a:schemeClr val="lt1"/>
                </a:solidFill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 sz="1800">
                <a:solidFill>
                  <a:schemeClr val="lt1"/>
                </a:solidFill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6" name="Google Shape;276;p35"/>
          <p:cNvSpPr txBox="1">
            <a:spLocks noGrp="1"/>
          </p:cNvSpPr>
          <p:nvPr>
            <p:ph type="body" idx="2"/>
          </p:nvPr>
        </p:nvSpPr>
        <p:spPr>
          <a:xfrm>
            <a:off x="228600" y="4707375"/>
            <a:ext cx="2936700" cy="43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7" name="Google Shape;277;p35"/>
          <p:cNvSpPr txBox="1">
            <a:spLocks noGrp="1"/>
          </p:cNvSpPr>
          <p:nvPr>
            <p:ph type="subTitle" idx="3"/>
          </p:nvPr>
        </p:nvSpPr>
        <p:spPr>
          <a:xfrm>
            <a:off x="235025" y="3723400"/>
            <a:ext cx="3541500" cy="98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8" name="Google Shape;278;p35"/>
          <p:cNvSpPr/>
          <p:nvPr/>
        </p:nvSpPr>
        <p:spPr>
          <a:xfrm>
            <a:off x="4633600" y="223500"/>
            <a:ext cx="4280700" cy="4483800"/>
          </a:xfrm>
          <a:prstGeom prst="roundRect">
            <a:avLst>
              <a:gd name="adj" fmla="val 7166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279" name="Google Shape;279;p35"/>
          <p:cNvSpPr txBox="1">
            <a:spLocks noGrp="1"/>
          </p:cNvSpPr>
          <p:nvPr>
            <p:ph type="subTitle" idx="4"/>
          </p:nvPr>
        </p:nvSpPr>
        <p:spPr>
          <a:xfrm>
            <a:off x="4849425" y="1251515"/>
            <a:ext cx="3849000" cy="29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p35"/>
          <p:cNvSpPr txBox="1">
            <a:spLocks noGrp="1"/>
          </p:cNvSpPr>
          <p:nvPr>
            <p:ph type="body" idx="5"/>
          </p:nvPr>
        </p:nvSpPr>
        <p:spPr>
          <a:xfrm>
            <a:off x="4849488" y="1548391"/>
            <a:ext cx="3849000" cy="43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281" name="Google Shape;281;p35"/>
          <p:cNvSpPr txBox="1">
            <a:spLocks noGrp="1"/>
          </p:cNvSpPr>
          <p:nvPr>
            <p:ph type="subTitle" idx="6"/>
          </p:nvPr>
        </p:nvSpPr>
        <p:spPr>
          <a:xfrm>
            <a:off x="4849425" y="2052387"/>
            <a:ext cx="3849000" cy="29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2" name="Google Shape;282;p35"/>
          <p:cNvSpPr txBox="1">
            <a:spLocks noGrp="1"/>
          </p:cNvSpPr>
          <p:nvPr>
            <p:ph type="body" idx="7"/>
          </p:nvPr>
        </p:nvSpPr>
        <p:spPr>
          <a:xfrm>
            <a:off x="4849488" y="2349257"/>
            <a:ext cx="3849000" cy="43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283" name="Google Shape;283;p35"/>
          <p:cNvSpPr txBox="1">
            <a:spLocks noGrp="1"/>
          </p:cNvSpPr>
          <p:nvPr>
            <p:ph type="subTitle" idx="8"/>
          </p:nvPr>
        </p:nvSpPr>
        <p:spPr>
          <a:xfrm>
            <a:off x="4849425" y="2859065"/>
            <a:ext cx="3849000" cy="29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4" name="Google Shape;284;p35"/>
          <p:cNvSpPr txBox="1">
            <a:spLocks noGrp="1"/>
          </p:cNvSpPr>
          <p:nvPr>
            <p:ph type="body" idx="9"/>
          </p:nvPr>
        </p:nvSpPr>
        <p:spPr>
          <a:xfrm>
            <a:off x="4849488" y="3155934"/>
            <a:ext cx="3849000" cy="43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285" name="Google Shape;285;p35"/>
          <p:cNvSpPr txBox="1">
            <a:spLocks noGrp="1"/>
          </p:cNvSpPr>
          <p:nvPr>
            <p:ph type="subTitle" idx="13"/>
          </p:nvPr>
        </p:nvSpPr>
        <p:spPr>
          <a:xfrm>
            <a:off x="4849425" y="3747093"/>
            <a:ext cx="3849000" cy="29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35"/>
          <p:cNvSpPr txBox="1">
            <a:spLocks noGrp="1"/>
          </p:cNvSpPr>
          <p:nvPr>
            <p:ph type="body" idx="14"/>
          </p:nvPr>
        </p:nvSpPr>
        <p:spPr>
          <a:xfrm>
            <a:off x="4849488" y="4043962"/>
            <a:ext cx="3849000" cy="43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287" name="Google Shape;287;p35"/>
          <p:cNvSpPr txBox="1">
            <a:spLocks noGrp="1"/>
          </p:cNvSpPr>
          <p:nvPr>
            <p:ph type="subTitle" idx="15"/>
          </p:nvPr>
        </p:nvSpPr>
        <p:spPr>
          <a:xfrm>
            <a:off x="4849425" y="450638"/>
            <a:ext cx="3849000" cy="29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35"/>
          <p:cNvSpPr txBox="1">
            <a:spLocks noGrp="1"/>
          </p:cNvSpPr>
          <p:nvPr>
            <p:ph type="body" idx="16"/>
          </p:nvPr>
        </p:nvSpPr>
        <p:spPr>
          <a:xfrm>
            <a:off x="4849488" y="747514"/>
            <a:ext cx="3849000" cy="43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289" name="Google Shape;289;p35"/>
          <p:cNvSpPr txBox="1"/>
          <p:nvPr/>
        </p:nvSpPr>
        <p:spPr>
          <a:xfrm>
            <a:off x="5915400" y="4707300"/>
            <a:ext cx="3000000" cy="4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Page </a:t>
            </a:r>
            <a:fld id="{00000000-1234-1234-1234-123412341234}" type="slidenum">
              <a:rPr lang="en" sz="10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‹#›</a:t>
            </a:fld>
            <a:endParaRPr sz="1000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">
  <p:cSld name="CUSTOM_1">
    <p:bg>
      <p:bgPr>
        <a:solidFill>
          <a:schemeClr val="dk1"/>
        </a:solidFill>
        <a:effectLst/>
      </p:bgPr>
    </p:bg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6"/>
          <p:cNvSpPr txBox="1">
            <a:spLocks noGrp="1"/>
          </p:cNvSpPr>
          <p:nvPr>
            <p:ph type="title"/>
          </p:nvPr>
        </p:nvSpPr>
        <p:spPr>
          <a:xfrm>
            <a:off x="962775" y="223500"/>
            <a:ext cx="7952700" cy="204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 b="1">
                <a:solidFill>
                  <a:schemeClr val="lt1"/>
                </a:solidFill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Public Sans"/>
              <a:buNone/>
              <a:defRPr sz="9600" b="1">
                <a:solidFill>
                  <a:schemeClr val="lt1"/>
                </a:solidFill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Public Sans"/>
              <a:buNone/>
              <a:defRPr sz="9600" b="1">
                <a:solidFill>
                  <a:schemeClr val="lt1"/>
                </a:solidFill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Public Sans"/>
              <a:buNone/>
              <a:defRPr sz="9600" b="1">
                <a:solidFill>
                  <a:schemeClr val="lt1"/>
                </a:solidFill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Public Sans"/>
              <a:buNone/>
              <a:defRPr sz="9600" b="1">
                <a:solidFill>
                  <a:schemeClr val="lt1"/>
                </a:solidFill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Public Sans"/>
              <a:buNone/>
              <a:defRPr sz="9600" b="1">
                <a:solidFill>
                  <a:schemeClr val="lt1"/>
                </a:solidFill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Public Sans"/>
              <a:buNone/>
              <a:defRPr sz="9600" b="1">
                <a:solidFill>
                  <a:schemeClr val="lt1"/>
                </a:solidFill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Public Sans"/>
              <a:buNone/>
              <a:defRPr sz="9600" b="1">
                <a:solidFill>
                  <a:schemeClr val="lt1"/>
                </a:solidFill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Public Sans"/>
              <a:buNone/>
              <a:defRPr sz="96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92" name="Google Shape;292;p3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ols &amp; Meetings">
  <p:cSld name="CUSTOM_2">
    <p:bg>
      <p:bgPr>
        <a:solidFill>
          <a:schemeClr val="dk1"/>
        </a:solidFill>
        <a:effectLst/>
      </p:bgPr>
    </p:bg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7"/>
          <p:cNvSpPr/>
          <p:nvPr/>
        </p:nvSpPr>
        <p:spPr>
          <a:xfrm>
            <a:off x="228600" y="223500"/>
            <a:ext cx="4280700" cy="4483800"/>
          </a:xfrm>
          <a:prstGeom prst="roundRect">
            <a:avLst>
              <a:gd name="adj" fmla="val 7166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295" name="Google Shape;295;p37"/>
          <p:cNvSpPr txBox="1">
            <a:spLocks noGrp="1"/>
          </p:cNvSpPr>
          <p:nvPr>
            <p:ph type="body" idx="1"/>
          </p:nvPr>
        </p:nvSpPr>
        <p:spPr>
          <a:xfrm>
            <a:off x="228600" y="4707375"/>
            <a:ext cx="2936700" cy="43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96" name="Google Shape;296;p37"/>
          <p:cNvSpPr txBox="1">
            <a:spLocks noGrp="1"/>
          </p:cNvSpPr>
          <p:nvPr>
            <p:ph type="title"/>
          </p:nvPr>
        </p:nvSpPr>
        <p:spPr>
          <a:xfrm>
            <a:off x="393700" y="3932625"/>
            <a:ext cx="35820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97" name="Google Shape;297;p37"/>
          <p:cNvSpPr txBox="1">
            <a:spLocks noGrp="1"/>
          </p:cNvSpPr>
          <p:nvPr>
            <p:ph type="body" idx="2"/>
          </p:nvPr>
        </p:nvSpPr>
        <p:spPr>
          <a:xfrm>
            <a:off x="517200" y="396875"/>
            <a:ext cx="3703500" cy="338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8" name="Google Shape;298;p37"/>
          <p:cNvSpPr/>
          <p:nvPr/>
        </p:nvSpPr>
        <p:spPr>
          <a:xfrm>
            <a:off x="4633600" y="223500"/>
            <a:ext cx="4280700" cy="4483800"/>
          </a:xfrm>
          <a:prstGeom prst="roundRect">
            <a:avLst>
              <a:gd name="adj" fmla="val 7166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299" name="Google Shape;299;p37"/>
          <p:cNvSpPr txBox="1">
            <a:spLocks noGrp="1"/>
          </p:cNvSpPr>
          <p:nvPr>
            <p:ph type="title" idx="3"/>
          </p:nvPr>
        </p:nvSpPr>
        <p:spPr>
          <a:xfrm>
            <a:off x="4798700" y="3932625"/>
            <a:ext cx="35820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00" name="Google Shape;300;p37"/>
          <p:cNvSpPr txBox="1">
            <a:spLocks noGrp="1"/>
          </p:cNvSpPr>
          <p:nvPr>
            <p:ph type="body" idx="4"/>
          </p:nvPr>
        </p:nvSpPr>
        <p:spPr>
          <a:xfrm>
            <a:off x="4922200" y="396875"/>
            <a:ext cx="3703500" cy="338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1" name="Google Shape;301;p37"/>
          <p:cNvSpPr txBox="1"/>
          <p:nvPr/>
        </p:nvSpPr>
        <p:spPr>
          <a:xfrm>
            <a:off x="5915400" y="4707300"/>
            <a:ext cx="3000000" cy="4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Page </a:t>
            </a:r>
            <a:fld id="{00000000-1234-1234-1234-123412341234}" type="slidenum">
              <a:rPr lang="en" sz="10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‹#›</a:t>
            </a:fld>
            <a:endParaRPr sz="1000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ps for success">
  <p:cSld name="CUSTOM_3">
    <p:bg>
      <p:bgPr>
        <a:solidFill>
          <a:schemeClr val="dk1"/>
        </a:solidFill>
        <a:effectLst/>
      </p:bgPr>
    </p:bg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8"/>
          <p:cNvSpPr/>
          <p:nvPr/>
        </p:nvSpPr>
        <p:spPr>
          <a:xfrm>
            <a:off x="3899425" y="223500"/>
            <a:ext cx="5016000" cy="4483800"/>
          </a:xfrm>
          <a:prstGeom prst="roundRect">
            <a:avLst>
              <a:gd name="adj" fmla="val 7166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304" name="Google Shape;304;p38"/>
          <p:cNvSpPr>
            <a:spLocks noGrp="1"/>
          </p:cNvSpPr>
          <p:nvPr>
            <p:ph type="pic" idx="2"/>
          </p:nvPr>
        </p:nvSpPr>
        <p:spPr>
          <a:xfrm>
            <a:off x="228600" y="223500"/>
            <a:ext cx="3547800" cy="3302100"/>
          </a:xfrm>
          <a:prstGeom prst="roundRect">
            <a:avLst>
              <a:gd name="adj" fmla="val 9186"/>
            </a:avLst>
          </a:prstGeom>
          <a:noFill/>
          <a:ln>
            <a:noFill/>
          </a:ln>
        </p:spPr>
      </p:sp>
      <p:sp>
        <p:nvSpPr>
          <p:cNvPr id="305" name="Google Shape;305;p38"/>
          <p:cNvSpPr txBox="1">
            <a:spLocks noGrp="1"/>
          </p:cNvSpPr>
          <p:nvPr>
            <p:ph type="subTitle" idx="1"/>
          </p:nvPr>
        </p:nvSpPr>
        <p:spPr>
          <a:xfrm>
            <a:off x="235025" y="3723400"/>
            <a:ext cx="3541500" cy="98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06" name="Google Shape;306;p38"/>
          <p:cNvSpPr txBox="1">
            <a:spLocks noGrp="1"/>
          </p:cNvSpPr>
          <p:nvPr>
            <p:ph type="body" idx="3"/>
          </p:nvPr>
        </p:nvSpPr>
        <p:spPr>
          <a:xfrm>
            <a:off x="228600" y="4707375"/>
            <a:ext cx="2936700" cy="43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07" name="Google Shape;307;p38"/>
          <p:cNvSpPr txBox="1">
            <a:spLocks noGrp="1"/>
          </p:cNvSpPr>
          <p:nvPr>
            <p:ph type="title"/>
          </p:nvPr>
        </p:nvSpPr>
        <p:spPr>
          <a:xfrm>
            <a:off x="4024125" y="430338"/>
            <a:ext cx="1558500" cy="10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38"/>
          <p:cNvSpPr txBox="1">
            <a:spLocks noGrp="1"/>
          </p:cNvSpPr>
          <p:nvPr>
            <p:ph type="body" idx="4"/>
          </p:nvPr>
        </p:nvSpPr>
        <p:spPr>
          <a:xfrm>
            <a:off x="4024125" y="1261138"/>
            <a:ext cx="2202000" cy="9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309" name="Google Shape;309;p38"/>
          <p:cNvSpPr txBox="1">
            <a:spLocks noGrp="1"/>
          </p:cNvSpPr>
          <p:nvPr>
            <p:ph type="title" idx="5"/>
          </p:nvPr>
        </p:nvSpPr>
        <p:spPr>
          <a:xfrm>
            <a:off x="6588700" y="430338"/>
            <a:ext cx="1558500" cy="10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38"/>
          <p:cNvSpPr txBox="1">
            <a:spLocks noGrp="1"/>
          </p:cNvSpPr>
          <p:nvPr>
            <p:ph type="body" idx="6"/>
          </p:nvPr>
        </p:nvSpPr>
        <p:spPr>
          <a:xfrm>
            <a:off x="6588700" y="1261138"/>
            <a:ext cx="2202000" cy="9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311" name="Google Shape;311;p38"/>
          <p:cNvSpPr txBox="1">
            <a:spLocks noGrp="1"/>
          </p:cNvSpPr>
          <p:nvPr>
            <p:ph type="title" idx="7"/>
          </p:nvPr>
        </p:nvSpPr>
        <p:spPr>
          <a:xfrm>
            <a:off x="4024138" y="2685663"/>
            <a:ext cx="1558500" cy="10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38"/>
          <p:cNvSpPr txBox="1">
            <a:spLocks noGrp="1"/>
          </p:cNvSpPr>
          <p:nvPr>
            <p:ph type="body" idx="8"/>
          </p:nvPr>
        </p:nvSpPr>
        <p:spPr>
          <a:xfrm>
            <a:off x="4024138" y="3516463"/>
            <a:ext cx="2202000" cy="9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313" name="Google Shape;313;p38"/>
          <p:cNvSpPr txBox="1">
            <a:spLocks noGrp="1"/>
          </p:cNvSpPr>
          <p:nvPr>
            <p:ph type="title" idx="9"/>
          </p:nvPr>
        </p:nvSpPr>
        <p:spPr>
          <a:xfrm>
            <a:off x="6588713" y="2685663"/>
            <a:ext cx="1558500" cy="10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38"/>
          <p:cNvSpPr txBox="1">
            <a:spLocks noGrp="1"/>
          </p:cNvSpPr>
          <p:nvPr>
            <p:ph type="body" idx="13"/>
          </p:nvPr>
        </p:nvSpPr>
        <p:spPr>
          <a:xfrm>
            <a:off x="6588713" y="3516463"/>
            <a:ext cx="2202000" cy="9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315" name="Google Shape;315;p38"/>
          <p:cNvSpPr txBox="1"/>
          <p:nvPr/>
        </p:nvSpPr>
        <p:spPr>
          <a:xfrm>
            <a:off x="5915400" y="4707300"/>
            <a:ext cx="3000000" cy="4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Page </a:t>
            </a:r>
            <a:fld id="{00000000-1234-1234-1234-123412341234}" type="slidenum">
              <a:rPr lang="en" sz="10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‹#›</a:t>
            </a:fld>
            <a:endParaRPr sz="1000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oadmap">
  <p:cSld name="CUSTOM_4">
    <p:bg>
      <p:bgPr>
        <a:solidFill>
          <a:schemeClr val="dk1"/>
        </a:solidFill>
        <a:effectLst/>
      </p:bgPr>
    </p:bg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9"/>
          <p:cNvSpPr txBox="1">
            <a:spLocks noGrp="1"/>
          </p:cNvSpPr>
          <p:nvPr>
            <p:ph type="body" idx="1"/>
          </p:nvPr>
        </p:nvSpPr>
        <p:spPr>
          <a:xfrm>
            <a:off x="228600" y="4707375"/>
            <a:ext cx="2936700" cy="43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18" name="Google Shape;318;p39"/>
          <p:cNvSpPr txBox="1">
            <a:spLocks noGrp="1"/>
          </p:cNvSpPr>
          <p:nvPr>
            <p:ph type="subTitle" idx="2"/>
          </p:nvPr>
        </p:nvSpPr>
        <p:spPr>
          <a:xfrm>
            <a:off x="235025" y="3723400"/>
            <a:ext cx="3541500" cy="98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19" name="Google Shape;319;p39"/>
          <p:cNvSpPr txBox="1"/>
          <p:nvPr/>
        </p:nvSpPr>
        <p:spPr>
          <a:xfrm>
            <a:off x="5915400" y="4707300"/>
            <a:ext cx="3000000" cy="4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Page </a:t>
            </a:r>
            <a:fld id="{00000000-1234-1234-1234-123412341234}" type="slidenum">
              <a:rPr lang="en" sz="10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‹#›</a:t>
            </a:fld>
            <a:endParaRPr sz="1000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step process">
  <p:cSld name="CUSTOM_5">
    <p:bg>
      <p:bgPr>
        <a:solidFill>
          <a:schemeClr val="dk1"/>
        </a:solidFill>
        <a:effectLst/>
      </p:bgPr>
    </p:bg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40"/>
          <p:cNvSpPr/>
          <p:nvPr/>
        </p:nvSpPr>
        <p:spPr>
          <a:xfrm>
            <a:off x="228600" y="223500"/>
            <a:ext cx="2813700" cy="2175600"/>
          </a:xfrm>
          <a:prstGeom prst="roundRect">
            <a:avLst>
              <a:gd name="adj" fmla="val 7166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322" name="Google Shape;322;p40"/>
          <p:cNvSpPr txBox="1">
            <a:spLocks noGrp="1"/>
          </p:cNvSpPr>
          <p:nvPr>
            <p:ph type="subTitle" idx="1"/>
          </p:nvPr>
        </p:nvSpPr>
        <p:spPr>
          <a:xfrm>
            <a:off x="284650" y="295600"/>
            <a:ext cx="2146200" cy="77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3" name="Google Shape;323;p40"/>
          <p:cNvSpPr txBox="1">
            <a:spLocks noGrp="1"/>
          </p:cNvSpPr>
          <p:nvPr>
            <p:ph type="body" idx="2"/>
          </p:nvPr>
        </p:nvSpPr>
        <p:spPr>
          <a:xfrm>
            <a:off x="284650" y="963450"/>
            <a:ext cx="2660400" cy="123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324" name="Google Shape;324;p40"/>
          <p:cNvSpPr txBox="1">
            <a:spLocks noGrp="1"/>
          </p:cNvSpPr>
          <p:nvPr>
            <p:ph type="title"/>
          </p:nvPr>
        </p:nvSpPr>
        <p:spPr>
          <a:xfrm>
            <a:off x="240850" y="3175000"/>
            <a:ext cx="5004000" cy="153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b="1">
                <a:solidFill>
                  <a:schemeClr val="lt1"/>
                </a:solidFill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5" name="Google Shape;325;p40"/>
          <p:cNvSpPr txBox="1">
            <a:spLocks noGrp="1"/>
          </p:cNvSpPr>
          <p:nvPr>
            <p:ph type="body" idx="3"/>
          </p:nvPr>
        </p:nvSpPr>
        <p:spPr>
          <a:xfrm>
            <a:off x="228600" y="4707375"/>
            <a:ext cx="2936700" cy="43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26" name="Google Shape;326;p40"/>
          <p:cNvSpPr/>
          <p:nvPr/>
        </p:nvSpPr>
        <p:spPr>
          <a:xfrm>
            <a:off x="3165150" y="223500"/>
            <a:ext cx="2813700" cy="2175600"/>
          </a:xfrm>
          <a:prstGeom prst="roundRect">
            <a:avLst>
              <a:gd name="adj" fmla="val 7166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327" name="Google Shape;327;p40"/>
          <p:cNvSpPr txBox="1">
            <a:spLocks noGrp="1"/>
          </p:cNvSpPr>
          <p:nvPr>
            <p:ph type="subTitle" idx="4"/>
          </p:nvPr>
        </p:nvSpPr>
        <p:spPr>
          <a:xfrm>
            <a:off x="3221200" y="295600"/>
            <a:ext cx="2146200" cy="77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8" name="Google Shape;328;p40"/>
          <p:cNvSpPr txBox="1">
            <a:spLocks noGrp="1"/>
          </p:cNvSpPr>
          <p:nvPr>
            <p:ph type="body" idx="5"/>
          </p:nvPr>
        </p:nvSpPr>
        <p:spPr>
          <a:xfrm>
            <a:off x="3221200" y="963450"/>
            <a:ext cx="2660400" cy="123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329" name="Google Shape;329;p40"/>
          <p:cNvSpPr/>
          <p:nvPr/>
        </p:nvSpPr>
        <p:spPr>
          <a:xfrm>
            <a:off x="6101700" y="223500"/>
            <a:ext cx="2813700" cy="2175600"/>
          </a:xfrm>
          <a:prstGeom prst="roundRect">
            <a:avLst>
              <a:gd name="adj" fmla="val 7166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330" name="Google Shape;330;p40"/>
          <p:cNvSpPr txBox="1">
            <a:spLocks noGrp="1"/>
          </p:cNvSpPr>
          <p:nvPr>
            <p:ph type="subTitle" idx="6"/>
          </p:nvPr>
        </p:nvSpPr>
        <p:spPr>
          <a:xfrm>
            <a:off x="6157750" y="295600"/>
            <a:ext cx="2146200" cy="77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1" name="Google Shape;331;p40"/>
          <p:cNvSpPr txBox="1">
            <a:spLocks noGrp="1"/>
          </p:cNvSpPr>
          <p:nvPr>
            <p:ph type="body" idx="7"/>
          </p:nvPr>
        </p:nvSpPr>
        <p:spPr>
          <a:xfrm>
            <a:off x="6157750" y="963450"/>
            <a:ext cx="2660400" cy="123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332" name="Google Shape;332;p40"/>
          <p:cNvSpPr/>
          <p:nvPr/>
        </p:nvSpPr>
        <p:spPr>
          <a:xfrm>
            <a:off x="6101700" y="2531700"/>
            <a:ext cx="2813700" cy="2175600"/>
          </a:xfrm>
          <a:prstGeom prst="roundRect">
            <a:avLst>
              <a:gd name="adj" fmla="val 7166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333" name="Google Shape;333;p40"/>
          <p:cNvSpPr txBox="1">
            <a:spLocks noGrp="1"/>
          </p:cNvSpPr>
          <p:nvPr>
            <p:ph type="subTitle" idx="8"/>
          </p:nvPr>
        </p:nvSpPr>
        <p:spPr>
          <a:xfrm>
            <a:off x="6157750" y="2603800"/>
            <a:ext cx="2146200" cy="77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4" name="Google Shape;334;p40"/>
          <p:cNvSpPr txBox="1">
            <a:spLocks noGrp="1"/>
          </p:cNvSpPr>
          <p:nvPr>
            <p:ph type="body" idx="9"/>
          </p:nvPr>
        </p:nvSpPr>
        <p:spPr>
          <a:xfrm>
            <a:off x="6157750" y="3271650"/>
            <a:ext cx="2660400" cy="123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335" name="Google Shape;335;p40"/>
          <p:cNvSpPr txBox="1"/>
          <p:nvPr/>
        </p:nvSpPr>
        <p:spPr>
          <a:xfrm>
            <a:off x="5915400" y="4707300"/>
            <a:ext cx="3000000" cy="4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Page </a:t>
            </a:r>
            <a:fld id="{00000000-1234-1234-1234-123412341234}" type="slidenum">
              <a:rPr lang="en" sz="10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‹#›</a:t>
            </a:fld>
            <a:endParaRPr sz="1000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>
  <p:cSld name="TITLE_AND_TWO_COLUMNS_1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deas &amp; Suggestion ">
  <p:cSld name="CUSTOM_6">
    <p:bg>
      <p:bgPr>
        <a:solidFill>
          <a:schemeClr val="dk1"/>
        </a:solidFill>
        <a:effectLst/>
      </p:bgPr>
    </p:bg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1"/>
          <p:cNvSpPr txBox="1">
            <a:spLocks noGrp="1"/>
          </p:cNvSpPr>
          <p:nvPr>
            <p:ph type="title"/>
          </p:nvPr>
        </p:nvSpPr>
        <p:spPr>
          <a:xfrm>
            <a:off x="240850" y="3175000"/>
            <a:ext cx="5004000" cy="153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b="1">
                <a:solidFill>
                  <a:schemeClr val="lt1"/>
                </a:solidFill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38" name="Google Shape;338;p41"/>
          <p:cNvSpPr txBox="1">
            <a:spLocks noGrp="1"/>
          </p:cNvSpPr>
          <p:nvPr>
            <p:ph type="body" idx="1"/>
          </p:nvPr>
        </p:nvSpPr>
        <p:spPr>
          <a:xfrm>
            <a:off x="228600" y="4707375"/>
            <a:ext cx="2936700" cy="43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39" name="Google Shape;339;p41"/>
          <p:cNvSpPr txBox="1">
            <a:spLocks noGrp="1"/>
          </p:cNvSpPr>
          <p:nvPr>
            <p:ph type="subTitle" idx="2"/>
          </p:nvPr>
        </p:nvSpPr>
        <p:spPr>
          <a:xfrm>
            <a:off x="228600" y="223500"/>
            <a:ext cx="2079300" cy="77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40" name="Google Shape;340;p41"/>
          <p:cNvSpPr txBox="1">
            <a:spLocks noGrp="1"/>
          </p:cNvSpPr>
          <p:nvPr>
            <p:ph type="body" idx="3"/>
          </p:nvPr>
        </p:nvSpPr>
        <p:spPr>
          <a:xfrm>
            <a:off x="228725" y="698500"/>
            <a:ext cx="2079300" cy="9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41" name="Google Shape;341;p41"/>
          <p:cNvSpPr txBox="1">
            <a:spLocks noGrp="1"/>
          </p:cNvSpPr>
          <p:nvPr>
            <p:ph type="subTitle" idx="4"/>
          </p:nvPr>
        </p:nvSpPr>
        <p:spPr>
          <a:xfrm>
            <a:off x="2431100" y="223500"/>
            <a:ext cx="2079300" cy="77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42" name="Google Shape;342;p41"/>
          <p:cNvSpPr txBox="1">
            <a:spLocks noGrp="1"/>
          </p:cNvSpPr>
          <p:nvPr>
            <p:ph type="body" idx="5"/>
          </p:nvPr>
        </p:nvSpPr>
        <p:spPr>
          <a:xfrm>
            <a:off x="2431225" y="698500"/>
            <a:ext cx="2079300" cy="9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43" name="Google Shape;343;p41"/>
          <p:cNvSpPr txBox="1">
            <a:spLocks noGrp="1"/>
          </p:cNvSpPr>
          <p:nvPr>
            <p:ph type="subTitle" idx="6"/>
          </p:nvPr>
        </p:nvSpPr>
        <p:spPr>
          <a:xfrm>
            <a:off x="4633725" y="223500"/>
            <a:ext cx="2079300" cy="77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44" name="Google Shape;344;p41"/>
          <p:cNvSpPr txBox="1">
            <a:spLocks noGrp="1"/>
          </p:cNvSpPr>
          <p:nvPr>
            <p:ph type="body" idx="7"/>
          </p:nvPr>
        </p:nvSpPr>
        <p:spPr>
          <a:xfrm>
            <a:off x="4633850" y="698500"/>
            <a:ext cx="2079300" cy="9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45" name="Google Shape;345;p41"/>
          <p:cNvSpPr txBox="1">
            <a:spLocks noGrp="1"/>
          </p:cNvSpPr>
          <p:nvPr>
            <p:ph type="subTitle" idx="8"/>
          </p:nvPr>
        </p:nvSpPr>
        <p:spPr>
          <a:xfrm>
            <a:off x="6836100" y="223500"/>
            <a:ext cx="2079300" cy="77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46" name="Google Shape;346;p41"/>
          <p:cNvSpPr txBox="1">
            <a:spLocks noGrp="1"/>
          </p:cNvSpPr>
          <p:nvPr>
            <p:ph type="body" idx="9"/>
          </p:nvPr>
        </p:nvSpPr>
        <p:spPr>
          <a:xfrm>
            <a:off x="6836225" y="698500"/>
            <a:ext cx="2079300" cy="9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47" name="Google Shape;347;p41"/>
          <p:cNvSpPr txBox="1"/>
          <p:nvPr/>
        </p:nvSpPr>
        <p:spPr>
          <a:xfrm>
            <a:off x="5915400" y="4707300"/>
            <a:ext cx="3000000" cy="4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Page </a:t>
            </a:r>
            <a:fld id="{00000000-1234-1234-1234-123412341234}" type="slidenum">
              <a:rPr lang="en" sz="10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‹#›</a:t>
            </a:fld>
            <a:endParaRPr sz="1000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rst Months">
  <p:cSld name="CUSTOM_7">
    <p:bg>
      <p:bgPr>
        <a:solidFill>
          <a:schemeClr val="dk1"/>
        </a:solidFill>
        <a:effectLst/>
      </p:bgPr>
    </p:bg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42"/>
          <p:cNvSpPr txBox="1">
            <a:spLocks noGrp="1"/>
          </p:cNvSpPr>
          <p:nvPr>
            <p:ph type="body" idx="1"/>
          </p:nvPr>
        </p:nvSpPr>
        <p:spPr>
          <a:xfrm>
            <a:off x="228600" y="4707375"/>
            <a:ext cx="2936700" cy="43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0" name="Google Shape;350;p42"/>
          <p:cNvSpPr txBox="1">
            <a:spLocks noGrp="1"/>
          </p:cNvSpPr>
          <p:nvPr>
            <p:ph type="subTitle" idx="2"/>
          </p:nvPr>
        </p:nvSpPr>
        <p:spPr>
          <a:xfrm>
            <a:off x="235025" y="3723400"/>
            <a:ext cx="3541500" cy="98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1" name="Google Shape;351;p42"/>
          <p:cNvSpPr/>
          <p:nvPr/>
        </p:nvSpPr>
        <p:spPr>
          <a:xfrm>
            <a:off x="228600" y="223500"/>
            <a:ext cx="2813700" cy="3235200"/>
          </a:xfrm>
          <a:prstGeom prst="roundRect">
            <a:avLst>
              <a:gd name="adj" fmla="val 7166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352" name="Google Shape;352;p42"/>
          <p:cNvSpPr txBox="1">
            <a:spLocks noGrp="1"/>
          </p:cNvSpPr>
          <p:nvPr>
            <p:ph type="subTitle" idx="3"/>
          </p:nvPr>
        </p:nvSpPr>
        <p:spPr>
          <a:xfrm>
            <a:off x="284650" y="295600"/>
            <a:ext cx="2572800" cy="77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3" name="Google Shape;353;p42"/>
          <p:cNvSpPr txBox="1">
            <a:spLocks noGrp="1"/>
          </p:cNvSpPr>
          <p:nvPr>
            <p:ph type="body" idx="4"/>
          </p:nvPr>
        </p:nvSpPr>
        <p:spPr>
          <a:xfrm>
            <a:off x="325150" y="1455738"/>
            <a:ext cx="2633700" cy="186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354" name="Google Shape;354;p42"/>
          <p:cNvSpPr/>
          <p:nvPr/>
        </p:nvSpPr>
        <p:spPr>
          <a:xfrm>
            <a:off x="3165150" y="223500"/>
            <a:ext cx="2813700" cy="3235200"/>
          </a:xfrm>
          <a:prstGeom prst="roundRect">
            <a:avLst>
              <a:gd name="adj" fmla="val 716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355" name="Google Shape;355;p42"/>
          <p:cNvSpPr txBox="1">
            <a:spLocks noGrp="1"/>
          </p:cNvSpPr>
          <p:nvPr>
            <p:ph type="subTitle" idx="5"/>
          </p:nvPr>
        </p:nvSpPr>
        <p:spPr>
          <a:xfrm>
            <a:off x="3221200" y="295600"/>
            <a:ext cx="2572800" cy="77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6" name="Google Shape;356;p42"/>
          <p:cNvSpPr txBox="1">
            <a:spLocks noGrp="1"/>
          </p:cNvSpPr>
          <p:nvPr>
            <p:ph type="body" idx="6"/>
          </p:nvPr>
        </p:nvSpPr>
        <p:spPr>
          <a:xfrm>
            <a:off x="3261700" y="1455738"/>
            <a:ext cx="2633700" cy="186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357" name="Google Shape;357;p42"/>
          <p:cNvSpPr/>
          <p:nvPr/>
        </p:nvSpPr>
        <p:spPr>
          <a:xfrm>
            <a:off x="6101700" y="223500"/>
            <a:ext cx="2813700" cy="3235200"/>
          </a:xfrm>
          <a:prstGeom prst="roundRect">
            <a:avLst>
              <a:gd name="adj" fmla="val 7166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358" name="Google Shape;358;p42"/>
          <p:cNvSpPr txBox="1">
            <a:spLocks noGrp="1"/>
          </p:cNvSpPr>
          <p:nvPr>
            <p:ph type="subTitle" idx="7"/>
          </p:nvPr>
        </p:nvSpPr>
        <p:spPr>
          <a:xfrm>
            <a:off x="6157750" y="295600"/>
            <a:ext cx="2572800" cy="77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9" name="Google Shape;359;p42"/>
          <p:cNvSpPr txBox="1">
            <a:spLocks noGrp="1"/>
          </p:cNvSpPr>
          <p:nvPr>
            <p:ph type="body" idx="8"/>
          </p:nvPr>
        </p:nvSpPr>
        <p:spPr>
          <a:xfrm>
            <a:off x="6198250" y="1455738"/>
            <a:ext cx="2633700" cy="186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360" name="Google Shape;360;p42"/>
          <p:cNvSpPr txBox="1"/>
          <p:nvPr/>
        </p:nvSpPr>
        <p:spPr>
          <a:xfrm>
            <a:off x="5915400" y="4707300"/>
            <a:ext cx="3000000" cy="4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Page </a:t>
            </a:r>
            <a:fld id="{00000000-1234-1234-1234-123412341234}" type="slidenum">
              <a:rPr lang="en" sz="10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‹#›</a:t>
            </a:fld>
            <a:endParaRPr sz="1000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seful links">
  <p:cSld name="CUSTOM_8">
    <p:bg>
      <p:bgPr>
        <a:solidFill>
          <a:schemeClr val="dk1"/>
        </a:solidFill>
        <a:effectLst/>
      </p:bgPr>
    </p:bg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43"/>
          <p:cNvSpPr/>
          <p:nvPr/>
        </p:nvSpPr>
        <p:spPr>
          <a:xfrm>
            <a:off x="4633600" y="223500"/>
            <a:ext cx="4281900" cy="2002800"/>
          </a:xfrm>
          <a:prstGeom prst="roundRect">
            <a:avLst>
              <a:gd name="adj" fmla="val 12782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363" name="Google Shape;363;p43"/>
          <p:cNvSpPr txBox="1"/>
          <p:nvPr/>
        </p:nvSpPr>
        <p:spPr>
          <a:xfrm>
            <a:off x="3286470" y="3339550"/>
            <a:ext cx="12573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rPr>
              <a:t>☝️</a:t>
            </a:r>
            <a:endParaRPr sz="7200">
              <a:solidFill>
                <a:schemeClr val="dk1"/>
              </a:solidFill>
              <a:latin typeface="Public Sans Medium"/>
              <a:ea typeface="Public Sans Medium"/>
              <a:cs typeface="Public Sans Medium"/>
              <a:sym typeface="Public Sans Medium"/>
            </a:endParaRPr>
          </a:p>
        </p:txBody>
      </p:sp>
      <p:sp>
        <p:nvSpPr>
          <p:cNvPr id="364" name="Google Shape;364;p43"/>
          <p:cNvSpPr txBox="1">
            <a:spLocks noGrp="1"/>
          </p:cNvSpPr>
          <p:nvPr>
            <p:ph type="body" idx="1"/>
          </p:nvPr>
        </p:nvSpPr>
        <p:spPr>
          <a:xfrm>
            <a:off x="228600" y="4707375"/>
            <a:ext cx="2936700" cy="43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5" name="Google Shape;365;p43"/>
          <p:cNvSpPr txBox="1">
            <a:spLocks noGrp="1"/>
          </p:cNvSpPr>
          <p:nvPr>
            <p:ph type="subTitle" idx="2"/>
          </p:nvPr>
        </p:nvSpPr>
        <p:spPr>
          <a:xfrm>
            <a:off x="5367775" y="3723400"/>
            <a:ext cx="3547800" cy="98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>
                <a:solidFill>
                  <a:schemeClr val="lt1"/>
                </a:solidFill>
              </a:defRPr>
            </a:lvl1pPr>
            <a:lvl2pPr lvl="1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6" name="Google Shape;366;p43"/>
          <p:cNvSpPr/>
          <p:nvPr/>
        </p:nvSpPr>
        <p:spPr>
          <a:xfrm>
            <a:off x="228600" y="223500"/>
            <a:ext cx="4280700" cy="4483800"/>
          </a:xfrm>
          <a:prstGeom prst="roundRect">
            <a:avLst>
              <a:gd name="adj" fmla="val 7166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367" name="Google Shape;367;p43"/>
          <p:cNvSpPr txBox="1">
            <a:spLocks noGrp="1"/>
          </p:cNvSpPr>
          <p:nvPr>
            <p:ph type="subTitle" idx="3"/>
          </p:nvPr>
        </p:nvSpPr>
        <p:spPr>
          <a:xfrm>
            <a:off x="427825" y="396875"/>
            <a:ext cx="3906600" cy="66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8" name="Google Shape;368;p43"/>
          <p:cNvSpPr txBox="1">
            <a:spLocks noGrp="1"/>
          </p:cNvSpPr>
          <p:nvPr>
            <p:ph type="subTitle" idx="4"/>
          </p:nvPr>
        </p:nvSpPr>
        <p:spPr>
          <a:xfrm>
            <a:off x="427853" y="1124562"/>
            <a:ext cx="3906600" cy="66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9" name="Google Shape;369;p43"/>
          <p:cNvSpPr txBox="1">
            <a:spLocks noGrp="1"/>
          </p:cNvSpPr>
          <p:nvPr>
            <p:ph type="subTitle" idx="5"/>
          </p:nvPr>
        </p:nvSpPr>
        <p:spPr>
          <a:xfrm>
            <a:off x="427853" y="1852223"/>
            <a:ext cx="3906600" cy="66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0" name="Google Shape;370;p43"/>
          <p:cNvSpPr txBox="1">
            <a:spLocks noGrp="1"/>
          </p:cNvSpPr>
          <p:nvPr>
            <p:ph type="subTitle" idx="6"/>
          </p:nvPr>
        </p:nvSpPr>
        <p:spPr>
          <a:xfrm>
            <a:off x="427853" y="2595897"/>
            <a:ext cx="3906600" cy="66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1" name="Google Shape;371;p43"/>
          <p:cNvSpPr txBox="1">
            <a:spLocks noGrp="1"/>
          </p:cNvSpPr>
          <p:nvPr>
            <p:ph type="subTitle" idx="7"/>
          </p:nvPr>
        </p:nvSpPr>
        <p:spPr>
          <a:xfrm>
            <a:off x="4822775" y="289375"/>
            <a:ext cx="3906600" cy="4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2" name="Google Shape;372;p43"/>
          <p:cNvSpPr txBox="1">
            <a:spLocks noGrp="1"/>
          </p:cNvSpPr>
          <p:nvPr>
            <p:ph type="body" idx="8"/>
          </p:nvPr>
        </p:nvSpPr>
        <p:spPr>
          <a:xfrm>
            <a:off x="4844650" y="1061025"/>
            <a:ext cx="1149300" cy="106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73" name="Google Shape;373;p43"/>
          <p:cNvSpPr txBox="1">
            <a:spLocks noGrp="1"/>
          </p:cNvSpPr>
          <p:nvPr>
            <p:ph type="body" idx="9"/>
          </p:nvPr>
        </p:nvSpPr>
        <p:spPr>
          <a:xfrm>
            <a:off x="6225688" y="1061025"/>
            <a:ext cx="1149300" cy="106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74" name="Google Shape;374;p43"/>
          <p:cNvSpPr txBox="1">
            <a:spLocks noGrp="1"/>
          </p:cNvSpPr>
          <p:nvPr>
            <p:ph type="body" idx="13"/>
          </p:nvPr>
        </p:nvSpPr>
        <p:spPr>
          <a:xfrm>
            <a:off x="7606725" y="1061025"/>
            <a:ext cx="1149300" cy="106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75" name="Google Shape;375;p43"/>
          <p:cNvSpPr txBox="1"/>
          <p:nvPr/>
        </p:nvSpPr>
        <p:spPr>
          <a:xfrm>
            <a:off x="5915400" y="4707300"/>
            <a:ext cx="3000000" cy="4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Page </a:t>
            </a:r>
            <a:fld id="{00000000-1234-1234-1234-123412341234}" type="slidenum">
              <a:rPr lang="en" sz="10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‹#›</a:t>
            </a:fld>
            <a:endParaRPr sz="1000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act Point">
  <p:cSld name="CUSTOM_9">
    <p:bg>
      <p:bgPr>
        <a:solidFill>
          <a:schemeClr val="dk1"/>
        </a:solidFill>
        <a:effectLst/>
      </p:bgPr>
    </p:bg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44"/>
          <p:cNvSpPr/>
          <p:nvPr/>
        </p:nvSpPr>
        <p:spPr>
          <a:xfrm>
            <a:off x="228600" y="223500"/>
            <a:ext cx="4280700" cy="4483800"/>
          </a:xfrm>
          <a:prstGeom prst="roundRect">
            <a:avLst>
              <a:gd name="adj" fmla="val 7166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378" name="Google Shape;378;p44"/>
          <p:cNvSpPr txBox="1">
            <a:spLocks noGrp="1"/>
          </p:cNvSpPr>
          <p:nvPr>
            <p:ph type="subTitle" idx="1"/>
          </p:nvPr>
        </p:nvSpPr>
        <p:spPr>
          <a:xfrm>
            <a:off x="529450" y="419650"/>
            <a:ext cx="3678900" cy="29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9" name="Google Shape;379;p44"/>
          <p:cNvSpPr txBox="1">
            <a:spLocks noGrp="1"/>
          </p:cNvSpPr>
          <p:nvPr>
            <p:ph type="body" idx="2"/>
          </p:nvPr>
        </p:nvSpPr>
        <p:spPr>
          <a:xfrm>
            <a:off x="529510" y="716526"/>
            <a:ext cx="3678900" cy="43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380" name="Google Shape;380;p44"/>
          <p:cNvSpPr txBox="1">
            <a:spLocks noGrp="1"/>
          </p:cNvSpPr>
          <p:nvPr>
            <p:ph type="title"/>
          </p:nvPr>
        </p:nvSpPr>
        <p:spPr>
          <a:xfrm>
            <a:off x="393725" y="3932625"/>
            <a:ext cx="40371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81" name="Google Shape;381;p44"/>
          <p:cNvSpPr txBox="1">
            <a:spLocks noGrp="1"/>
          </p:cNvSpPr>
          <p:nvPr>
            <p:ph type="subTitle" idx="3"/>
          </p:nvPr>
        </p:nvSpPr>
        <p:spPr>
          <a:xfrm>
            <a:off x="529480" y="1247253"/>
            <a:ext cx="3678900" cy="29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2" name="Google Shape;382;p44"/>
          <p:cNvSpPr txBox="1">
            <a:spLocks noGrp="1"/>
          </p:cNvSpPr>
          <p:nvPr>
            <p:ph type="body" idx="4"/>
          </p:nvPr>
        </p:nvSpPr>
        <p:spPr>
          <a:xfrm>
            <a:off x="529540" y="1544130"/>
            <a:ext cx="3678900" cy="43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383" name="Google Shape;383;p44"/>
          <p:cNvSpPr txBox="1">
            <a:spLocks noGrp="1"/>
          </p:cNvSpPr>
          <p:nvPr>
            <p:ph type="subTitle" idx="5"/>
          </p:nvPr>
        </p:nvSpPr>
        <p:spPr>
          <a:xfrm>
            <a:off x="529480" y="2153577"/>
            <a:ext cx="3678900" cy="29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4" name="Google Shape;384;p44"/>
          <p:cNvSpPr txBox="1">
            <a:spLocks noGrp="1"/>
          </p:cNvSpPr>
          <p:nvPr>
            <p:ph type="body" idx="6"/>
          </p:nvPr>
        </p:nvSpPr>
        <p:spPr>
          <a:xfrm>
            <a:off x="529540" y="2450446"/>
            <a:ext cx="3678900" cy="43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385" name="Google Shape;385;p44"/>
          <p:cNvSpPr txBox="1">
            <a:spLocks noGrp="1"/>
          </p:cNvSpPr>
          <p:nvPr>
            <p:ph type="subTitle" idx="7"/>
          </p:nvPr>
        </p:nvSpPr>
        <p:spPr>
          <a:xfrm>
            <a:off x="529480" y="3059905"/>
            <a:ext cx="3678900" cy="29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6" name="Google Shape;386;p44"/>
          <p:cNvSpPr txBox="1">
            <a:spLocks noGrp="1"/>
          </p:cNvSpPr>
          <p:nvPr>
            <p:ph type="body" idx="8"/>
          </p:nvPr>
        </p:nvSpPr>
        <p:spPr>
          <a:xfrm>
            <a:off x="529540" y="3356775"/>
            <a:ext cx="3678900" cy="43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387" name="Google Shape;387;p44"/>
          <p:cNvSpPr>
            <a:spLocks noGrp="1"/>
          </p:cNvSpPr>
          <p:nvPr>
            <p:ph type="pic" idx="9"/>
          </p:nvPr>
        </p:nvSpPr>
        <p:spPr>
          <a:xfrm>
            <a:off x="4633600" y="223500"/>
            <a:ext cx="4280700" cy="4483800"/>
          </a:xfrm>
          <a:prstGeom prst="roundRect">
            <a:avLst>
              <a:gd name="adj" fmla="val 5546"/>
            </a:avLst>
          </a:prstGeom>
          <a:noFill/>
          <a:ln>
            <a:noFill/>
          </a:ln>
        </p:spPr>
      </p:sp>
      <p:sp>
        <p:nvSpPr>
          <p:cNvPr id="388" name="Google Shape;388;p44"/>
          <p:cNvSpPr txBox="1">
            <a:spLocks noGrp="1"/>
          </p:cNvSpPr>
          <p:nvPr>
            <p:ph type="body" idx="13"/>
          </p:nvPr>
        </p:nvSpPr>
        <p:spPr>
          <a:xfrm>
            <a:off x="228600" y="4707375"/>
            <a:ext cx="2936700" cy="43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89" name="Google Shape;389;p44"/>
          <p:cNvSpPr txBox="1">
            <a:spLocks noGrp="1"/>
          </p:cNvSpPr>
          <p:nvPr>
            <p:ph type="subTitle" idx="14"/>
          </p:nvPr>
        </p:nvSpPr>
        <p:spPr>
          <a:xfrm>
            <a:off x="4771050" y="3371675"/>
            <a:ext cx="3885900" cy="29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0" name="Google Shape;390;p44"/>
          <p:cNvSpPr txBox="1">
            <a:spLocks noGrp="1"/>
          </p:cNvSpPr>
          <p:nvPr>
            <p:ph type="body" idx="15"/>
          </p:nvPr>
        </p:nvSpPr>
        <p:spPr>
          <a:xfrm>
            <a:off x="4771050" y="3944875"/>
            <a:ext cx="3970200" cy="58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391" name="Google Shape;391;p44"/>
          <p:cNvSpPr txBox="1"/>
          <p:nvPr/>
        </p:nvSpPr>
        <p:spPr>
          <a:xfrm>
            <a:off x="5915400" y="4707300"/>
            <a:ext cx="3000000" cy="4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Page </a:t>
            </a:r>
            <a:fld id="{00000000-1234-1234-1234-123412341234}" type="slidenum">
              <a:rPr lang="en" sz="10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‹#›</a:t>
            </a:fld>
            <a:endParaRPr sz="1000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_14">
    <p:bg>
      <p:bgPr>
        <a:solidFill>
          <a:schemeClr val="dk1"/>
        </a:solidFill>
        <a:effectLst/>
      </p:bgPr>
    </p:bg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45"/>
          <p:cNvSpPr/>
          <p:nvPr/>
        </p:nvSpPr>
        <p:spPr>
          <a:xfrm>
            <a:off x="228600" y="482850"/>
            <a:ext cx="8686800" cy="4177800"/>
          </a:xfrm>
          <a:prstGeom prst="roundRect">
            <a:avLst>
              <a:gd name="adj" fmla="val 7166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394" name="Google Shape;394;p45"/>
          <p:cNvSpPr txBox="1">
            <a:spLocks noGrp="1"/>
          </p:cNvSpPr>
          <p:nvPr>
            <p:ph type="body" idx="1"/>
          </p:nvPr>
        </p:nvSpPr>
        <p:spPr>
          <a:xfrm>
            <a:off x="228600" y="4707375"/>
            <a:ext cx="2936700" cy="43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395" name="Google Shape;395;p45"/>
          <p:cNvSpPr>
            <a:spLocks noGrp="1"/>
          </p:cNvSpPr>
          <p:nvPr>
            <p:ph type="pic" idx="2"/>
          </p:nvPr>
        </p:nvSpPr>
        <p:spPr>
          <a:xfrm>
            <a:off x="7187225" y="620025"/>
            <a:ext cx="1575900" cy="15045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396" name="Google Shape;396;p45"/>
          <p:cNvSpPr>
            <a:spLocks noGrp="1"/>
          </p:cNvSpPr>
          <p:nvPr>
            <p:ph type="pic" idx="3"/>
          </p:nvPr>
        </p:nvSpPr>
        <p:spPr>
          <a:xfrm>
            <a:off x="5467125" y="620025"/>
            <a:ext cx="1575900" cy="15045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397" name="Google Shape;397;p45"/>
          <p:cNvSpPr>
            <a:spLocks noGrp="1"/>
          </p:cNvSpPr>
          <p:nvPr>
            <p:ph type="pic" idx="4"/>
          </p:nvPr>
        </p:nvSpPr>
        <p:spPr>
          <a:xfrm>
            <a:off x="3747025" y="620025"/>
            <a:ext cx="1575900" cy="15045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398" name="Google Shape;398;p45"/>
          <p:cNvSpPr txBox="1">
            <a:spLocks noGrp="1"/>
          </p:cNvSpPr>
          <p:nvPr>
            <p:ph type="subTitle" idx="5"/>
          </p:nvPr>
        </p:nvSpPr>
        <p:spPr>
          <a:xfrm>
            <a:off x="3747025" y="2171750"/>
            <a:ext cx="1575900" cy="44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9" name="Google Shape;399;p45"/>
          <p:cNvSpPr txBox="1">
            <a:spLocks noGrp="1"/>
          </p:cNvSpPr>
          <p:nvPr>
            <p:ph type="subTitle" idx="6"/>
          </p:nvPr>
        </p:nvSpPr>
        <p:spPr>
          <a:xfrm>
            <a:off x="5467125" y="2171750"/>
            <a:ext cx="1575900" cy="44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0" name="Google Shape;400;p45"/>
          <p:cNvSpPr txBox="1">
            <a:spLocks noGrp="1"/>
          </p:cNvSpPr>
          <p:nvPr>
            <p:ph type="subTitle" idx="7"/>
          </p:nvPr>
        </p:nvSpPr>
        <p:spPr>
          <a:xfrm>
            <a:off x="7187225" y="2171750"/>
            <a:ext cx="1575900" cy="44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1" name="Google Shape;401;p45"/>
          <p:cNvSpPr txBox="1">
            <a:spLocks noGrp="1"/>
          </p:cNvSpPr>
          <p:nvPr>
            <p:ph type="body" idx="8"/>
          </p:nvPr>
        </p:nvSpPr>
        <p:spPr>
          <a:xfrm>
            <a:off x="3747025" y="2512550"/>
            <a:ext cx="1575900" cy="150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402" name="Google Shape;402;p45"/>
          <p:cNvSpPr txBox="1">
            <a:spLocks noGrp="1"/>
          </p:cNvSpPr>
          <p:nvPr>
            <p:ph type="body" idx="9"/>
          </p:nvPr>
        </p:nvSpPr>
        <p:spPr>
          <a:xfrm>
            <a:off x="5467125" y="2512550"/>
            <a:ext cx="1575900" cy="150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403" name="Google Shape;403;p45"/>
          <p:cNvSpPr txBox="1">
            <a:spLocks noGrp="1"/>
          </p:cNvSpPr>
          <p:nvPr>
            <p:ph type="body" idx="13"/>
          </p:nvPr>
        </p:nvSpPr>
        <p:spPr>
          <a:xfrm>
            <a:off x="7187225" y="2512550"/>
            <a:ext cx="1575900" cy="150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404" name="Google Shape;404;p45"/>
          <p:cNvSpPr txBox="1">
            <a:spLocks noGrp="1"/>
          </p:cNvSpPr>
          <p:nvPr>
            <p:ph type="title"/>
          </p:nvPr>
        </p:nvSpPr>
        <p:spPr>
          <a:xfrm>
            <a:off x="396875" y="3950225"/>
            <a:ext cx="3197700" cy="54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405" name="Google Shape;405;p45"/>
          <p:cNvSpPr txBox="1">
            <a:spLocks noGrp="1"/>
          </p:cNvSpPr>
          <p:nvPr>
            <p:ph type="body" idx="14"/>
          </p:nvPr>
        </p:nvSpPr>
        <p:spPr>
          <a:xfrm>
            <a:off x="396875" y="620025"/>
            <a:ext cx="2936700" cy="200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406" name="Google Shape;406;p45"/>
          <p:cNvSpPr txBox="1">
            <a:spLocks noGrp="1"/>
          </p:cNvSpPr>
          <p:nvPr>
            <p:ph type="body" idx="15"/>
          </p:nvPr>
        </p:nvSpPr>
        <p:spPr>
          <a:xfrm>
            <a:off x="228600" y="4707375"/>
            <a:ext cx="2936700" cy="43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07" name="Google Shape;407;p45"/>
          <p:cNvSpPr txBox="1"/>
          <p:nvPr/>
        </p:nvSpPr>
        <p:spPr>
          <a:xfrm>
            <a:off x="5915400" y="4707300"/>
            <a:ext cx="3000000" cy="4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Page </a:t>
            </a:r>
            <a:fld id="{00000000-1234-1234-1234-123412341234}" type="slidenum">
              <a:rPr lang="en" sz="10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‹#›</a:t>
            </a:fld>
            <a:endParaRPr sz="1000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ojis">
  <p:cSld name="CUSTOM">
    <p:bg>
      <p:bgPr>
        <a:solidFill>
          <a:schemeClr val="dk1"/>
        </a:solidFill>
        <a:effectLst/>
      </p:bgPr>
    </p:bg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4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_ONLY_1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_1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_1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_1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_1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28600" y="223500"/>
            <a:ext cx="8686800" cy="20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ublic Sans"/>
              <a:buNone/>
              <a:defRPr sz="60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ublic Sans"/>
              <a:buNone/>
              <a:defRPr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ublic Sans"/>
              <a:buNone/>
              <a:defRPr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ublic Sans"/>
              <a:buNone/>
              <a:defRPr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ublic Sans"/>
              <a:buNone/>
              <a:defRPr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ublic Sans"/>
              <a:buNone/>
              <a:defRPr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ublic Sans"/>
              <a:buNone/>
              <a:defRPr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ublic Sans"/>
              <a:buNone/>
              <a:defRPr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ublic Sans"/>
              <a:buNone/>
              <a:defRPr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47900" y="3457700"/>
            <a:ext cx="8686800" cy="14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ublic Sans"/>
              <a:buChar char="●"/>
              <a:defRPr sz="10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ublic Sans"/>
              <a:buChar char="○"/>
              <a:defRPr sz="10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ublic Sans"/>
              <a:buChar char="■"/>
              <a:defRPr sz="10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ublic Sans"/>
              <a:buChar char="●"/>
              <a:defRPr sz="10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ublic Sans"/>
              <a:buChar char="○"/>
              <a:defRPr sz="10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ublic Sans"/>
              <a:buChar char="■"/>
              <a:defRPr sz="10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ublic Sans"/>
              <a:buChar char="●"/>
              <a:defRPr sz="10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ublic Sans"/>
              <a:buChar char="○"/>
              <a:defRPr sz="10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ublic Sans"/>
              <a:buChar char="■"/>
              <a:defRPr sz="10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r">
              <a:buNone/>
              <a:defRPr sz="13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lvl="2" algn="r">
              <a:buNone/>
              <a:defRPr sz="13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lvl="3" algn="r">
              <a:buNone/>
              <a:defRPr sz="13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lvl="4" algn="r">
              <a:buNone/>
              <a:defRPr sz="13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lvl="5" algn="r">
              <a:buNone/>
              <a:defRPr sz="13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lvl="6" algn="r">
              <a:buNone/>
              <a:defRPr sz="13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lvl="7" algn="r">
              <a:buNone/>
              <a:defRPr sz="13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lvl="8" algn="r">
              <a:buNone/>
              <a:defRPr sz="13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144">
          <p15:clr>
            <a:srgbClr val="E46962"/>
          </p15:clr>
        </p15:guide>
        <p15:guide id="2" orient="horz" pos="141">
          <p15:clr>
            <a:srgbClr val="E46962"/>
          </p15:clr>
        </p15:guide>
        <p15:guide id="3" pos="529">
          <p15:clr>
            <a:srgbClr val="E46962"/>
          </p15:clr>
        </p15:guide>
        <p15:guide id="4" pos="606">
          <p15:clr>
            <a:srgbClr val="E46962"/>
          </p15:clr>
        </p15:guide>
        <p15:guide id="5" pos="991">
          <p15:clr>
            <a:srgbClr val="E46962"/>
          </p15:clr>
        </p15:guide>
        <p15:guide id="6" pos="1069">
          <p15:clr>
            <a:srgbClr val="E46962"/>
          </p15:clr>
        </p15:guide>
        <p15:guide id="7" pos="1454">
          <p15:clr>
            <a:srgbClr val="E46962"/>
          </p15:clr>
        </p15:guide>
        <p15:guide id="8" pos="1531">
          <p15:clr>
            <a:srgbClr val="E46962"/>
          </p15:clr>
        </p15:guide>
        <p15:guide id="9" pos="1916">
          <p15:clr>
            <a:srgbClr val="E46962"/>
          </p15:clr>
        </p15:guide>
        <p15:guide id="10" pos="1994">
          <p15:clr>
            <a:srgbClr val="E46962"/>
          </p15:clr>
        </p15:guide>
        <p15:guide id="11" pos="2379">
          <p15:clr>
            <a:srgbClr val="E46962"/>
          </p15:clr>
        </p15:guide>
        <p15:guide id="12" pos="2456">
          <p15:clr>
            <a:srgbClr val="E46962"/>
          </p15:clr>
        </p15:guide>
        <p15:guide id="13" pos="2919">
          <p15:clr>
            <a:srgbClr val="E46962"/>
          </p15:clr>
        </p15:guide>
        <p15:guide id="14" pos="3381">
          <p15:clr>
            <a:srgbClr val="E46962"/>
          </p15:clr>
        </p15:guide>
        <p15:guide id="15" pos="3766">
          <p15:clr>
            <a:srgbClr val="E46962"/>
          </p15:clr>
        </p15:guide>
        <p15:guide id="16" pos="3844">
          <p15:clr>
            <a:srgbClr val="E46962"/>
          </p15:clr>
        </p15:guide>
        <p15:guide id="17" pos="4229">
          <p15:clr>
            <a:srgbClr val="E46962"/>
          </p15:clr>
        </p15:guide>
        <p15:guide id="18" pos="2841">
          <p15:clr>
            <a:srgbClr val="E46962"/>
          </p15:clr>
        </p15:guide>
        <p15:guide id="19" pos="3304">
          <p15:clr>
            <a:srgbClr val="E46962"/>
          </p15:clr>
        </p15:guide>
        <p15:guide id="20" pos="4306">
          <p15:clr>
            <a:srgbClr val="E46962"/>
          </p15:clr>
        </p15:guide>
        <p15:guide id="21" pos="4691">
          <p15:clr>
            <a:srgbClr val="E46962"/>
          </p15:clr>
        </p15:guide>
        <p15:guide id="22" pos="4769">
          <p15:clr>
            <a:srgbClr val="E46962"/>
          </p15:clr>
        </p15:guide>
        <p15:guide id="23" pos="5154">
          <p15:clr>
            <a:srgbClr val="E46962"/>
          </p15:clr>
        </p15:guide>
        <p15:guide id="24" pos="5231">
          <p15:clr>
            <a:srgbClr val="E46962"/>
          </p15:clr>
        </p15:guide>
        <p15:guide id="25" pos="5616">
          <p15:clr>
            <a:srgbClr val="E46962"/>
          </p15:clr>
        </p15:guide>
        <p15:guide id="26" orient="horz" pos="2965">
          <p15:clr>
            <a:srgbClr val="E46962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97/CCE.0000000000000942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Relationship Id="rId4" Type="http://schemas.openxmlformats.org/officeDocument/2006/relationships/hyperlink" Target="https://doi.org/10.1097/ccm.0000000000003342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47"/>
          <p:cNvSpPr txBox="1">
            <a:spLocks noGrp="1"/>
          </p:cNvSpPr>
          <p:nvPr>
            <p:ph type="title"/>
          </p:nvPr>
        </p:nvSpPr>
        <p:spPr>
          <a:xfrm>
            <a:off x="398075" y="365350"/>
            <a:ext cx="8315100" cy="16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400">
                <a:latin typeface="Arial"/>
                <a:ea typeface="Arial"/>
                <a:cs typeface="Arial"/>
                <a:sym typeface="Arial"/>
              </a:rPr>
              <a:t>Sepsis</a:t>
            </a:r>
            <a:r>
              <a:rPr lang="en" sz="3400">
                <a:latin typeface="Arial"/>
                <a:ea typeface="Arial"/>
                <a:cs typeface="Arial"/>
                <a:sym typeface="Arial"/>
              </a:rPr>
              <a:t>: Relation to Comorbidities and Hospital Length of Stay</a:t>
            </a:r>
            <a:endParaRPr sz="3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6800"/>
          </a:p>
        </p:txBody>
      </p:sp>
      <p:sp>
        <p:nvSpPr>
          <p:cNvPr id="415" name="Google Shape;415;p47"/>
          <p:cNvSpPr txBox="1">
            <a:spLocks noGrp="1"/>
          </p:cNvSpPr>
          <p:nvPr>
            <p:ph type="body" idx="1"/>
          </p:nvPr>
        </p:nvSpPr>
        <p:spPr>
          <a:xfrm>
            <a:off x="398075" y="2009350"/>
            <a:ext cx="4302900" cy="157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dirty="0"/>
              <a:t>Nicole Vasilakos </a:t>
            </a:r>
            <a:endParaRPr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dirty="0"/>
              <a:t>LSU HSC New Orleans </a:t>
            </a:r>
            <a:endParaRPr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dirty="0"/>
              <a:t>MD-MPH, Class of 2025</a:t>
            </a:r>
            <a:endParaRPr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dirty="0"/>
              <a:t>AmeriHealth Caritas Intern</a:t>
            </a:r>
            <a:endParaRPr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416" name="Google Shape;416;p47"/>
          <p:cNvSpPr txBox="1">
            <a:spLocks noGrp="1"/>
          </p:cNvSpPr>
          <p:nvPr>
            <p:ph type="body" idx="2"/>
          </p:nvPr>
        </p:nvSpPr>
        <p:spPr>
          <a:xfrm>
            <a:off x="6328425" y="4469075"/>
            <a:ext cx="2483700" cy="35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April 2, 2025 </a:t>
            </a:r>
            <a:endParaRPr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4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55"/>
          <p:cNvSpPr txBox="1">
            <a:spLocks noGrp="1"/>
          </p:cNvSpPr>
          <p:nvPr>
            <p:ph type="title"/>
          </p:nvPr>
        </p:nvSpPr>
        <p:spPr>
          <a:xfrm>
            <a:off x="374200" y="3617875"/>
            <a:ext cx="6230700" cy="105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Next steps</a:t>
            </a:r>
            <a:endParaRPr dirty="0"/>
          </a:p>
        </p:txBody>
      </p:sp>
      <p:sp>
        <p:nvSpPr>
          <p:cNvPr id="490" name="Google Shape;490;p55"/>
          <p:cNvSpPr txBox="1">
            <a:spLocks noGrp="1"/>
          </p:cNvSpPr>
          <p:nvPr>
            <p:ph type="body" idx="2"/>
          </p:nvPr>
        </p:nvSpPr>
        <p:spPr>
          <a:xfrm>
            <a:off x="228600" y="4707375"/>
            <a:ext cx="2936700" cy="43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Nicole Vasilakos </a:t>
            </a:r>
            <a:endParaRPr/>
          </a:p>
        </p:txBody>
      </p:sp>
      <p:sp>
        <p:nvSpPr>
          <p:cNvPr id="491" name="Google Shape;491;p55"/>
          <p:cNvSpPr txBox="1">
            <a:spLocks noGrp="1"/>
          </p:cNvSpPr>
          <p:nvPr>
            <p:ph type="body" idx="4294967295"/>
          </p:nvPr>
        </p:nvSpPr>
        <p:spPr>
          <a:xfrm>
            <a:off x="5993850" y="4707300"/>
            <a:ext cx="2921700" cy="43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Page #</a:t>
            </a:r>
            <a:endParaRPr/>
          </a:p>
        </p:txBody>
      </p:sp>
      <p:sp>
        <p:nvSpPr>
          <p:cNvPr id="492" name="Google Shape;492;p55"/>
          <p:cNvSpPr txBox="1">
            <a:spLocks noGrp="1"/>
          </p:cNvSpPr>
          <p:nvPr>
            <p:ph type="sldNum" idx="4294967295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493" name="Google Shape;493;p55"/>
          <p:cNvSpPr txBox="1"/>
          <p:nvPr/>
        </p:nvSpPr>
        <p:spPr>
          <a:xfrm>
            <a:off x="458025" y="463800"/>
            <a:ext cx="5643900" cy="253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494" name="Google Shape;494;p55"/>
          <p:cNvSpPr txBox="1"/>
          <p:nvPr/>
        </p:nvSpPr>
        <p:spPr>
          <a:xfrm>
            <a:off x="482649" y="347475"/>
            <a:ext cx="6554965" cy="38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dirty="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rPr>
              <a:t>Longest LOS Comorbidities: </a:t>
            </a:r>
            <a:endParaRPr sz="2200" b="1" dirty="0">
              <a:solidFill>
                <a:schemeClr val="dk1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rPr>
              <a:t>Is Transplant 11.6 days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rPr>
              <a:t>Renal 11.4 days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rPr>
              <a:t>Parkinson's 10.3 days</a:t>
            </a:r>
            <a:endParaRPr sz="2200" dirty="0">
              <a:solidFill>
                <a:schemeClr val="dk1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ublic Sans"/>
              <a:buChar char="●"/>
            </a:pPr>
            <a:r>
              <a:rPr lang="en" sz="2200" dirty="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rPr>
              <a:t>Flagging patients with these conditions could potentially alleviate some sepsis related costs </a:t>
            </a:r>
            <a:endParaRPr sz="2200" dirty="0">
              <a:solidFill>
                <a:schemeClr val="dk1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EEBB4-C54D-84FC-4AA7-8CD753936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Next steps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D65313-CACB-E05D-048F-8665A72FF2F2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165100" indent="0">
              <a:buNone/>
            </a:pPr>
            <a:r>
              <a:rPr lang="en-US" dirty="0"/>
              <a:t>Nicole Vasilakos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A808A9-45C4-D294-F981-1CD7A8C570B7}"/>
              </a:ext>
            </a:extLst>
          </p:cNvPr>
          <p:cNvSpPr txBox="1"/>
          <p:nvPr/>
        </p:nvSpPr>
        <p:spPr>
          <a:xfrm>
            <a:off x="440871" y="334736"/>
            <a:ext cx="6164029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rPr>
              <a:t>Areas for Further Research: </a:t>
            </a: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ublic Sans"/>
              <a:buChar char="●"/>
            </a:pPr>
            <a:r>
              <a:rPr lang="en-US" sz="1800" dirty="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rPr>
              <a:t>Severity of acute illness may be stronger predictor than comorbidity count in this patient population</a:t>
            </a: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ublic Sans"/>
              <a:buChar char="●"/>
            </a:pPr>
            <a:r>
              <a:rPr lang="en-US" sz="1800" dirty="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rPr>
              <a:t>Sepsis-related complications may drive LOS more than baseline conditions (VAP, ICU delirium, prolonged ventilation)  </a:t>
            </a: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ublic Sans"/>
              <a:buChar char="●"/>
            </a:pPr>
            <a:r>
              <a:rPr lang="en-US" sz="1800" dirty="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rPr>
              <a:t>Chart review of patients in 18-25 age range to assess other factors that increase LOS </a:t>
            </a: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ublic Sans"/>
              <a:buChar char="●"/>
            </a:pPr>
            <a:r>
              <a:rPr lang="en-US" sz="1800" dirty="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rPr>
              <a:t>Cost per patient/total costs per admission </a:t>
            </a: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ublic Sans"/>
              <a:buChar char="●"/>
            </a:pPr>
            <a:r>
              <a:rPr lang="en-US" sz="1800" dirty="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rPr>
              <a:t>Hospital vs community onset in this patient population </a:t>
            </a: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ublic Sans"/>
              <a:buChar char="●"/>
            </a:pPr>
            <a:endParaRPr lang="en-US" sz="1800" dirty="0">
              <a:solidFill>
                <a:schemeClr val="dk1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259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56"/>
          <p:cNvSpPr txBox="1">
            <a:spLocks noGrp="1"/>
          </p:cNvSpPr>
          <p:nvPr>
            <p:ph type="title"/>
          </p:nvPr>
        </p:nvSpPr>
        <p:spPr>
          <a:xfrm>
            <a:off x="482325" y="141407"/>
            <a:ext cx="6230700" cy="97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References</a:t>
            </a:r>
            <a:endParaRPr dirty="0"/>
          </a:p>
        </p:txBody>
      </p:sp>
      <p:sp>
        <p:nvSpPr>
          <p:cNvPr id="500" name="Google Shape;500;p56"/>
          <p:cNvSpPr txBox="1">
            <a:spLocks noGrp="1"/>
          </p:cNvSpPr>
          <p:nvPr>
            <p:ph type="body" idx="1"/>
          </p:nvPr>
        </p:nvSpPr>
        <p:spPr>
          <a:xfrm>
            <a:off x="391886" y="755082"/>
            <a:ext cx="6686550" cy="34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-457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 dirty="0">
                <a:latin typeface="Arial"/>
                <a:ea typeface="Arial"/>
                <a:cs typeface="Arial"/>
                <a:sym typeface="Arial"/>
              </a:rPr>
              <a:t>Hollenbeak, Christopher S., et al. “Costs and Consequences of a Novel Emergency Department Sepsis Diagnostic Test: The IntelliSep Index.” </a:t>
            </a:r>
            <a:r>
              <a:rPr lang="en" sz="800" i="1" dirty="0">
                <a:latin typeface="Arial"/>
                <a:ea typeface="Arial"/>
                <a:cs typeface="Arial"/>
                <a:sym typeface="Arial"/>
              </a:rPr>
              <a:t>Critical Care Explorations</a:t>
            </a:r>
            <a:r>
              <a:rPr lang="en" sz="800" dirty="0">
                <a:latin typeface="Arial"/>
                <a:ea typeface="Arial"/>
                <a:cs typeface="Arial"/>
                <a:sym typeface="Arial"/>
              </a:rPr>
              <a:t>, vol. 5, no. 7, 1 July 2023, p. e0942, journals.lww.com/ccejournal/fulltext/2023/07000/costs_and_consequences_of_a_novel_emergency.14.aspx, </a:t>
            </a:r>
            <a:r>
              <a:rPr lang="en" sz="800" dirty="0">
                <a:latin typeface="Arial"/>
                <a:ea typeface="Arial"/>
                <a:cs typeface="Arial"/>
                <a:sym typeface="Arial"/>
                <a:hlinkClick r:id="rId3"/>
              </a:rPr>
              <a:t>https://doi.org/10.1097/CCE.0000000000000942</a:t>
            </a:r>
            <a:r>
              <a:rPr lang="en" sz="800" dirty="0"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0" lvl="0" indent="-457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Epidemiology and Costs of Sepsis in the United States—an Analysis Based on Timing of Diagnosis and Severity Level.” </a:t>
            </a:r>
            <a:r>
              <a:rPr kumimoji="0" lang="en-US" altLang="en-US" sz="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Critical Care Medicine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vol. 46, no. 12, Dec. 2018, pp. 1889–1897, 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https://doi.org/10.1097/ccm.0000000000003342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-457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800" dirty="0">
                <a:latin typeface="Arial"/>
                <a:ea typeface="Arial"/>
                <a:cs typeface="Arial"/>
                <a:sym typeface="Arial"/>
              </a:rPr>
              <a:t>https://bmcinfectdis.biomedcentral.com/articles/10.1186/s12879-024-09081-x#:~:text=Hypertension%20is%20the%20most%20prevalent,mortality%20in%20patients%20with%20sepsis.</a:t>
            </a:r>
            <a:endParaRPr sz="8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-457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 dirty="0">
                <a:latin typeface="Arial"/>
                <a:ea typeface="Arial"/>
                <a:cs typeface="Arial"/>
                <a:sym typeface="Arial"/>
              </a:rPr>
              <a:t>Paoli, Carly J., et al. “Epidemiology and Costs of Sepsis in the United States—an Analysis Based on Timing of Diagnosis and Severity Level.” </a:t>
            </a:r>
            <a:r>
              <a:rPr lang="en" sz="800" i="1" dirty="0">
                <a:latin typeface="Arial"/>
                <a:ea typeface="Arial"/>
                <a:cs typeface="Arial"/>
                <a:sym typeface="Arial"/>
              </a:rPr>
              <a:t>Critical Care Medicine</a:t>
            </a:r>
            <a:r>
              <a:rPr lang="en" sz="800" dirty="0">
                <a:latin typeface="Arial"/>
                <a:ea typeface="Arial"/>
                <a:cs typeface="Arial"/>
                <a:sym typeface="Arial"/>
              </a:rPr>
              <a:t>, vol. 46, no. 12, Dec. 2018, pp. 1889–1897, </a:t>
            </a:r>
            <a:r>
              <a:rPr lang="en" sz="800" dirty="0">
                <a:latin typeface="Arial"/>
                <a:ea typeface="Arial"/>
                <a:cs typeface="Arial"/>
                <a:sym typeface="Arial"/>
                <a:hlinkClick r:id="rId4"/>
              </a:rPr>
              <a:t>https://doi.org/10.1097/ccm.0000000000003342</a:t>
            </a:r>
            <a:r>
              <a:rPr lang="en" sz="800" dirty="0"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0" indent="-457200">
              <a:lnSpc>
                <a:spcPct val="200000"/>
              </a:lnSpc>
              <a:buSzPts val="1100"/>
              <a:buNone/>
            </a:pP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Rhee, Chanu, et al. “Epidemiology of Hospital-Onset versus Community-Onset Sepsis in U.S. Hospitals and Association with Mortality.” </a:t>
            </a:r>
            <a:r>
              <a:rPr kumimoji="0" lang="en-US" altLang="en-US" sz="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Critical Care Medicine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vol. 47, no. 9, Sept. 2019, pp. 1169–1176, https://doi.org/10.1097/ccm.0000000000003817.</a:t>
            </a:r>
            <a:endParaRPr sz="8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-457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 dirty="0">
                <a:latin typeface="Arial"/>
                <a:ea typeface="Arial"/>
                <a:cs typeface="Arial"/>
                <a:sym typeface="Arial"/>
              </a:rPr>
              <a:t>Whiles, Bristol, et al. “Comorbid Conditions Predict Outcomes in Patients with Severe Sepsis.” </a:t>
            </a:r>
            <a:r>
              <a:rPr lang="en" sz="800" i="1" dirty="0">
                <a:latin typeface="Arial"/>
                <a:ea typeface="Arial"/>
                <a:cs typeface="Arial"/>
                <a:sym typeface="Arial"/>
              </a:rPr>
              <a:t>Chest</a:t>
            </a:r>
            <a:r>
              <a:rPr lang="en" sz="800" dirty="0">
                <a:latin typeface="Arial"/>
                <a:ea typeface="Arial"/>
                <a:cs typeface="Arial"/>
                <a:sym typeface="Arial"/>
              </a:rPr>
              <a:t>, vol. 149, no. 4, Apr. 2016, p. A170, https://doi.org/10.1016/j.chest.2016.02.176. Accessed 17 Nov. 2019.</a:t>
            </a:r>
            <a:endParaRPr sz="8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-457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 dirty="0">
                <a:latin typeface="Arial"/>
                <a:ea typeface="Arial"/>
                <a:cs typeface="Arial"/>
                <a:sym typeface="Arial"/>
              </a:rPr>
              <a:t>Yang, Yong, et al. “The Effect of Comorbidity and Age on Hospital Mortality and Length of Stay in Patients with Sepsis.” </a:t>
            </a:r>
            <a:r>
              <a:rPr lang="en" sz="800" i="1" dirty="0">
                <a:latin typeface="Arial"/>
                <a:ea typeface="Arial"/>
                <a:cs typeface="Arial"/>
                <a:sym typeface="Arial"/>
              </a:rPr>
              <a:t>Journal of Critical Care</a:t>
            </a:r>
            <a:r>
              <a:rPr lang="en" sz="800" dirty="0">
                <a:latin typeface="Arial"/>
                <a:ea typeface="Arial"/>
                <a:cs typeface="Arial"/>
                <a:sym typeface="Arial"/>
              </a:rPr>
              <a:t>, vol. 25, no. 3, 1 Sept. 2010, pp. 398–405, pubmed.ncbi.nlm.nih.gov/19836195/, https://doi.org/10.1016/j.jcrc.2009.09.001.</a:t>
            </a:r>
            <a:endParaRPr sz="8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01" name="Google Shape;501;p56"/>
          <p:cNvSpPr txBox="1">
            <a:spLocks noGrp="1"/>
          </p:cNvSpPr>
          <p:nvPr>
            <p:ph type="body" idx="2"/>
          </p:nvPr>
        </p:nvSpPr>
        <p:spPr>
          <a:xfrm>
            <a:off x="228600" y="4707375"/>
            <a:ext cx="2936700" cy="43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Nicole Vasilakos</a:t>
            </a:r>
            <a:endParaRPr/>
          </a:p>
        </p:txBody>
      </p:sp>
      <p:sp>
        <p:nvSpPr>
          <p:cNvPr id="502" name="Google Shape;502;p56"/>
          <p:cNvSpPr txBox="1">
            <a:spLocks noGrp="1"/>
          </p:cNvSpPr>
          <p:nvPr>
            <p:ph type="body" idx="4294967295"/>
          </p:nvPr>
        </p:nvSpPr>
        <p:spPr>
          <a:xfrm>
            <a:off x="5993850" y="4707300"/>
            <a:ext cx="2921700" cy="43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Page #</a:t>
            </a:r>
            <a:endParaRPr/>
          </a:p>
        </p:txBody>
      </p:sp>
      <p:sp>
        <p:nvSpPr>
          <p:cNvPr id="503" name="Google Shape;503;p56"/>
          <p:cNvSpPr txBox="1">
            <a:spLocks noGrp="1"/>
          </p:cNvSpPr>
          <p:nvPr>
            <p:ph type="sldNum" idx="4294967295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48"/>
          <p:cNvSpPr txBox="1">
            <a:spLocks noGrp="1"/>
          </p:cNvSpPr>
          <p:nvPr>
            <p:ph type="title"/>
          </p:nvPr>
        </p:nvSpPr>
        <p:spPr>
          <a:xfrm>
            <a:off x="799950" y="3710775"/>
            <a:ext cx="5624700" cy="7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Background</a:t>
            </a:r>
            <a:endParaRPr/>
          </a:p>
        </p:txBody>
      </p:sp>
      <p:sp>
        <p:nvSpPr>
          <p:cNvPr id="423" name="Google Shape;423;p48"/>
          <p:cNvSpPr txBox="1">
            <a:spLocks noGrp="1"/>
          </p:cNvSpPr>
          <p:nvPr>
            <p:ph type="body" idx="1"/>
          </p:nvPr>
        </p:nvSpPr>
        <p:spPr>
          <a:xfrm>
            <a:off x="228600" y="4707375"/>
            <a:ext cx="2936700" cy="43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Nicole Vasilakos</a:t>
            </a:r>
            <a:endParaRPr/>
          </a:p>
        </p:txBody>
      </p:sp>
      <p:sp>
        <p:nvSpPr>
          <p:cNvPr id="424" name="Google Shape;424;p48"/>
          <p:cNvSpPr txBox="1">
            <a:spLocks noGrp="1"/>
          </p:cNvSpPr>
          <p:nvPr>
            <p:ph type="body" idx="4294967295"/>
          </p:nvPr>
        </p:nvSpPr>
        <p:spPr>
          <a:xfrm>
            <a:off x="5993850" y="4707425"/>
            <a:ext cx="2921700" cy="43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Page #</a:t>
            </a:r>
            <a:endParaRPr/>
          </a:p>
        </p:txBody>
      </p:sp>
      <p:sp>
        <p:nvSpPr>
          <p:cNvPr id="425" name="Google Shape;425;p48"/>
          <p:cNvSpPr txBox="1">
            <a:spLocks noGrp="1"/>
          </p:cNvSpPr>
          <p:nvPr>
            <p:ph type="body" idx="2"/>
          </p:nvPr>
        </p:nvSpPr>
        <p:spPr>
          <a:xfrm>
            <a:off x="396725" y="620025"/>
            <a:ext cx="7440900" cy="24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 b="1" dirty="0"/>
              <a:t>Life threatening</a:t>
            </a:r>
            <a:r>
              <a:rPr lang="en" sz="2200" dirty="0"/>
              <a:t> medical emergency caused by the body’s extreme response to infection</a:t>
            </a:r>
            <a:endParaRPr sz="2200" dirty="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 dirty="0"/>
              <a:t>Costs approximately </a:t>
            </a:r>
            <a:r>
              <a:rPr lang="en" sz="2200" b="1" dirty="0"/>
              <a:t>$38 billion annually</a:t>
            </a:r>
            <a:r>
              <a:rPr lang="en" sz="2200" dirty="0"/>
              <a:t> in the U.S</a:t>
            </a:r>
            <a:endParaRPr sz="2200" dirty="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 dirty="0"/>
              <a:t>Sepsis </a:t>
            </a:r>
            <a:r>
              <a:rPr lang="en" sz="2200" b="1" dirty="0"/>
              <a:t>diagnosed after admission</a:t>
            </a:r>
            <a:r>
              <a:rPr lang="en" sz="2200" dirty="0"/>
              <a:t> or with </a:t>
            </a:r>
            <a:r>
              <a:rPr lang="en" sz="2200" b="1" dirty="0"/>
              <a:t>increasing severity</a:t>
            </a:r>
            <a:r>
              <a:rPr lang="en" sz="2200" dirty="0"/>
              <a:t> have the</a:t>
            </a:r>
            <a:r>
              <a:rPr lang="en" sz="2200" b="1" dirty="0"/>
              <a:t> highest economic burdens</a:t>
            </a:r>
            <a:r>
              <a:rPr lang="en" sz="2200" dirty="0"/>
              <a:t> </a:t>
            </a:r>
            <a:endParaRPr sz="2200" dirty="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 b="1" dirty="0"/>
              <a:t>Early identification</a:t>
            </a:r>
            <a:r>
              <a:rPr lang="en" sz="2200" dirty="0"/>
              <a:t> is crucial to alleviate severity and financial costs</a:t>
            </a:r>
            <a:endParaRPr sz="2200" dirty="0"/>
          </a:p>
        </p:txBody>
      </p:sp>
      <p:sp>
        <p:nvSpPr>
          <p:cNvPr id="426" name="Google Shape;426;p48"/>
          <p:cNvSpPr txBox="1">
            <a:spLocks noGrp="1"/>
          </p:cNvSpPr>
          <p:nvPr>
            <p:ph type="sldNum" idx="4294967295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>
          <a:extLst>
            <a:ext uri="{FF2B5EF4-FFF2-40B4-BE49-F238E27FC236}">
              <a16:creationId xmlns:a16="http://schemas.microsoft.com/office/drawing/2014/main" id="{478542B9-0837-5E8D-A8A4-2D93001C6E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48">
            <a:extLst>
              <a:ext uri="{FF2B5EF4-FFF2-40B4-BE49-F238E27FC236}">
                <a16:creationId xmlns:a16="http://schemas.microsoft.com/office/drawing/2014/main" id="{7EEC3999-F493-DEA6-43DA-0C4DB87876D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01982" y="3898549"/>
            <a:ext cx="5624700" cy="7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Background</a:t>
            </a:r>
            <a:endParaRPr dirty="0"/>
          </a:p>
        </p:txBody>
      </p:sp>
      <p:sp>
        <p:nvSpPr>
          <p:cNvPr id="423" name="Google Shape;423;p48">
            <a:extLst>
              <a:ext uri="{FF2B5EF4-FFF2-40B4-BE49-F238E27FC236}">
                <a16:creationId xmlns:a16="http://schemas.microsoft.com/office/drawing/2014/main" id="{9E38376C-3497-4FFF-B0FE-12596F8E696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28600" y="4707375"/>
            <a:ext cx="2936700" cy="43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Nicole Vasilakos</a:t>
            </a:r>
            <a:endParaRPr/>
          </a:p>
        </p:txBody>
      </p:sp>
      <p:sp>
        <p:nvSpPr>
          <p:cNvPr id="424" name="Google Shape;424;p48">
            <a:extLst>
              <a:ext uri="{FF2B5EF4-FFF2-40B4-BE49-F238E27FC236}">
                <a16:creationId xmlns:a16="http://schemas.microsoft.com/office/drawing/2014/main" id="{28807FBF-9072-6FEA-452B-DC4555362D1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993850" y="4707425"/>
            <a:ext cx="2921700" cy="43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Page #</a:t>
            </a:r>
            <a:endParaRPr/>
          </a:p>
        </p:txBody>
      </p:sp>
      <p:sp>
        <p:nvSpPr>
          <p:cNvPr id="425" name="Google Shape;425;p48">
            <a:extLst>
              <a:ext uri="{FF2B5EF4-FFF2-40B4-BE49-F238E27FC236}">
                <a16:creationId xmlns:a16="http://schemas.microsoft.com/office/drawing/2014/main" id="{A7CF8083-5F9E-6B51-5E1B-B5668702097D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312587" y="645525"/>
            <a:ext cx="8518825" cy="24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 dirty="0"/>
              <a:t>Sepsis accounts for </a:t>
            </a:r>
            <a:r>
              <a:rPr lang="en" sz="2200" b="1" dirty="0"/>
              <a:t>270,000 deaths/yr</a:t>
            </a:r>
            <a:r>
              <a:rPr lang="en" sz="2200" dirty="0"/>
              <a:t> </a:t>
            </a:r>
          </a:p>
          <a:p>
            <a:pPr indent="-368300">
              <a:buSzPts val="2200"/>
            </a:pPr>
            <a:r>
              <a:rPr lang="en-US" sz="2200" b="1" dirty="0"/>
              <a:t>Leading cause of death</a:t>
            </a:r>
            <a:r>
              <a:rPr lang="en-US" sz="2200" dirty="0"/>
              <a:t> in hospitals (</a:t>
            </a:r>
            <a:r>
              <a:rPr lang="en-US" sz="2200" b="1" dirty="0"/>
              <a:t>1 in 3 </a:t>
            </a:r>
            <a:r>
              <a:rPr lang="en-US" sz="2200" dirty="0"/>
              <a:t>hospital deaths)</a:t>
            </a:r>
            <a:endParaRPr lang="en" sz="2200" dirty="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 dirty="0"/>
              <a:t>Hospital Costs: Sepsis </a:t>
            </a:r>
            <a:r>
              <a:rPr lang="en-US" sz="2200" b="1" dirty="0"/>
              <a:t>present at admission ~</a:t>
            </a:r>
            <a:r>
              <a:rPr lang="en-US" sz="2400" b="1" i="0" dirty="0">
                <a:solidFill>
                  <a:srgbClr val="1B1B1B"/>
                </a:solidFill>
                <a:effectLst/>
                <a:latin typeface="Cambria" panose="02040503050406030204" pitchFamily="18" charset="0"/>
              </a:rPr>
              <a:t>$18,023/pt </a:t>
            </a:r>
            <a:r>
              <a:rPr lang="en-US" sz="2400" b="0" i="0" dirty="0">
                <a:solidFill>
                  <a:srgbClr val="1B1B1B"/>
                </a:solidFill>
                <a:effectLst/>
                <a:latin typeface="Cambria" panose="02040503050406030204" pitchFamily="18" charset="0"/>
              </a:rPr>
              <a:t>and </a:t>
            </a:r>
            <a:r>
              <a:rPr lang="en-US" sz="2400" b="1" i="0" dirty="0">
                <a:solidFill>
                  <a:srgbClr val="1B1B1B"/>
                </a:solidFill>
                <a:effectLst/>
                <a:latin typeface="Cambria" panose="02040503050406030204" pitchFamily="18" charset="0"/>
              </a:rPr>
              <a:t>not present at admission ~$51,022/pt</a:t>
            </a: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400" dirty="0">
                <a:solidFill>
                  <a:srgbClr val="1B1B1B"/>
                </a:solidFill>
                <a:latin typeface="Cambria" panose="02040503050406030204" pitchFamily="18" charset="0"/>
              </a:rPr>
              <a:t>Median LOS: </a:t>
            </a:r>
            <a:r>
              <a:rPr lang="en-US" sz="2400" b="1" dirty="0">
                <a:solidFill>
                  <a:srgbClr val="1B1B1B"/>
                </a:solidFill>
                <a:latin typeface="Cambria" panose="02040503050406030204" pitchFamily="18" charset="0"/>
              </a:rPr>
              <a:t>Hospital onset- 19 days </a:t>
            </a:r>
            <a:r>
              <a:rPr lang="en-US" sz="2400" dirty="0">
                <a:solidFill>
                  <a:srgbClr val="1B1B1B"/>
                </a:solidFill>
                <a:latin typeface="Cambria" panose="02040503050406030204" pitchFamily="18" charset="0"/>
              </a:rPr>
              <a:t>vs. </a:t>
            </a:r>
            <a:r>
              <a:rPr lang="en-US" sz="2400" b="1" dirty="0">
                <a:solidFill>
                  <a:srgbClr val="1B1B1B"/>
                </a:solidFill>
                <a:latin typeface="Cambria" panose="02040503050406030204" pitchFamily="18" charset="0"/>
              </a:rPr>
              <a:t>Community onset- 8 days</a:t>
            </a: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400" dirty="0">
                <a:solidFill>
                  <a:srgbClr val="1B1B1B"/>
                </a:solidFill>
                <a:latin typeface="Cambria" panose="02040503050406030204" pitchFamily="18" charset="0"/>
              </a:rPr>
              <a:t>Association in the literature of </a:t>
            </a:r>
            <a:r>
              <a:rPr lang="en-US" sz="2400" b="1" dirty="0">
                <a:solidFill>
                  <a:srgbClr val="1B1B1B"/>
                </a:solidFill>
                <a:latin typeface="Cambria" panose="02040503050406030204" pitchFamily="18" charset="0"/>
              </a:rPr>
              <a:t>increased LOS with increased # of comorbidities </a:t>
            </a:r>
            <a:r>
              <a:rPr lang="en-US" sz="2400" dirty="0">
                <a:solidFill>
                  <a:srgbClr val="1B1B1B"/>
                </a:solidFill>
                <a:latin typeface="Cambria" panose="02040503050406030204" pitchFamily="18" charset="0"/>
              </a:rPr>
              <a:t>(COPD, CHF, CKD, DM, ESRD, immunosuppression, HTN)</a:t>
            </a: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endParaRPr lang="en-US" sz="2200" b="1" dirty="0"/>
          </a:p>
        </p:txBody>
      </p:sp>
      <p:sp>
        <p:nvSpPr>
          <p:cNvPr id="426" name="Google Shape;426;p48">
            <a:extLst>
              <a:ext uri="{FF2B5EF4-FFF2-40B4-BE49-F238E27FC236}">
                <a16:creationId xmlns:a16="http://schemas.microsoft.com/office/drawing/2014/main" id="{C8849DE3-42C3-2AAB-1A1C-0A4D74DE5E2B}"/>
              </a:ext>
            </a:extLst>
          </p:cNvPr>
          <p:cNvSpPr txBox="1">
            <a:spLocks noGrp="1"/>
          </p:cNvSpPr>
          <p:nvPr>
            <p:ph type="sldNum" idx="4294967295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89621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49"/>
          <p:cNvSpPr txBox="1">
            <a:spLocks noGrp="1"/>
          </p:cNvSpPr>
          <p:nvPr>
            <p:ph type="title"/>
          </p:nvPr>
        </p:nvSpPr>
        <p:spPr>
          <a:xfrm>
            <a:off x="374200" y="2112425"/>
            <a:ext cx="6230700" cy="245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Age &amp; Sex of Pts w/ Sepsis Diagnosis </a:t>
            </a:r>
            <a:endParaRPr sz="2000" dirty="0"/>
          </a:p>
        </p:txBody>
      </p:sp>
      <p:sp>
        <p:nvSpPr>
          <p:cNvPr id="432" name="Google Shape;432;p49"/>
          <p:cNvSpPr txBox="1">
            <a:spLocks noGrp="1"/>
          </p:cNvSpPr>
          <p:nvPr>
            <p:ph type="body" idx="2"/>
          </p:nvPr>
        </p:nvSpPr>
        <p:spPr>
          <a:xfrm>
            <a:off x="228600" y="4707375"/>
            <a:ext cx="2936700" cy="43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Nicole Vasilakos</a:t>
            </a:r>
            <a:endParaRPr/>
          </a:p>
        </p:txBody>
      </p:sp>
      <p:sp>
        <p:nvSpPr>
          <p:cNvPr id="433" name="Google Shape;433;p49"/>
          <p:cNvSpPr txBox="1">
            <a:spLocks noGrp="1"/>
          </p:cNvSpPr>
          <p:nvPr>
            <p:ph type="body" idx="4294967295"/>
          </p:nvPr>
        </p:nvSpPr>
        <p:spPr>
          <a:xfrm>
            <a:off x="5993850" y="4707300"/>
            <a:ext cx="2921700" cy="43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Page #</a:t>
            </a:r>
            <a:endParaRPr/>
          </a:p>
        </p:txBody>
      </p:sp>
      <p:sp>
        <p:nvSpPr>
          <p:cNvPr id="434" name="Google Shape;434;p49"/>
          <p:cNvSpPr txBox="1">
            <a:spLocks noGrp="1"/>
          </p:cNvSpPr>
          <p:nvPr>
            <p:ph type="sldNum" idx="4294967295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435" name="Google Shape;435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7250" y="1903789"/>
            <a:ext cx="3198300" cy="1914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436" name="Google Shape;436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45550" y="283275"/>
            <a:ext cx="3198300" cy="218285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5DDF632-B057-2B40-E6F4-5DD2E8123359}"/>
              </a:ext>
            </a:extLst>
          </p:cNvPr>
          <p:cNvSpPr txBox="1"/>
          <p:nvPr/>
        </p:nvSpPr>
        <p:spPr>
          <a:xfrm rot="16200000">
            <a:off x="2701959" y="1074905"/>
            <a:ext cx="15267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accent2">
                    <a:lumMod val="50000"/>
                  </a:schemeClr>
                </a:solidFill>
              </a:rPr>
              <a:t>Number of Patients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7F6672-A5D2-8A47-27D9-F7A7E6494928}"/>
              </a:ext>
            </a:extLst>
          </p:cNvPr>
          <p:cNvSpPr txBox="1"/>
          <p:nvPr/>
        </p:nvSpPr>
        <p:spPr>
          <a:xfrm rot="16200000">
            <a:off x="-394676" y="2541138"/>
            <a:ext cx="15267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accent2">
                    <a:lumMod val="50000"/>
                  </a:schemeClr>
                </a:solidFill>
              </a:rPr>
              <a:t>Number of Patients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FCA548-1F36-CFAD-26FC-9F5E02B33A7F}"/>
              </a:ext>
            </a:extLst>
          </p:cNvPr>
          <p:cNvSpPr txBox="1"/>
          <p:nvPr/>
        </p:nvSpPr>
        <p:spPr>
          <a:xfrm>
            <a:off x="1210419" y="3775334"/>
            <a:ext cx="15267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accent2">
                    <a:lumMod val="50000"/>
                  </a:schemeClr>
                </a:solidFill>
              </a:rPr>
              <a:t>Age Ranges in Years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3EBE01-6BCB-9D3F-869F-C2425E62E277}"/>
              </a:ext>
            </a:extLst>
          </p:cNvPr>
          <p:cNvSpPr txBox="1"/>
          <p:nvPr/>
        </p:nvSpPr>
        <p:spPr>
          <a:xfrm>
            <a:off x="4816101" y="2466126"/>
            <a:ext cx="15267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accent2">
                    <a:lumMod val="50000"/>
                  </a:schemeClr>
                </a:solidFill>
              </a:rPr>
              <a:t>Sex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50"/>
          <p:cNvSpPr txBox="1">
            <a:spLocks noGrp="1"/>
          </p:cNvSpPr>
          <p:nvPr>
            <p:ph type="title"/>
          </p:nvPr>
        </p:nvSpPr>
        <p:spPr>
          <a:xfrm>
            <a:off x="374200" y="2171025"/>
            <a:ext cx="6230700" cy="245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 dirty="0"/>
              <a:t>By Ethnicity</a:t>
            </a:r>
            <a:endParaRPr sz="5500" dirty="0"/>
          </a:p>
        </p:txBody>
      </p:sp>
      <p:sp>
        <p:nvSpPr>
          <p:cNvPr id="442" name="Google Shape;442;p50"/>
          <p:cNvSpPr txBox="1">
            <a:spLocks noGrp="1"/>
          </p:cNvSpPr>
          <p:nvPr>
            <p:ph type="body" idx="2"/>
          </p:nvPr>
        </p:nvSpPr>
        <p:spPr>
          <a:xfrm>
            <a:off x="228600" y="4707375"/>
            <a:ext cx="2936700" cy="43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Nicole Vasilakos</a:t>
            </a:r>
            <a:endParaRPr/>
          </a:p>
        </p:txBody>
      </p:sp>
      <p:pic>
        <p:nvPicPr>
          <p:cNvPr id="443" name="Google Shape;443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385650"/>
            <a:ext cx="6888000" cy="35151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9739B23-C6C2-8990-F024-7FE5FDBF817A}"/>
              </a:ext>
            </a:extLst>
          </p:cNvPr>
          <p:cNvSpPr txBox="1"/>
          <p:nvPr/>
        </p:nvSpPr>
        <p:spPr>
          <a:xfrm rot="16200000">
            <a:off x="228180" y="970675"/>
            <a:ext cx="15267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accent2">
                    <a:lumMod val="50000"/>
                  </a:schemeClr>
                </a:solidFill>
              </a:rPr>
              <a:t>Number of Patients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51"/>
          <p:cNvSpPr txBox="1">
            <a:spLocks noGrp="1"/>
          </p:cNvSpPr>
          <p:nvPr>
            <p:ph type="subTitle" idx="1"/>
          </p:nvPr>
        </p:nvSpPr>
        <p:spPr>
          <a:xfrm>
            <a:off x="162716" y="3756609"/>
            <a:ext cx="3541500" cy="98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/>
              <a:t>By Location</a:t>
            </a:r>
            <a:endParaRPr sz="2200" dirty="0"/>
          </a:p>
        </p:txBody>
      </p:sp>
      <p:sp>
        <p:nvSpPr>
          <p:cNvPr id="449" name="Google Shape;449;p51"/>
          <p:cNvSpPr txBox="1">
            <a:spLocks noGrp="1"/>
          </p:cNvSpPr>
          <p:nvPr>
            <p:ph type="body" idx="3"/>
          </p:nvPr>
        </p:nvSpPr>
        <p:spPr>
          <a:xfrm>
            <a:off x="228600" y="4707375"/>
            <a:ext cx="2936700" cy="43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Nicole Vasilakos</a:t>
            </a:r>
            <a:endParaRPr dirty="0"/>
          </a:p>
        </p:txBody>
      </p:sp>
      <p:sp>
        <p:nvSpPr>
          <p:cNvPr id="450" name="Google Shape;450;p51"/>
          <p:cNvSpPr txBox="1">
            <a:spLocks noGrp="1"/>
          </p:cNvSpPr>
          <p:nvPr>
            <p:ph type="body" idx="4294967295"/>
          </p:nvPr>
        </p:nvSpPr>
        <p:spPr>
          <a:xfrm>
            <a:off x="5993850" y="4707300"/>
            <a:ext cx="2921700" cy="43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Page #</a:t>
            </a:r>
            <a:endParaRPr/>
          </a:p>
        </p:txBody>
      </p:sp>
      <p:sp>
        <p:nvSpPr>
          <p:cNvPr id="451" name="Google Shape;451;p51"/>
          <p:cNvSpPr txBox="1">
            <a:spLocks noGrp="1"/>
          </p:cNvSpPr>
          <p:nvPr>
            <p:ph type="sldNum" idx="4294967295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452" name="Google Shape;452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2" y="1019600"/>
            <a:ext cx="4030125" cy="241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3" name="Google Shape;453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0629" y="487997"/>
            <a:ext cx="3899424" cy="255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About the Louisiana Department of Health | Louisiana ...">
            <a:extLst>
              <a:ext uri="{FF2B5EF4-FFF2-40B4-BE49-F238E27FC236}">
                <a16:creationId xmlns:a16="http://schemas.microsoft.com/office/drawing/2014/main" id="{51A9519F-F5DE-A395-E791-659873FA53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466" y="3119328"/>
            <a:ext cx="1615440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2D5DABF-57A6-D40A-67DA-3627EC80FD7B}"/>
              </a:ext>
            </a:extLst>
          </p:cNvPr>
          <p:cNvSpPr txBox="1"/>
          <p:nvPr/>
        </p:nvSpPr>
        <p:spPr>
          <a:xfrm rot="16200000">
            <a:off x="3685531" y="2102840"/>
            <a:ext cx="15267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75000"/>
                  </a:schemeClr>
                </a:solidFill>
              </a:rPr>
              <a:t>Number of Patients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4C63E5-67C5-DFB6-7081-13735DBF161A}"/>
              </a:ext>
            </a:extLst>
          </p:cNvPr>
          <p:cNvSpPr txBox="1"/>
          <p:nvPr/>
        </p:nvSpPr>
        <p:spPr>
          <a:xfrm rot="16200000">
            <a:off x="-632730" y="1422079"/>
            <a:ext cx="15267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Number of Patients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52"/>
          <p:cNvSpPr txBox="1">
            <a:spLocks noGrp="1"/>
          </p:cNvSpPr>
          <p:nvPr>
            <p:ph type="body" idx="1"/>
          </p:nvPr>
        </p:nvSpPr>
        <p:spPr>
          <a:xfrm>
            <a:off x="228600" y="4707375"/>
            <a:ext cx="2936700" cy="43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Team Name</a:t>
            </a:r>
            <a:endParaRPr/>
          </a:p>
        </p:txBody>
      </p:sp>
      <p:sp>
        <p:nvSpPr>
          <p:cNvPr id="459" name="Google Shape;459;p52"/>
          <p:cNvSpPr txBox="1">
            <a:spLocks noGrp="1"/>
          </p:cNvSpPr>
          <p:nvPr>
            <p:ph type="body" idx="4294967295"/>
          </p:nvPr>
        </p:nvSpPr>
        <p:spPr>
          <a:xfrm>
            <a:off x="5993850" y="4707300"/>
            <a:ext cx="2921700" cy="43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Page #</a:t>
            </a:r>
            <a:endParaRPr/>
          </a:p>
        </p:txBody>
      </p:sp>
      <p:sp>
        <p:nvSpPr>
          <p:cNvPr id="460" name="Google Shape;460;p52"/>
          <p:cNvSpPr txBox="1">
            <a:spLocks noGrp="1"/>
          </p:cNvSpPr>
          <p:nvPr>
            <p:ph type="sldNum" idx="4294967295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461" name="Google Shape;461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3014" y="1185683"/>
            <a:ext cx="3973326" cy="23786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62" name="Google Shape;462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23404" y="599650"/>
            <a:ext cx="4189027" cy="2720650"/>
          </a:xfrm>
          <a:prstGeom prst="rect">
            <a:avLst/>
          </a:prstGeom>
          <a:noFill/>
          <a:ln>
            <a:noFill/>
          </a:ln>
        </p:spPr>
      </p:pic>
      <p:sp>
        <p:nvSpPr>
          <p:cNvPr id="463" name="Google Shape;463;p52"/>
          <p:cNvSpPr txBox="1">
            <a:spLocks noGrp="1"/>
          </p:cNvSpPr>
          <p:nvPr>
            <p:ph type="title"/>
          </p:nvPr>
        </p:nvSpPr>
        <p:spPr>
          <a:xfrm>
            <a:off x="403014" y="4114750"/>
            <a:ext cx="40203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/>
              <a:t>LOS in Days</a:t>
            </a:r>
            <a:endParaRPr sz="2200" dirty="0"/>
          </a:p>
        </p:txBody>
      </p:sp>
      <p:sp>
        <p:nvSpPr>
          <p:cNvPr id="464" name="Google Shape;464;p52"/>
          <p:cNvSpPr txBox="1">
            <a:spLocks noGrp="1"/>
          </p:cNvSpPr>
          <p:nvPr>
            <p:ph type="title"/>
          </p:nvPr>
        </p:nvSpPr>
        <p:spPr>
          <a:xfrm>
            <a:off x="4810834" y="3958750"/>
            <a:ext cx="40203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/>
              <a:t>Average LOS per # of Comorbidities </a:t>
            </a:r>
            <a:endParaRPr sz="2200" dirty="0"/>
          </a:p>
        </p:txBody>
      </p:sp>
      <p:sp>
        <p:nvSpPr>
          <p:cNvPr id="465" name="Google Shape;465;p52"/>
          <p:cNvSpPr txBox="1">
            <a:spLocks noGrp="1"/>
          </p:cNvSpPr>
          <p:nvPr>
            <p:ph type="title"/>
          </p:nvPr>
        </p:nvSpPr>
        <p:spPr>
          <a:xfrm>
            <a:off x="961715" y="3707868"/>
            <a:ext cx="40203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Average LOS: 8.42 Days </a:t>
            </a:r>
            <a:endParaRPr sz="1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7DE0BF4-FD0B-4654-CB6C-23A3BE557720}"/>
              </a:ext>
            </a:extLst>
          </p:cNvPr>
          <p:cNvSpPr txBox="1"/>
          <p:nvPr/>
        </p:nvSpPr>
        <p:spPr>
          <a:xfrm rot="16200000">
            <a:off x="-441985" y="2251918"/>
            <a:ext cx="15267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accent2">
                    <a:lumMod val="50000"/>
                  </a:schemeClr>
                </a:solidFill>
              </a:rPr>
              <a:t>Number of Patients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5269EE-4F25-C40C-C496-85299FAC1D2C}"/>
              </a:ext>
            </a:extLst>
          </p:cNvPr>
          <p:cNvSpPr txBox="1"/>
          <p:nvPr/>
        </p:nvSpPr>
        <p:spPr>
          <a:xfrm rot="16200000">
            <a:off x="3980572" y="1685282"/>
            <a:ext cx="15267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accent2">
                    <a:lumMod val="50000"/>
                  </a:schemeClr>
                </a:solidFill>
              </a:rPr>
              <a:t>LOS in Days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B58A21-D718-22AC-06C0-8C9633B36026}"/>
              </a:ext>
            </a:extLst>
          </p:cNvPr>
          <p:cNvSpPr txBox="1"/>
          <p:nvPr/>
        </p:nvSpPr>
        <p:spPr>
          <a:xfrm>
            <a:off x="6054560" y="3239739"/>
            <a:ext cx="15267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accent2">
                    <a:lumMod val="50000"/>
                  </a:schemeClr>
                </a:solidFill>
              </a:rPr>
              <a:t># of Comorbidities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51F892-4FEE-A14F-18B4-7CE328795D9E}"/>
              </a:ext>
            </a:extLst>
          </p:cNvPr>
          <p:cNvSpPr txBox="1"/>
          <p:nvPr/>
        </p:nvSpPr>
        <p:spPr>
          <a:xfrm>
            <a:off x="2208508" y="3504122"/>
            <a:ext cx="15267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accent2">
                    <a:lumMod val="50000"/>
                  </a:schemeClr>
                </a:solidFill>
              </a:rPr>
              <a:t>LOS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53"/>
          <p:cNvSpPr txBox="1">
            <a:spLocks noGrp="1"/>
          </p:cNvSpPr>
          <p:nvPr>
            <p:ph type="body" idx="1"/>
          </p:nvPr>
        </p:nvSpPr>
        <p:spPr>
          <a:xfrm>
            <a:off x="228600" y="4707375"/>
            <a:ext cx="2936700" cy="43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Nicole Vasilakos</a:t>
            </a:r>
            <a:endParaRPr/>
          </a:p>
        </p:txBody>
      </p:sp>
      <p:sp>
        <p:nvSpPr>
          <p:cNvPr id="471" name="Google Shape;471;p53"/>
          <p:cNvSpPr txBox="1">
            <a:spLocks noGrp="1"/>
          </p:cNvSpPr>
          <p:nvPr>
            <p:ph type="title"/>
          </p:nvPr>
        </p:nvSpPr>
        <p:spPr>
          <a:xfrm>
            <a:off x="393700" y="3932625"/>
            <a:ext cx="40203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Average LOS per Age Group</a:t>
            </a:r>
            <a:endParaRPr sz="2200"/>
          </a:p>
        </p:txBody>
      </p:sp>
      <p:sp>
        <p:nvSpPr>
          <p:cNvPr id="472" name="Google Shape;472;p53"/>
          <p:cNvSpPr txBox="1">
            <a:spLocks noGrp="1"/>
          </p:cNvSpPr>
          <p:nvPr>
            <p:ph type="title" idx="14"/>
          </p:nvPr>
        </p:nvSpPr>
        <p:spPr>
          <a:xfrm>
            <a:off x="4798700" y="3932625"/>
            <a:ext cx="40203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Average # Comorbidities per Age Group</a:t>
            </a:r>
            <a:endParaRPr sz="2000"/>
          </a:p>
        </p:txBody>
      </p:sp>
      <p:pic>
        <p:nvPicPr>
          <p:cNvPr id="473" name="Google Shape;473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562" y="701770"/>
            <a:ext cx="4129500" cy="247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4" name="Google Shape;474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55720" y="616301"/>
            <a:ext cx="3909771" cy="255766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4037EE7-13C7-8D80-8FE0-8C28487E5996}"/>
              </a:ext>
            </a:extLst>
          </p:cNvPr>
          <p:cNvSpPr txBox="1"/>
          <p:nvPr/>
        </p:nvSpPr>
        <p:spPr>
          <a:xfrm rot="16200000">
            <a:off x="4075513" y="1685282"/>
            <a:ext cx="15267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accent2">
                    <a:lumMod val="50000"/>
                  </a:schemeClr>
                </a:solidFill>
              </a:rPr>
              <a:t># of Comorbidities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54D97C-A26B-B315-CCAF-870AB528D12E}"/>
              </a:ext>
            </a:extLst>
          </p:cNvPr>
          <p:cNvSpPr txBox="1"/>
          <p:nvPr/>
        </p:nvSpPr>
        <p:spPr>
          <a:xfrm rot="16200000">
            <a:off x="-423794" y="1512684"/>
            <a:ext cx="15267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accent2">
                    <a:lumMod val="50000"/>
                  </a:schemeClr>
                </a:solidFill>
              </a:rPr>
              <a:t>Average LOS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CB0898-2ADD-34E6-C0F9-E2DBADB224A4}"/>
              </a:ext>
            </a:extLst>
          </p:cNvPr>
          <p:cNvSpPr txBox="1"/>
          <p:nvPr/>
        </p:nvSpPr>
        <p:spPr>
          <a:xfrm>
            <a:off x="1696950" y="3167610"/>
            <a:ext cx="15267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accent2">
                    <a:lumMod val="50000"/>
                  </a:schemeClr>
                </a:solidFill>
              </a:rPr>
              <a:t>Age Ranges in Years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5ACB62-F697-9922-1C2E-B311F19C12ED}"/>
              </a:ext>
            </a:extLst>
          </p:cNvPr>
          <p:cNvSpPr txBox="1"/>
          <p:nvPr/>
        </p:nvSpPr>
        <p:spPr>
          <a:xfrm>
            <a:off x="6147248" y="3167609"/>
            <a:ext cx="15267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accent2">
                    <a:lumMod val="50000"/>
                  </a:schemeClr>
                </a:solidFill>
              </a:rPr>
              <a:t>Age Ranges in Years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54"/>
          <p:cNvSpPr txBox="1">
            <a:spLocks noGrp="1"/>
          </p:cNvSpPr>
          <p:nvPr>
            <p:ph type="body" idx="1"/>
          </p:nvPr>
        </p:nvSpPr>
        <p:spPr>
          <a:xfrm>
            <a:off x="228600" y="4707375"/>
            <a:ext cx="2936700" cy="43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Nicole Vasilakos</a:t>
            </a:r>
            <a:endParaRPr/>
          </a:p>
        </p:txBody>
      </p:sp>
      <p:sp>
        <p:nvSpPr>
          <p:cNvPr id="480" name="Google Shape;480;p54"/>
          <p:cNvSpPr txBox="1">
            <a:spLocks noGrp="1"/>
          </p:cNvSpPr>
          <p:nvPr>
            <p:ph type="body" idx="4294967295"/>
          </p:nvPr>
        </p:nvSpPr>
        <p:spPr>
          <a:xfrm>
            <a:off x="5993850" y="4707300"/>
            <a:ext cx="2921700" cy="43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Page #</a:t>
            </a:r>
            <a:endParaRPr/>
          </a:p>
        </p:txBody>
      </p:sp>
      <p:sp>
        <p:nvSpPr>
          <p:cNvPr id="481" name="Google Shape;481;p54"/>
          <p:cNvSpPr txBox="1">
            <a:spLocks noGrp="1"/>
          </p:cNvSpPr>
          <p:nvPr>
            <p:ph type="subTitle" idx="2"/>
          </p:nvPr>
        </p:nvSpPr>
        <p:spPr>
          <a:xfrm>
            <a:off x="4633600" y="3723400"/>
            <a:ext cx="4281900" cy="98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/>
              <a:t>Prevalence &amp; Average LOS per Comorbidity</a:t>
            </a:r>
            <a:endParaRPr sz="2200" dirty="0"/>
          </a:p>
        </p:txBody>
      </p:sp>
      <p:sp>
        <p:nvSpPr>
          <p:cNvPr id="482" name="Google Shape;482;p54"/>
          <p:cNvSpPr txBox="1">
            <a:spLocks noGrp="1"/>
          </p:cNvSpPr>
          <p:nvPr>
            <p:ph type="sldNum" idx="4294967295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483" name="Google Shape;483;p54"/>
          <p:cNvSpPr txBox="1"/>
          <p:nvPr/>
        </p:nvSpPr>
        <p:spPr>
          <a:xfrm>
            <a:off x="396050" y="342675"/>
            <a:ext cx="3906600" cy="38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rPr>
              <a:t>Prevalence &amp; Average LOS of Comorbidities:</a:t>
            </a:r>
            <a:endParaRPr dirty="0">
              <a:solidFill>
                <a:schemeClr val="dk1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ublic Sans"/>
              <a:buAutoNum type="arabicPeriod"/>
            </a:pPr>
            <a:r>
              <a:rPr lang="en" dirty="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rPr>
              <a:t>Depression: 8.6 days</a:t>
            </a:r>
            <a:endParaRPr dirty="0">
              <a:solidFill>
                <a:schemeClr val="dk1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ublic Sans"/>
              <a:buAutoNum type="arabicPeriod"/>
            </a:pPr>
            <a:r>
              <a:rPr lang="en" dirty="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rPr>
              <a:t>HTN: 8.3 days</a:t>
            </a:r>
            <a:endParaRPr dirty="0">
              <a:solidFill>
                <a:schemeClr val="dk1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ublic Sans"/>
              <a:buAutoNum type="arabicPeriod"/>
            </a:pPr>
            <a:r>
              <a:rPr lang="en" dirty="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rPr>
              <a:t>Diabetes: 8.6 days</a:t>
            </a:r>
            <a:endParaRPr dirty="0">
              <a:solidFill>
                <a:schemeClr val="dk1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ublic Sans"/>
              <a:buAutoNum type="arabicPeriod"/>
            </a:pPr>
            <a:r>
              <a:rPr lang="en" dirty="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rPr>
              <a:t>Lipid: 8.5 days</a:t>
            </a:r>
            <a:endParaRPr dirty="0">
              <a:solidFill>
                <a:schemeClr val="dk1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ublic Sans"/>
              <a:buAutoNum type="arabicPeriod"/>
            </a:pPr>
            <a:r>
              <a:rPr lang="en" dirty="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rPr>
              <a:t>Asthma: 7.4 days</a:t>
            </a:r>
            <a:endParaRPr dirty="0">
              <a:solidFill>
                <a:schemeClr val="dk1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ublic Sans"/>
              <a:buAutoNum type="arabicPeriod"/>
            </a:pPr>
            <a:r>
              <a:rPr lang="en" dirty="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rPr>
              <a:t>Back: 9.2 days</a:t>
            </a:r>
            <a:endParaRPr dirty="0">
              <a:solidFill>
                <a:schemeClr val="dk1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ublic Sans"/>
              <a:buAutoNum type="arabicPeriod"/>
            </a:pPr>
            <a:r>
              <a:rPr lang="en" dirty="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rPr>
              <a:t>COPD: 7.7 days</a:t>
            </a:r>
            <a:endParaRPr dirty="0">
              <a:solidFill>
                <a:schemeClr val="dk1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ublic Sans"/>
              <a:buAutoNum type="arabicPeriod"/>
            </a:pPr>
            <a:r>
              <a:rPr lang="en" dirty="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rPr>
              <a:t>Renal: 11.4 days</a:t>
            </a:r>
            <a:endParaRPr dirty="0">
              <a:solidFill>
                <a:schemeClr val="dk1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ublic Sans"/>
              <a:buAutoNum type="arabicPeriod"/>
            </a:pPr>
            <a:r>
              <a:rPr lang="en" dirty="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rPr>
              <a:t>CHF: 8.7 days</a:t>
            </a:r>
            <a:endParaRPr dirty="0">
              <a:solidFill>
                <a:schemeClr val="dk1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ublic Sans"/>
              <a:buAutoNum type="arabicPeriod"/>
            </a:pPr>
            <a:r>
              <a:rPr lang="en" dirty="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rPr>
              <a:t>Schizophrenia: 8.1 days</a:t>
            </a:r>
            <a:endParaRPr dirty="0">
              <a:solidFill>
                <a:schemeClr val="dk1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ublic Sans"/>
              <a:buAutoNum type="arabicPeriod"/>
            </a:pPr>
            <a:r>
              <a:rPr lang="en" dirty="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rPr>
              <a:t>IHD: 8.1 days</a:t>
            </a:r>
            <a:endParaRPr dirty="0">
              <a:solidFill>
                <a:schemeClr val="dk1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ublic Sans"/>
              <a:buAutoNum type="arabicPeriod"/>
            </a:pPr>
            <a:r>
              <a:rPr lang="en" dirty="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rPr>
              <a:t>Hypothyroid: 8.0 days</a:t>
            </a:r>
            <a:endParaRPr dirty="0">
              <a:solidFill>
                <a:schemeClr val="dk1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ublic Sans"/>
              <a:buAutoNum type="arabicPeriod"/>
            </a:pPr>
            <a:r>
              <a:rPr lang="en" dirty="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rPr>
              <a:t>HIV: 7.9 days</a:t>
            </a:r>
            <a:endParaRPr dirty="0">
              <a:solidFill>
                <a:schemeClr val="dk1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ublic Sans"/>
              <a:buAutoNum type="arabicPeriod"/>
            </a:pPr>
            <a:r>
              <a:rPr lang="en" dirty="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rPr>
              <a:t>Parkinson's: 10.3 days</a:t>
            </a:r>
            <a:endParaRPr dirty="0">
              <a:solidFill>
                <a:schemeClr val="dk1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ublic Sans"/>
              <a:buAutoNum type="arabicPeriod"/>
            </a:pPr>
            <a:r>
              <a:rPr lang="en" dirty="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rPr>
              <a:t>Glaucoma: 7.3 days</a:t>
            </a:r>
            <a:endParaRPr dirty="0">
              <a:solidFill>
                <a:schemeClr val="dk1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ublic Sans"/>
              <a:buAutoNum type="arabicPeriod"/>
            </a:pPr>
            <a:r>
              <a:rPr lang="en" dirty="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rPr>
              <a:t>Pregnant: 4.1 days</a:t>
            </a:r>
            <a:endParaRPr dirty="0">
              <a:solidFill>
                <a:schemeClr val="dk1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ublic Sans"/>
              <a:buAutoNum type="arabicPeriod"/>
            </a:pPr>
            <a:r>
              <a:rPr lang="en" dirty="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rPr>
              <a:t>Is Transplant: 11.6 days</a:t>
            </a:r>
            <a:endParaRPr dirty="0">
              <a:solidFill>
                <a:schemeClr val="dk1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ublic Sans"/>
              <a:buAutoNum type="arabicPeriod"/>
            </a:pPr>
            <a:r>
              <a:rPr lang="en" dirty="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rPr>
              <a:t>Osteo: 7.4 days</a:t>
            </a:r>
            <a:endParaRPr dirty="0">
              <a:solidFill>
                <a:schemeClr val="dk1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dk1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dk1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dk1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dk1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dk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484" name="Google Shape;484;p54"/>
          <p:cNvSpPr txBox="1"/>
          <p:nvPr/>
        </p:nvSpPr>
        <p:spPr>
          <a:xfrm>
            <a:off x="4961100" y="235200"/>
            <a:ext cx="3627000" cy="15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rPr>
              <a:t>LOS in Days per Comorbidity </a:t>
            </a:r>
            <a:endParaRPr sz="1600">
              <a:solidFill>
                <a:schemeClr val="dk1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rPr>
              <a:t>Longest: Is Transplant 11.6,</a:t>
            </a:r>
            <a:endParaRPr sz="1600">
              <a:solidFill>
                <a:schemeClr val="dk1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rPr>
              <a:t>Renal 11.4, Parkinson's 10.3 </a:t>
            </a:r>
            <a:endParaRPr sz="1600">
              <a:solidFill>
                <a:schemeClr val="dk1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rPr>
              <a:t>Shortest: Pregnant 4.1, </a:t>
            </a:r>
            <a:endParaRPr sz="1600">
              <a:solidFill>
                <a:schemeClr val="dk1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rPr>
              <a:t>Glaucoma 7.3, Asthma 7.4</a:t>
            </a:r>
            <a:endParaRPr sz="1600">
              <a:solidFill>
                <a:schemeClr val="dk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New Employee Orientation &amp; Training">
  <a:themeElements>
    <a:clrScheme name="Simple Light">
      <a:dk1>
        <a:srgbClr val="000000"/>
      </a:dk1>
      <a:lt1>
        <a:srgbClr val="FBF8F4"/>
      </a:lt1>
      <a:dk2>
        <a:srgbClr val="4B917D"/>
      </a:dk2>
      <a:lt2>
        <a:srgbClr val="DAFEA4"/>
      </a:lt2>
      <a:accent1>
        <a:srgbClr val="A0C7FE"/>
      </a:accent1>
      <a:accent2>
        <a:srgbClr val="E0E0E0"/>
      </a:accent2>
      <a:accent3>
        <a:srgbClr val="BDE6DB"/>
      </a:accent3>
      <a:accent4>
        <a:srgbClr val="F7FDD7"/>
      </a:accent4>
      <a:accent5>
        <a:srgbClr val="FFFFFF"/>
      </a:accent5>
      <a:accent6>
        <a:srgbClr val="3F8BA5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1786</TotalTime>
  <Words>936</Words>
  <Application>Microsoft Office PowerPoint</Application>
  <PresentationFormat>On-screen Show (16:9)</PresentationFormat>
  <Paragraphs>121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Times New Roman</vt:lpstr>
      <vt:lpstr>Cambria</vt:lpstr>
      <vt:lpstr>Public Sans Medium</vt:lpstr>
      <vt:lpstr>Arial</vt:lpstr>
      <vt:lpstr>Public Sans</vt:lpstr>
      <vt:lpstr>New Employee Orientation &amp; Training</vt:lpstr>
      <vt:lpstr>Sepsis: Relation to Comorbidities and Hospital Length of Stay </vt:lpstr>
      <vt:lpstr>Background</vt:lpstr>
      <vt:lpstr>Background</vt:lpstr>
      <vt:lpstr>Age &amp; Sex of Pts w/ Sepsis Diagnosis </vt:lpstr>
      <vt:lpstr>By Ethnicity</vt:lpstr>
      <vt:lpstr>PowerPoint Presentation</vt:lpstr>
      <vt:lpstr>LOS in Days</vt:lpstr>
      <vt:lpstr>Average LOS per Age Group</vt:lpstr>
      <vt:lpstr>PowerPoint Presentation</vt:lpstr>
      <vt:lpstr>Next steps</vt:lpstr>
      <vt:lpstr>Next steps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Vasilakos, Nicole A.</cp:lastModifiedBy>
  <cp:revision>9</cp:revision>
  <dcterms:modified xsi:type="dcterms:W3CDTF">2025-04-02T18:42:55Z</dcterms:modified>
</cp:coreProperties>
</file>