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5"/>
  </p:notesMasterIdLst>
  <p:handoutMasterIdLst>
    <p:handoutMasterId r:id="rId26"/>
  </p:handoutMasterIdLst>
  <p:sldIdLst>
    <p:sldId id="256" r:id="rId5"/>
    <p:sldId id="257" r:id="rId6"/>
    <p:sldId id="265" r:id="rId7"/>
    <p:sldId id="266" r:id="rId8"/>
    <p:sldId id="273" r:id="rId9"/>
    <p:sldId id="274" r:id="rId10"/>
    <p:sldId id="267" r:id="rId11"/>
    <p:sldId id="258" r:id="rId12"/>
    <p:sldId id="263" r:id="rId13"/>
    <p:sldId id="275" r:id="rId14"/>
    <p:sldId id="264" r:id="rId15"/>
    <p:sldId id="271" r:id="rId16"/>
    <p:sldId id="272" r:id="rId17"/>
    <p:sldId id="268" r:id="rId18"/>
    <p:sldId id="276" r:id="rId19"/>
    <p:sldId id="277" r:id="rId20"/>
    <p:sldId id="279" r:id="rId21"/>
    <p:sldId id="260" r:id="rId22"/>
    <p:sldId id="261"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3" autoAdjust="0"/>
    <p:restoredTop sz="71588" autoAdjust="0"/>
  </p:normalViewPr>
  <p:slideViewPr>
    <p:cSldViewPr snapToGrid="0">
      <p:cViewPr>
        <p:scale>
          <a:sx n="73" d="100"/>
          <a:sy n="73" d="100"/>
        </p:scale>
        <p:origin x="2392" y="4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choolgirlie\Downloads\race%20stuf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choolgirlie/Downloads/race%20stuf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choolgirlie/Downloads/race%20stuff.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choolgirlie/Downloads/race%20stuf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merihealthcaritas-my.sharepoint.com/personal/afleury_amerihealthcaritasla_com/Documents/LSU%20Student%20Data_PCR_8202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Hb-SS disease with crisis accounts for the majority of Variant Type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rgbClr val="D2D2D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ED7331"/>
          </a:solidFill>
          <a:ln w="19050">
            <a:solidFill>
              <a:schemeClr val="lt1"/>
            </a:solidFill>
          </a:ln>
          <a:effectLst/>
        </c:spPr>
      </c:pivotFmt>
      <c:pivotFmt>
        <c:idx val="2"/>
        <c:spPr>
          <a:solidFill>
            <a:srgbClr val="D2D2D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ED7331"/>
          </a:solidFill>
          <a:ln w="19050">
            <a:solidFill>
              <a:schemeClr val="lt1"/>
            </a:solidFill>
          </a:ln>
          <a:effectLst/>
        </c:spPr>
      </c:pivotFmt>
      <c:pivotFmt>
        <c:idx val="4"/>
        <c:spPr>
          <a:solidFill>
            <a:srgbClr val="D2D2D2"/>
          </a:solidFill>
          <a:ln w="19050">
            <a:solidFill>
              <a:schemeClr val="lt1"/>
            </a:solidFill>
          </a:ln>
          <a:effectLst/>
        </c:spPr>
      </c:pivotFmt>
      <c:pivotFmt>
        <c:idx val="5"/>
        <c:spPr>
          <a:solidFill>
            <a:srgbClr val="D2D2D2"/>
          </a:solidFill>
          <a:ln w="19050">
            <a:solidFill>
              <a:schemeClr val="lt1"/>
            </a:solidFill>
          </a:ln>
          <a:effectLst/>
        </c:spPr>
      </c:pivotFmt>
      <c:pivotFmt>
        <c:idx val="6"/>
        <c:spPr>
          <a:solidFill>
            <a:srgbClr val="D2D2D2"/>
          </a:solidFill>
          <a:ln w="19050">
            <a:solidFill>
              <a:schemeClr val="lt1"/>
            </a:solidFill>
          </a:ln>
          <a:effectLst/>
        </c:spPr>
      </c:pivotFmt>
      <c:pivotFmt>
        <c:idx val="7"/>
        <c:spPr>
          <a:solidFill>
            <a:srgbClr val="D2D2D2"/>
          </a:solidFill>
          <a:ln w="19050">
            <a:solidFill>
              <a:schemeClr val="lt1"/>
            </a:solidFill>
          </a:ln>
          <a:effectLst/>
        </c:spPr>
      </c:pivotFmt>
      <c:pivotFmt>
        <c:idx val="8"/>
        <c:spPr>
          <a:solidFill>
            <a:srgbClr val="D2D2D2"/>
          </a:solidFill>
          <a:ln w="19050">
            <a:solidFill>
              <a:schemeClr val="lt1"/>
            </a:solidFill>
          </a:ln>
          <a:effectLst/>
        </c:spPr>
      </c:pivotFmt>
    </c:pivotFmts>
    <c:plotArea>
      <c:layout/>
      <c:doughnutChart>
        <c:varyColors val="1"/>
        <c:ser>
          <c:idx val="0"/>
          <c:order val="0"/>
          <c:tx>
            <c:v>Total</c:v>
          </c:tx>
          <c:dPt>
            <c:idx val="0"/>
            <c:bubble3D val="0"/>
            <c:spPr>
              <a:solidFill>
                <a:schemeClr val="accent1">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C0E-F341-9A44-81371B05B1FC}"/>
              </c:ext>
            </c:extLst>
          </c:dPt>
          <c:dPt>
            <c:idx val="1"/>
            <c:bubble3D val="0"/>
            <c:spPr>
              <a:solidFill>
                <a:schemeClr val="accent2">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C0E-F341-9A44-81371B05B1FC}"/>
              </c:ext>
            </c:extLst>
          </c:dPt>
          <c:dPt>
            <c:idx val="2"/>
            <c:bubble3D val="0"/>
            <c:spPr>
              <a:solidFill>
                <a:schemeClr val="accent3">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C0E-F341-9A44-81371B05B1FC}"/>
              </c:ext>
            </c:extLst>
          </c:dPt>
          <c:dPt>
            <c:idx val="3"/>
            <c:bubble3D val="0"/>
            <c:spPr>
              <a:solidFill>
                <a:schemeClr val="accent4">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C0E-F341-9A44-81371B05B1FC}"/>
              </c:ext>
            </c:extLst>
          </c:dPt>
          <c:dPt>
            <c:idx val="4"/>
            <c:bubble3D val="0"/>
            <c:spPr>
              <a:solidFill>
                <a:schemeClr val="accent5">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C0E-F341-9A44-81371B05B1FC}"/>
              </c:ext>
            </c:extLst>
          </c:dPt>
          <c:dPt>
            <c:idx val="5"/>
            <c:bubble3D val="0"/>
            <c:spPr>
              <a:solidFill>
                <a:schemeClr val="accent6">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C0E-F341-9A44-81371B05B1F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Lit>
              <c:ptCount val="6"/>
              <c:pt idx="0">
                <c:v>Hb-SS disease with crisis</c:v>
              </c:pt>
              <c:pt idx="1">
                <c:v>Sickle-cell/Hb-C disease</c:v>
              </c:pt>
              <c:pt idx="2">
                <c:v>Sickle-cell thalassemia beta plus with crisis</c:v>
              </c:pt>
              <c:pt idx="3">
                <c:v>Sickle-cell thalassemia, unspecified, with crisis</c:v>
              </c:pt>
              <c:pt idx="4">
                <c:v>Other sickle-cell disorders with crisis</c:v>
              </c:pt>
              <c:pt idx="5">
                <c:v>Sickle-cell thalassemia beta zero with crisis</c:v>
              </c:pt>
            </c:strLit>
          </c:cat>
          <c:val>
            <c:numLit>
              <c:formatCode>General</c:formatCode>
              <c:ptCount val="6"/>
              <c:pt idx="0">
                <c:v>1004</c:v>
              </c:pt>
              <c:pt idx="1">
                <c:v>44</c:v>
              </c:pt>
              <c:pt idx="2">
                <c:v>27</c:v>
              </c:pt>
              <c:pt idx="3">
                <c:v>26</c:v>
              </c:pt>
              <c:pt idx="4">
                <c:v>21</c:v>
              </c:pt>
              <c:pt idx="5">
                <c:v>7</c:v>
              </c:pt>
            </c:numLit>
          </c:val>
          <c:extLst>
            <c:ext xmlns:c16="http://schemas.microsoft.com/office/drawing/2014/chart" uri="{C3380CC4-5D6E-409C-BE32-E72D297353CC}">
              <c16:uniqueId val="{0000000C-FC0E-F341-9A44-81371B05B1F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Black/African American accounts for the majority of Race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rgbClr val="D2D2D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ED7331"/>
          </a:solidFill>
          <a:ln w="19050">
            <a:solidFill>
              <a:schemeClr val="lt1"/>
            </a:solidFill>
          </a:ln>
          <a:effectLst/>
        </c:spPr>
      </c:pivotFmt>
      <c:pivotFmt>
        <c:idx val="2"/>
        <c:spPr>
          <a:solidFill>
            <a:srgbClr val="D2D2D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ED7331"/>
          </a:solidFill>
          <a:ln w="19050">
            <a:solidFill>
              <a:schemeClr val="lt1"/>
            </a:solidFill>
          </a:ln>
          <a:effectLst/>
        </c:spPr>
      </c:pivotFmt>
      <c:pivotFmt>
        <c:idx val="4"/>
        <c:spPr>
          <a:solidFill>
            <a:srgbClr val="D2D2D2"/>
          </a:solidFill>
          <a:ln w="19050">
            <a:solidFill>
              <a:schemeClr val="lt1"/>
            </a:solidFill>
          </a:ln>
          <a:effectLst/>
        </c:spPr>
      </c:pivotFmt>
      <c:pivotFmt>
        <c:idx val="5"/>
        <c:spPr>
          <a:solidFill>
            <a:srgbClr val="D2D2D2"/>
          </a:solidFill>
          <a:ln w="19050">
            <a:solidFill>
              <a:schemeClr val="lt1"/>
            </a:solidFill>
          </a:ln>
          <a:effectLst/>
        </c:spPr>
      </c:pivotFmt>
      <c:pivotFmt>
        <c:idx val="6"/>
        <c:spPr>
          <a:solidFill>
            <a:srgbClr val="D2D2D2"/>
          </a:solidFill>
          <a:ln w="19050">
            <a:solidFill>
              <a:schemeClr val="lt1"/>
            </a:solidFill>
          </a:ln>
          <a:effectLst/>
        </c:spPr>
      </c:pivotFmt>
    </c:pivotFmts>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2FC-754F-ABC1-90C491F32B9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2FC-754F-ABC1-90C491F32B9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2FC-754F-ABC1-90C491F32B9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2FC-754F-ABC1-90C491F32B96}"/>
              </c:ext>
            </c:extLst>
          </c:dPt>
          <c:dLbls>
            <c:dLbl>
              <c:idx val="1"/>
              <c:layout>
                <c:manualLayout>
                  <c:x val="-0.11205432937181661"/>
                  <c:y val="2.875399361022361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2FC-754F-ABC1-90C491F32B96}"/>
                </c:ext>
              </c:extLst>
            </c:dLbl>
            <c:dLbl>
              <c:idx val="2"/>
              <c:delete val="1"/>
              <c:extLst>
                <c:ext xmlns:c15="http://schemas.microsoft.com/office/drawing/2012/chart" uri="{CE6537A1-D6FC-4f65-9D91-7224C49458BB}"/>
                <c:ext xmlns:c16="http://schemas.microsoft.com/office/drawing/2014/chart" uri="{C3380CC4-5D6E-409C-BE32-E72D297353CC}">
                  <c16:uniqueId val="{00000005-12FC-754F-ABC1-90C491F32B96}"/>
                </c:ext>
              </c:extLst>
            </c:dLbl>
            <c:dLbl>
              <c:idx val="3"/>
              <c:delete val="1"/>
              <c:extLst>
                <c:ext xmlns:c15="http://schemas.microsoft.com/office/drawing/2012/chart" uri="{CE6537A1-D6FC-4f65-9D91-7224C49458BB}"/>
                <c:ext xmlns:c16="http://schemas.microsoft.com/office/drawing/2014/chart" uri="{C3380CC4-5D6E-409C-BE32-E72D297353CC}">
                  <c16:uniqueId val="{00000007-12FC-754F-ABC1-90C491F32B9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Lit>
              <c:ptCount val="4"/>
              <c:pt idx="0">
                <c:v>Black/African American</c:v>
              </c:pt>
              <c:pt idx="1">
                <c:v>American Indian/Alaska Native</c:v>
              </c:pt>
              <c:pt idx="2">
                <c:v>Unknown Race</c:v>
              </c:pt>
              <c:pt idx="3">
                <c:v>Two or More Races</c:v>
              </c:pt>
            </c:strLit>
          </c:cat>
          <c:val>
            <c:numLit>
              <c:formatCode>General</c:formatCode>
              <c:ptCount val="4"/>
              <c:pt idx="0">
                <c:v>1104</c:v>
              </c:pt>
              <c:pt idx="1">
                <c:v>18</c:v>
              </c:pt>
              <c:pt idx="2">
                <c:v>4</c:v>
              </c:pt>
              <c:pt idx="3">
                <c:v>3</c:v>
              </c:pt>
            </c:numLit>
          </c:val>
          <c:extLst>
            <c:ext xmlns:c15="http://schemas.microsoft.com/office/drawing/2012/chart" uri="{02D57815-91ED-43cb-92C2-25804820EDAC}">
              <c15:filteredSeriesTitle>
                <c15:tx>
                  <c:v>Total</c:v>
                </c15:tx>
              </c15:filteredSeriesTitle>
            </c:ext>
            <c:ext xmlns:c16="http://schemas.microsoft.com/office/drawing/2014/chart" uri="{C3380CC4-5D6E-409C-BE32-E72D297353CC}">
              <c16:uniqueId val="{00000008-12FC-754F-ABC1-90C491F32B9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[race stuff.xlsx]RACE!PivotTable3</c:name>
    <c:fmtId val="5"/>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Female</a:t>
            </a:r>
            <a:r>
              <a:rPr lang="en-US" baseline="0"/>
              <a:t> accounts for majority of Gender</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2"/>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Male</a:t>
                </a:r>
              </a:p>
              <a:p>
                <a:pPr>
                  <a:defRPr sz="1000" b="1" i="0" u="none" strike="noStrike" kern="1200" baseline="0">
                    <a:solidFill>
                      <a:schemeClr val="lt1"/>
                    </a:solidFill>
                    <a:latin typeface="+mn-lt"/>
                    <a:ea typeface="+mn-ea"/>
                    <a:cs typeface="+mn-cs"/>
                  </a:defRPr>
                </a:pPr>
                <a:fld id="{2851AF5C-D330-2946-B21A-F76779210349}" type="PERCENTAGE">
                  <a:rPr lang="en-US"/>
                  <a:pPr>
                    <a:defRPr sz="1000" b="1" i="0" u="none" strike="noStrike" kern="1200" baseline="0">
                      <a:solidFill>
                        <a:schemeClr val="lt1"/>
                      </a:solidFill>
                      <a:latin typeface="+mn-lt"/>
                      <a:ea typeface="+mn-ea"/>
                      <a:cs typeface="+mn-cs"/>
                    </a:defRPr>
                  </a:pPr>
                  <a:t>[PERCENTAGE]</a:t>
                </a:fld>
                <a:endParaRPr lang="en-US"/>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Female</a:t>
                </a:r>
              </a:p>
              <a:p>
                <a:pPr>
                  <a:defRPr sz="1000" b="1" i="0" u="none" strike="noStrike" kern="1200" baseline="0">
                    <a:solidFill>
                      <a:schemeClr val="lt1"/>
                    </a:solidFill>
                    <a:latin typeface="+mn-lt"/>
                    <a:ea typeface="+mn-ea"/>
                    <a:cs typeface="+mn-cs"/>
                  </a:defRPr>
                </a:pPr>
                <a:fld id="{60624129-4069-3C4A-82B0-41B8F7FC7D50}" type="PERCENTAGE">
                  <a:rPr lang="en-US"/>
                  <a:pPr>
                    <a:defRPr sz="1000" b="1" i="0" u="none" strike="noStrike" kern="1200" baseline="0">
                      <a:solidFill>
                        <a:schemeClr val="lt1"/>
                      </a:solidFill>
                      <a:latin typeface="+mn-lt"/>
                      <a:ea typeface="+mn-ea"/>
                      <a:cs typeface="+mn-cs"/>
                    </a:defRPr>
                  </a:pPr>
                  <a:t>[PERCENTAGE]</a:t>
                </a:fld>
                <a:endParaRPr lang="en-US"/>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Female</a:t>
                </a:r>
              </a:p>
              <a:p>
                <a:pPr>
                  <a:defRPr sz="1000" b="1" i="0" u="none" strike="noStrike" kern="1200" baseline="0">
                    <a:solidFill>
                      <a:schemeClr val="lt1"/>
                    </a:solidFill>
                    <a:latin typeface="+mn-lt"/>
                    <a:ea typeface="+mn-ea"/>
                    <a:cs typeface="+mn-cs"/>
                  </a:defRPr>
                </a:pPr>
                <a:fld id="{60624129-4069-3C4A-82B0-41B8F7FC7D50}" type="PERCENTAGE">
                  <a:rPr lang="en-US"/>
                  <a:pPr>
                    <a:defRPr sz="1000" b="1" i="0" u="none" strike="noStrike" kern="1200" baseline="0">
                      <a:solidFill>
                        <a:schemeClr val="lt1"/>
                      </a:solidFill>
                      <a:latin typeface="+mn-lt"/>
                      <a:ea typeface="+mn-ea"/>
                      <a:cs typeface="+mn-cs"/>
                    </a:defRPr>
                  </a:pPr>
                  <a:t>[PERCENTAGE]</a:t>
                </a:fld>
                <a:endParaRPr lang="en-US"/>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Male</a:t>
                </a:r>
              </a:p>
              <a:p>
                <a:pPr>
                  <a:defRPr sz="1000" b="1" i="0" u="none" strike="noStrike" kern="1200" baseline="0">
                    <a:solidFill>
                      <a:schemeClr val="lt1"/>
                    </a:solidFill>
                    <a:latin typeface="+mn-lt"/>
                    <a:ea typeface="+mn-ea"/>
                    <a:cs typeface="+mn-cs"/>
                  </a:defRPr>
                </a:pPr>
                <a:fld id="{2851AF5C-D330-2946-B21A-F76779210349}" type="PERCENTAGE">
                  <a:rPr lang="en-US"/>
                  <a:pPr>
                    <a:defRPr sz="1000" b="1" i="0" u="none" strike="noStrike" kern="1200" baseline="0">
                      <a:solidFill>
                        <a:schemeClr val="lt1"/>
                      </a:solidFill>
                      <a:latin typeface="+mn-lt"/>
                      <a:ea typeface="+mn-ea"/>
                      <a:cs typeface="+mn-cs"/>
                    </a:defRPr>
                  </a:pPr>
                  <a:t>[PERCENTAGE]</a:t>
                </a:fld>
                <a:endParaRPr lang="en-US"/>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Female</a:t>
                </a:r>
              </a:p>
              <a:p>
                <a:pPr>
                  <a:defRPr sz="1000" b="1" i="0" u="none" strike="noStrike" kern="1200" baseline="0">
                    <a:solidFill>
                      <a:schemeClr val="lt1"/>
                    </a:solidFill>
                    <a:latin typeface="+mn-lt"/>
                    <a:ea typeface="+mn-ea"/>
                    <a:cs typeface="+mn-cs"/>
                  </a:defRPr>
                </a:pPr>
                <a:fld id="{60624129-4069-3C4A-82B0-41B8F7FC7D50}" type="PERCENTAGE">
                  <a:rPr lang="en-US"/>
                  <a:pPr>
                    <a:defRPr sz="1000" b="1" i="0" u="none" strike="noStrike" kern="1200" baseline="0">
                      <a:solidFill>
                        <a:schemeClr val="lt1"/>
                      </a:solidFill>
                      <a:latin typeface="+mn-lt"/>
                      <a:ea typeface="+mn-ea"/>
                      <a:cs typeface="+mn-cs"/>
                    </a:defRPr>
                  </a:pPr>
                  <a:t>[PERCENTAGE]</a:t>
                </a:fld>
                <a:endParaRPr lang="en-US"/>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accent1"/>
          </a:solidFill>
          <a:ln>
            <a:noFill/>
          </a:ln>
          <a:effectLst>
            <a:outerShdw blurRad="254000" sx="102000" sy="102000" algn="ctr" rotWithShape="0">
              <a:prstClr val="black">
                <a:alpha val="20000"/>
              </a:prstClr>
            </a:outerShdw>
          </a:effectLst>
        </c:spPr>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a:t>Male</a:t>
                </a:r>
              </a:p>
              <a:p>
                <a:pPr>
                  <a:defRPr sz="1000" b="1" i="0" u="none" strike="noStrike" kern="1200" baseline="0">
                    <a:solidFill>
                      <a:schemeClr val="lt1"/>
                    </a:solidFill>
                    <a:latin typeface="+mn-lt"/>
                    <a:ea typeface="+mn-ea"/>
                    <a:cs typeface="+mn-cs"/>
                  </a:defRPr>
                </a:pPr>
                <a:fld id="{2851AF5C-D330-2946-B21A-F76779210349}" type="PERCENTAGE">
                  <a:rPr lang="en-US"/>
                  <a:pPr>
                    <a:defRPr sz="1000" b="1" i="0" u="none" strike="noStrike" kern="1200" baseline="0">
                      <a:solidFill>
                        <a:schemeClr val="lt1"/>
                      </a:solidFill>
                      <a:latin typeface="+mn-lt"/>
                      <a:ea typeface="+mn-ea"/>
                      <a:cs typeface="+mn-cs"/>
                    </a:defRPr>
                  </a:pPr>
                  <a:t>[PERCENTAGE]</a:t>
                </a:fld>
                <a:endParaRPr lang="en-US"/>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s>
    <c:plotArea>
      <c:layout/>
      <c:pieChart>
        <c:varyColors val="1"/>
        <c:ser>
          <c:idx val="0"/>
          <c:order val="0"/>
          <c:tx>
            <c:strRef>
              <c:f>RACE!$B$26</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656-E241-90E0-738B913D6DC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656-E241-90E0-738B913D6DC8}"/>
              </c:ext>
            </c:extLst>
          </c:dPt>
          <c:dLbls>
            <c:dLbl>
              <c:idx val="0"/>
              <c:tx>
                <c:rich>
                  <a:bodyPr/>
                  <a:lstStyle/>
                  <a:p>
                    <a:r>
                      <a:rPr lang="en-US"/>
                      <a:t>Female</a:t>
                    </a:r>
                  </a:p>
                  <a:p>
                    <a:fld id="{60624129-4069-3C4A-82B0-41B8F7FC7D50}" type="PERCENTAGE">
                      <a:rPr lang="en-US"/>
                      <a:pPr/>
                      <a:t>[PERCENTAGE]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56-E241-90E0-738B913D6DC8}"/>
                </c:ext>
              </c:extLst>
            </c:dLbl>
            <c:dLbl>
              <c:idx val="1"/>
              <c:tx>
                <c:rich>
                  <a:bodyPr/>
                  <a:lstStyle/>
                  <a:p>
                    <a:r>
                      <a:rPr lang="en-US"/>
                      <a:t>Male</a:t>
                    </a:r>
                  </a:p>
                  <a:p>
                    <a:fld id="{2851AF5C-D330-2946-B21A-F76779210349}" type="PERCENTAGE">
                      <a:rPr lang="en-US"/>
                      <a:pPr/>
                      <a:t>[PERCENTAGE]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56-E241-90E0-738B913D6DC8}"/>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RACE!$A$27:$A$29</c:f>
              <c:strCache>
                <c:ptCount val="2"/>
                <c:pt idx="0">
                  <c:v>Female</c:v>
                </c:pt>
                <c:pt idx="1">
                  <c:v>Male</c:v>
                </c:pt>
              </c:strCache>
            </c:strRef>
          </c:cat>
          <c:val>
            <c:numRef>
              <c:f>RACE!$B$27:$B$29</c:f>
              <c:numCache>
                <c:formatCode>General</c:formatCode>
                <c:ptCount val="2"/>
                <c:pt idx="0">
                  <c:v>696</c:v>
                </c:pt>
                <c:pt idx="1">
                  <c:v>433</c:v>
                </c:pt>
              </c:numCache>
            </c:numRef>
          </c:val>
          <c:extLst>
            <c:ext xmlns:c16="http://schemas.microsoft.com/office/drawing/2014/chart" uri="{C3380CC4-5D6E-409C-BE32-E72D297353CC}">
              <c16:uniqueId val="{00000004-8656-E241-90E0-738B913D6D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Urban accounts for the majority of Geographic</a:t>
            </a:r>
            <a:r>
              <a:rPr lang="en-US" baseline="0"/>
              <a:t> Classification</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rgbClr val="D2D2D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ED7331"/>
          </a:solidFill>
          <a:ln w="19050">
            <a:solidFill>
              <a:schemeClr val="lt1"/>
            </a:solidFill>
          </a:ln>
          <a:effectLst/>
        </c:spPr>
      </c:pivotFmt>
      <c:pivotFmt>
        <c:idx val="2"/>
        <c:spPr>
          <a:solidFill>
            <a:srgbClr val="D2D2D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ED7331"/>
          </a:solidFill>
          <a:ln w="19050">
            <a:solidFill>
              <a:schemeClr val="lt1"/>
            </a:solidFill>
          </a:ln>
          <a:effectLst/>
        </c:spPr>
      </c:pivotFmt>
      <c:pivotFmt>
        <c:idx val="4"/>
        <c:spPr>
          <a:solidFill>
            <a:srgbClr val="D2D2D2"/>
          </a:solidFill>
          <a:ln w="19050">
            <a:solidFill>
              <a:schemeClr val="lt1"/>
            </a:solidFill>
          </a:ln>
          <a:effectLst/>
        </c:spPr>
      </c:pivotFmt>
      <c:pivotFmt>
        <c:idx val="5"/>
        <c:spPr>
          <a:solidFill>
            <a:srgbClr val="D2D2D2"/>
          </a:solidFill>
          <a:ln w="19050">
            <a:solidFill>
              <a:schemeClr val="lt1"/>
            </a:solidFill>
          </a:ln>
          <a:effectLst/>
        </c:spPr>
      </c:pivotFmt>
    </c:pivotFmts>
    <c:plotArea>
      <c:layout/>
      <c:doughnutChart>
        <c:varyColors val="1"/>
        <c:ser>
          <c:idx val="0"/>
          <c:order val="0"/>
          <c:tx>
            <c:v>Total</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E04-C040-BB00-8036774F862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E04-C040-BB00-8036774F862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E04-C040-BB00-8036774F8625}"/>
              </c:ext>
            </c:extLst>
          </c:dPt>
          <c:dLbls>
            <c:dLbl>
              <c:idx val="0"/>
              <c:tx>
                <c:rich>
                  <a:bodyPr/>
                  <a:lstStyle/>
                  <a:p>
                    <a:r>
                      <a:rPr lang="en-US"/>
                      <a:t>Urban</a:t>
                    </a:r>
                  </a:p>
                  <a:p>
                    <a:fld id="{114255E6-B19E-B443-80C8-1F99F448166E}" type="PERCENTAGE">
                      <a:rPr lang="en-US"/>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04-C040-BB00-8036774F8625}"/>
                </c:ext>
              </c:extLst>
            </c:dLbl>
            <c:dLbl>
              <c:idx val="1"/>
              <c:tx>
                <c:rich>
                  <a:bodyPr/>
                  <a:lstStyle/>
                  <a:p>
                    <a:r>
                      <a:rPr lang="en-US"/>
                      <a:t>Rural</a:t>
                    </a:r>
                  </a:p>
                  <a:p>
                    <a:fld id="{630D421F-9ACE-7246-8400-41B0591FCE1A}" type="PERCENTAGE">
                      <a:rPr lang="en-US"/>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04-C040-BB00-8036774F8625}"/>
                </c:ext>
              </c:extLst>
            </c:dLbl>
            <c:dLbl>
              <c:idx val="2"/>
              <c:delete val="1"/>
              <c:extLst>
                <c:ext xmlns:c15="http://schemas.microsoft.com/office/drawing/2012/chart" uri="{CE6537A1-D6FC-4f65-9D91-7224C49458BB}"/>
                <c:ext xmlns:c16="http://schemas.microsoft.com/office/drawing/2014/chart" uri="{C3380CC4-5D6E-409C-BE32-E72D297353CC}">
                  <c16:uniqueId val="{00000005-BE04-C040-BB00-8036774F862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Lit>
              <c:ptCount val="3"/>
              <c:pt idx="0">
                <c:v>Urban</c:v>
              </c:pt>
              <c:pt idx="1">
                <c:v>Rural</c:v>
              </c:pt>
              <c:pt idx="2">
                <c:v>(blank)</c:v>
              </c:pt>
            </c:strLit>
          </c:cat>
          <c:val>
            <c:numLit>
              <c:formatCode>General</c:formatCode>
              <c:ptCount val="3"/>
              <c:pt idx="0">
                <c:v>847</c:v>
              </c:pt>
              <c:pt idx="1">
                <c:v>253</c:v>
              </c:pt>
              <c:pt idx="2">
                <c:v>0</c:v>
              </c:pt>
            </c:numLit>
          </c:val>
          <c:extLst>
            <c:ext xmlns:c16="http://schemas.microsoft.com/office/drawing/2014/chart" uri="{C3380CC4-5D6E-409C-BE32-E72D297353CC}">
              <c16:uniqueId val="{00000006-BE04-C040-BB00-8036774F862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2"/>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dirty="0">
                <a:solidFill>
                  <a:prstClr val="black">
                    <a:lumMod val="65000"/>
                    <a:lumOff val="35000"/>
                  </a:prstClr>
                </a:solidFill>
              </a:rPr>
              <a:t>Average of Expected Readmission Rates vs Actual Average Readmission Rates by</a:t>
            </a:r>
            <a:r>
              <a:rPr lang="en-US" sz="1200" b="1" i="0" u="none" strike="noStrike" kern="1200" spc="0" baseline="0" dirty="0">
                <a:solidFill>
                  <a:prstClr val="black">
                    <a:lumMod val="65000"/>
                    <a:lumOff val="35000"/>
                  </a:prstClr>
                </a:solidFill>
              </a:rPr>
              <a:t> Region</a:t>
            </a:r>
            <a:endParaRPr lang="en-US" sz="1200" b="0" i="0" u="none" strike="noStrike" kern="1200" spc="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94158886637844"/>
          <c:y val="0.11281385281385282"/>
          <c:w val="0.77585817024861281"/>
          <c:h val="0.69902330390519363"/>
        </c:manualLayout>
      </c:layout>
      <c:barChart>
        <c:barDir val="bar"/>
        <c:grouping val="clustered"/>
        <c:varyColors val="0"/>
        <c:ser>
          <c:idx val="0"/>
          <c:order val="0"/>
          <c:tx>
            <c:strRef>
              <c:f>'Region Readmit'!$F$2</c:f>
              <c:strCache>
                <c:ptCount val="1"/>
                <c:pt idx="0">
                  <c:v>Average of Expected Readmission Rates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 Readmit'!$E$3:$E$12</c:f>
              <c:strCache>
                <c:ptCount val="10"/>
                <c:pt idx="0">
                  <c:v>Region 1</c:v>
                </c:pt>
                <c:pt idx="1">
                  <c:v>Region 2</c:v>
                </c:pt>
                <c:pt idx="2">
                  <c:v>Region 3</c:v>
                </c:pt>
                <c:pt idx="3">
                  <c:v>Region 4</c:v>
                </c:pt>
                <c:pt idx="4">
                  <c:v>Region 5</c:v>
                </c:pt>
                <c:pt idx="5">
                  <c:v>Region 6</c:v>
                </c:pt>
                <c:pt idx="6">
                  <c:v>Region 7</c:v>
                </c:pt>
                <c:pt idx="7">
                  <c:v>Region 8</c:v>
                </c:pt>
                <c:pt idx="8">
                  <c:v>Region 9</c:v>
                </c:pt>
                <c:pt idx="9">
                  <c:v>No Region Specified</c:v>
                </c:pt>
              </c:strCache>
            </c:strRef>
          </c:cat>
          <c:val>
            <c:numRef>
              <c:f>'Region Readmit'!$F$3:$F$12</c:f>
              <c:numCache>
                <c:formatCode>0.00%</c:formatCode>
                <c:ptCount val="10"/>
                <c:pt idx="0">
                  <c:v>6.6313503604761882E-3</c:v>
                </c:pt>
                <c:pt idx="1">
                  <c:v>2.6555446381521738E-2</c:v>
                </c:pt>
                <c:pt idx="2">
                  <c:v>5.9180814402877702E-3</c:v>
                </c:pt>
                <c:pt idx="3">
                  <c:v>1.8412576132456136E-2</c:v>
                </c:pt>
                <c:pt idx="4">
                  <c:v>4.6238250809090914E-2</c:v>
                </c:pt>
                <c:pt idx="5">
                  <c:v>2.4967378849180329E-2</c:v>
                </c:pt>
                <c:pt idx="6">
                  <c:v>1.5242021369010416E-2</c:v>
                </c:pt>
                <c:pt idx="7">
                  <c:v>1.7407963593181818E-2</c:v>
                </c:pt>
                <c:pt idx="8">
                  <c:v>0</c:v>
                </c:pt>
                <c:pt idx="9">
                  <c:v>1.5448238100000001E-2</c:v>
                </c:pt>
              </c:numCache>
            </c:numRef>
          </c:val>
          <c:extLst>
            <c:ext xmlns:c16="http://schemas.microsoft.com/office/drawing/2014/chart" uri="{C3380CC4-5D6E-409C-BE32-E72D297353CC}">
              <c16:uniqueId val="{00000000-DDC4-4A5A-8FD9-542EFB1B92F4}"/>
            </c:ext>
          </c:extLst>
        </c:ser>
        <c:ser>
          <c:idx val="1"/>
          <c:order val="1"/>
          <c:tx>
            <c:strRef>
              <c:f>'Region Readmit'!$G$2</c:f>
              <c:strCache>
                <c:ptCount val="1"/>
                <c:pt idx="0">
                  <c:v>Actual Readmission Rates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 Readmit'!$E$3:$E$12</c:f>
              <c:strCache>
                <c:ptCount val="10"/>
                <c:pt idx="0">
                  <c:v>Region 1</c:v>
                </c:pt>
                <c:pt idx="1">
                  <c:v>Region 2</c:v>
                </c:pt>
                <c:pt idx="2">
                  <c:v>Region 3</c:v>
                </c:pt>
                <c:pt idx="3">
                  <c:v>Region 4</c:v>
                </c:pt>
                <c:pt idx="4">
                  <c:v>Region 5</c:v>
                </c:pt>
                <c:pt idx="5">
                  <c:v>Region 6</c:v>
                </c:pt>
                <c:pt idx="6">
                  <c:v>Region 7</c:v>
                </c:pt>
                <c:pt idx="7">
                  <c:v>Region 8</c:v>
                </c:pt>
                <c:pt idx="8">
                  <c:v>Region 9</c:v>
                </c:pt>
                <c:pt idx="9">
                  <c:v>No Region Specified</c:v>
                </c:pt>
              </c:strCache>
            </c:strRef>
          </c:cat>
          <c:val>
            <c:numRef>
              <c:f>'Region Readmit'!$G$3:$G$12</c:f>
              <c:numCache>
                <c:formatCode>0%</c:formatCode>
                <c:ptCount val="10"/>
                <c:pt idx="0">
                  <c:v>0.77619047619047621</c:v>
                </c:pt>
                <c:pt idx="1">
                  <c:v>0.54347826086956519</c:v>
                </c:pt>
                <c:pt idx="2">
                  <c:v>0.84892086330935257</c:v>
                </c:pt>
                <c:pt idx="3">
                  <c:v>0.64912280701754388</c:v>
                </c:pt>
                <c:pt idx="4">
                  <c:v>0</c:v>
                </c:pt>
                <c:pt idx="5">
                  <c:v>0.5901639344262295</c:v>
                </c:pt>
                <c:pt idx="6">
                  <c:v>0.64583333333333337</c:v>
                </c:pt>
                <c:pt idx="7">
                  <c:v>0.59090909090909094</c:v>
                </c:pt>
                <c:pt idx="8">
                  <c:v>0.84782608695652173</c:v>
                </c:pt>
                <c:pt idx="9">
                  <c:v>0</c:v>
                </c:pt>
              </c:numCache>
            </c:numRef>
          </c:val>
          <c:extLst>
            <c:ext xmlns:c16="http://schemas.microsoft.com/office/drawing/2014/chart" uri="{C3380CC4-5D6E-409C-BE32-E72D297353CC}">
              <c16:uniqueId val="{00000001-DDC4-4A5A-8FD9-542EFB1B92F4}"/>
            </c:ext>
          </c:extLst>
        </c:ser>
        <c:dLbls>
          <c:dLblPos val="inEnd"/>
          <c:showLegendKey val="0"/>
          <c:showVal val="1"/>
          <c:showCatName val="0"/>
          <c:showSerName val="0"/>
          <c:showPercent val="0"/>
          <c:showBubbleSize val="0"/>
        </c:dLbls>
        <c:gapWidth val="182"/>
        <c:axId val="2118083167"/>
        <c:axId val="2118083647"/>
      </c:barChart>
      <c:catAx>
        <c:axId val="2118083167"/>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Region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083647"/>
        <c:crossesAt val="0"/>
        <c:auto val="1"/>
        <c:lblAlgn val="ctr"/>
        <c:lblOffset val="100"/>
        <c:noMultiLvlLbl val="0"/>
      </c:catAx>
      <c:valAx>
        <c:axId val="2118083647"/>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2118083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BBE82-8697-43C2-8C4F-337D5E262651}" type="doc">
      <dgm:prSet loTypeId="urn:microsoft.com/office/officeart/2005/8/layout/chart3" loCatId="cycle" qsTypeId="urn:microsoft.com/office/officeart/2005/8/quickstyle/simple4" qsCatId="simple" csTypeId="urn:microsoft.com/office/officeart/2005/8/colors/colorful1" csCatId="colorful" phldr="1"/>
      <dgm:spPr/>
      <dgm:t>
        <a:bodyPr/>
        <a:lstStyle/>
        <a:p>
          <a:endParaRPr lang="en-US"/>
        </a:p>
      </dgm:t>
    </dgm:pt>
    <dgm:pt modelId="{F7B0A609-A971-C340-98FC-A0A710AC13F3}">
      <dgm:prSet custT="1"/>
      <dgm:spPr/>
      <dgm:t>
        <a:bodyPr/>
        <a:lstStyle/>
        <a:p>
          <a:r>
            <a:rPr lang="en-US" sz="1400" b="1" dirty="0">
              <a:latin typeface="Seaford" pitchFamily="2" charset="0"/>
            </a:rPr>
            <a:t>Intensive Case Management &amp; Care Coordination</a:t>
          </a:r>
        </a:p>
      </dgm:t>
    </dgm:pt>
    <dgm:pt modelId="{7ACCDD85-B949-784D-AEED-DC2F86D5A2AE}" type="parTrans" cxnId="{CCBE4DDE-376C-8045-88AE-65D26F731C57}">
      <dgm:prSet/>
      <dgm:spPr/>
    </dgm:pt>
    <dgm:pt modelId="{72B4A36F-E022-6846-BAED-AAB35841BCF9}" type="sibTrans" cxnId="{CCBE4DDE-376C-8045-88AE-65D26F731C57}">
      <dgm:prSet/>
      <dgm:spPr/>
    </dgm:pt>
    <dgm:pt modelId="{715F40BE-543F-4D4F-98B7-82429FFC61E6}">
      <dgm:prSet custT="1"/>
      <dgm:spPr/>
      <dgm:t>
        <a:bodyPr/>
        <a:lstStyle/>
        <a:p>
          <a:r>
            <a:rPr lang="en-US" sz="1400" dirty="0">
              <a:latin typeface="Seaford" pitchFamily="2" charset="0"/>
            </a:rPr>
            <a:t>Discharge Pharmacy Access + On-site Medication Deliveries</a:t>
          </a:r>
        </a:p>
      </dgm:t>
    </dgm:pt>
    <dgm:pt modelId="{F63B9E29-09B5-EE4D-BE03-74E8F5C08C3C}" type="parTrans" cxnId="{F93802D3-8090-CA4C-80FF-CD916055E999}">
      <dgm:prSet/>
      <dgm:spPr/>
    </dgm:pt>
    <dgm:pt modelId="{CE47C925-0F6A-5D4F-B3D8-08FD824CF213}" type="sibTrans" cxnId="{F93802D3-8090-CA4C-80FF-CD916055E999}">
      <dgm:prSet/>
      <dgm:spPr/>
    </dgm:pt>
    <dgm:pt modelId="{B44C4946-AC64-7543-99F5-67B5230ECA25}">
      <dgm:prSet custT="1"/>
      <dgm:spPr/>
      <dgm:t>
        <a:bodyPr/>
        <a:lstStyle/>
        <a:p>
          <a:r>
            <a:rPr lang="en-US" sz="1400" dirty="0">
              <a:latin typeface="Seaford" pitchFamily="2" charset="0"/>
            </a:rPr>
            <a:t>Scheduling of Follow-Up Appointments Pre-Discharge</a:t>
          </a:r>
        </a:p>
      </dgm:t>
    </dgm:pt>
    <dgm:pt modelId="{7B2C45A1-E1BC-2947-90EA-A1A4893C8E7B}" type="parTrans" cxnId="{6EEB27DA-E9FC-7045-9B7C-DBCB58ECB380}">
      <dgm:prSet/>
      <dgm:spPr/>
    </dgm:pt>
    <dgm:pt modelId="{E1D113D5-9857-6141-84AD-2A56BB657205}" type="sibTrans" cxnId="{6EEB27DA-E9FC-7045-9B7C-DBCB58ECB380}">
      <dgm:prSet/>
      <dgm:spPr/>
    </dgm:pt>
    <dgm:pt modelId="{1E3369E3-78E7-9B43-A1FA-864CF9ACAEA1}">
      <dgm:prSet custT="1"/>
      <dgm:spPr/>
      <dgm:t>
        <a:bodyPr/>
        <a:lstStyle/>
        <a:p>
          <a:r>
            <a:rPr lang="en-US" sz="1400" dirty="0">
              <a:latin typeface="Seaford" pitchFamily="2" charset="0"/>
            </a:rPr>
            <a:t>Consideration of Home Health Services/Transfer to Specialized Care Centers</a:t>
          </a:r>
        </a:p>
      </dgm:t>
    </dgm:pt>
    <dgm:pt modelId="{017B77DE-9D67-C249-AB43-D540B03E1653}" type="parTrans" cxnId="{B2C22830-C6AA-9844-900A-FD5AE3EB0223}">
      <dgm:prSet/>
      <dgm:spPr/>
    </dgm:pt>
    <dgm:pt modelId="{72EF94E3-2F01-9146-A0C9-A5B74947A9F8}" type="sibTrans" cxnId="{B2C22830-C6AA-9844-900A-FD5AE3EB0223}">
      <dgm:prSet/>
      <dgm:spPr/>
    </dgm:pt>
    <dgm:pt modelId="{02795791-ACE6-E243-B810-BA081B004C41}">
      <dgm:prSet custT="1"/>
      <dgm:spPr/>
      <dgm:t>
        <a:bodyPr/>
        <a:lstStyle/>
        <a:p>
          <a:r>
            <a:rPr lang="en-US" sz="1400" dirty="0">
              <a:latin typeface="Seaford" pitchFamily="2" charset="0"/>
            </a:rPr>
            <a:t>Monitor High-Utilizers via Registry/Medical Home Approach</a:t>
          </a:r>
        </a:p>
      </dgm:t>
    </dgm:pt>
    <dgm:pt modelId="{5BE3D930-368D-004A-919A-827889645E45}" type="parTrans" cxnId="{F80DDD24-AD91-DD44-AD1A-A8EF9E9A1D7F}">
      <dgm:prSet/>
      <dgm:spPr/>
    </dgm:pt>
    <dgm:pt modelId="{27024C6D-C24D-CB4F-B489-9A59DF7E50D5}" type="sibTrans" cxnId="{F80DDD24-AD91-DD44-AD1A-A8EF9E9A1D7F}">
      <dgm:prSet/>
      <dgm:spPr/>
    </dgm:pt>
    <dgm:pt modelId="{FF8BE4F0-EC32-4711-A590-2B6F15B24ACF}" type="pres">
      <dgm:prSet presAssocID="{086BBE82-8697-43C2-8C4F-337D5E262651}" presName="compositeShape" presStyleCnt="0">
        <dgm:presLayoutVars>
          <dgm:chMax val="7"/>
          <dgm:dir/>
          <dgm:resizeHandles val="exact"/>
        </dgm:presLayoutVars>
      </dgm:prSet>
      <dgm:spPr/>
    </dgm:pt>
    <dgm:pt modelId="{0C287722-A013-467D-A110-B84FAEF0C013}" type="pres">
      <dgm:prSet presAssocID="{086BBE82-8697-43C2-8C4F-337D5E262651}" presName="wedge1" presStyleLbl="node1" presStyleIdx="0" presStyleCnt="5"/>
      <dgm:spPr/>
    </dgm:pt>
    <dgm:pt modelId="{FEB62657-846D-4B4D-A457-29658BC3AFFE}" type="pres">
      <dgm:prSet presAssocID="{086BBE82-8697-43C2-8C4F-337D5E262651}" presName="wedge1Tx" presStyleLbl="node1" presStyleIdx="0" presStyleCnt="5">
        <dgm:presLayoutVars>
          <dgm:chMax val="0"/>
          <dgm:chPref val="0"/>
          <dgm:bulletEnabled val="1"/>
        </dgm:presLayoutVars>
      </dgm:prSet>
      <dgm:spPr/>
    </dgm:pt>
    <dgm:pt modelId="{39199F14-446A-204A-9D8B-1A2B50B80352}" type="pres">
      <dgm:prSet presAssocID="{086BBE82-8697-43C2-8C4F-337D5E262651}" presName="wedge2" presStyleLbl="node1" presStyleIdx="1" presStyleCnt="5"/>
      <dgm:spPr/>
    </dgm:pt>
    <dgm:pt modelId="{AF25DA08-593B-E946-8B86-F08C8CE95828}" type="pres">
      <dgm:prSet presAssocID="{086BBE82-8697-43C2-8C4F-337D5E262651}" presName="wedge2Tx" presStyleLbl="node1" presStyleIdx="1" presStyleCnt="5">
        <dgm:presLayoutVars>
          <dgm:chMax val="0"/>
          <dgm:chPref val="0"/>
          <dgm:bulletEnabled val="1"/>
        </dgm:presLayoutVars>
      </dgm:prSet>
      <dgm:spPr/>
    </dgm:pt>
    <dgm:pt modelId="{FD751634-916D-C544-8C29-EAD48E64A104}" type="pres">
      <dgm:prSet presAssocID="{086BBE82-8697-43C2-8C4F-337D5E262651}" presName="wedge3" presStyleLbl="node1" presStyleIdx="2" presStyleCnt="5"/>
      <dgm:spPr/>
    </dgm:pt>
    <dgm:pt modelId="{89FFBD51-4C5B-A241-B350-DDB50BF07734}" type="pres">
      <dgm:prSet presAssocID="{086BBE82-8697-43C2-8C4F-337D5E262651}" presName="wedge3Tx" presStyleLbl="node1" presStyleIdx="2" presStyleCnt="5">
        <dgm:presLayoutVars>
          <dgm:chMax val="0"/>
          <dgm:chPref val="0"/>
          <dgm:bulletEnabled val="1"/>
        </dgm:presLayoutVars>
      </dgm:prSet>
      <dgm:spPr/>
    </dgm:pt>
    <dgm:pt modelId="{A44BA025-F3E1-F743-AD85-0BE276B62240}" type="pres">
      <dgm:prSet presAssocID="{086BBE82-8697-43C2-8C4F-337D5E262651}" presName="wedge4" presStyleLbl="node1" presStyleIdx="3" presStyleCnt="5"/>
      <dgm:spPr/>
    </dgm:pt>
    <dgm:pt modelId="{B085DEE0-FC50-AA4B-9438-49F03E249342}" type="pres">
      <dgm:prSet presAssocID="{086BBE82-8697-43C2-8C4F-337D5E262651}" presName="wedge4Tx" presStyleLbl="node1" presStyleIdx="3" presStyleCnt="5">
        <dgm:presLayoutVars>
          <dgm:chMax val="0"/>
          <dgm:chPref val="0"/>
          <dgm:bulletEnabled val="1"/>
        </dgm:presLayoutVars>
      </dgm:prSet>
      <dgm:spPr/>
    </dgm:pt>
    <dgm:pt modelId="{24B12343-A796-2449-B102-C99ACA6D6421}" type="pres">
      <dgm:prSet presAssocID="{086BBE82-8697-43C2-8C4F-337D5E262651}" presName="wedge5" presStyleLbl="node1" presStyleIdx="4" presStyleCnt="5"/>
      <dgm:spPr/>
    </dgm:pt>
    <dgm:pt modelId="{70250B98-238F-3B43-9F25-C1A21B00DF79}" type="pres">
      <dgm:prSet presAssocID="{086BBE82-8697-43C2-8C4F-337D5E262651}" presName="wedge5Tx" presStyleLbl="node1" presStyleIdx="4" presStyleCnt="5">
        <dgm:presLayoutVars>
          <dgm:chMax val="0"/>
          <dgm:chPref val="0"/>
          <dgm:bulletEnabled val="1"/>
        </dgm:presLayoutVars>
      </dgm:prSet>
      <dgm:spPr/>
    </dgm:pt>
  </dgm:ptLst>
  <dgm:cxnLst>
    <dgm:cxn modelId="{3F346B03-5F07-104A-9439-2ED7C5170C2E}" type="presOf" srcId="{1E3369E3-78E7-9B43-A1FA-864CF9ACAEA1}" destId="{B085DEE0-FC50-AA4B-9438-49F03E249342}" srcOrd="1" destOrd="0" presId="urn:microsoft.com/office/officeart/2005/8/layout/chart3"/>
    <dgm:cxn modelId="{36D28D06-270E-6F42-A2F5-45E896CB1794}" type="presOf" srcId="{02795791-ACE6-E243-B810-BA081B004C41}" destId="{24B12343-A796-2449-B102-C99ACA6D6421}" srcOrd="0" destOrd="0" presId="urn:microsoft.com/office/officeart/2005/8/layout/chart3"/>
    <dgm:cxn modelId="{F80DDD24-AD91-DD44-AD1A-A8EF9E9A1D7F}" srcId="{086BBE82-8697-43C2-8C4F-337D5E262651}" destId="{02795791-ACE6-E243-B810-BA081B004C41}" srcOrd="4" destOrd="0" parTransId="{5BE3D930-368D-004A-919A-827889645E45}" sibTransId="{27024C6D-C24D-CB4F-B489-9A59DF7E50D5}"/>
    <dgm:cxn modelId="{1FC0422E-2A83-C248-AAA7-207742853AAF}" type="presOf" srcId="{715F40BE-543F-4D4F-98B7-82429FFC61E6}" destId="{AF25DA08-593B-E946-8B86-F08C8CE95828}" srcOrd="1" destOrd="0" presId="urn:microsoft.com/office/officeart/2005/8/layout/chart3"/>
    <dgm:cxn modelId="{B2C22830-C6AA-9844-900A-FD5AE3EB0223}" srcId="{086BBE82-8697-43C2-8C4F-337D5E262651}" destId="{1E3369E3-78E7-9B43-A1FA-864CF9ACAEA1}" srcOrd="3" destOrd="0" parTransId="{017B77DE-9D67-C249-AB43-D540B03E1653}" sibTransId="{72EF94E3-2F01-9146-A0C9-A5B74947A9F8}"/>
    <dgm:cxn modelId="{4D81B353-2FF1-B040-98A2-51B9B915606D}" type="presOf" srcId="{B44C4946-AC64-7543-99F5-67B5230ECA25}" destId="{FD751634-916D-C544-8C29-EAD48E64A104}" srcOrd="0" destOrd="0" presId="urn:microsoft.com/office/officeart/2005/8/layout/chart3"/>
    <dgm:cxn modelId="{4A4B7658-8FFC-BF48-8680-E54A539A08B2}" type="presOf" srcId="{B44C4946-AC64-7543-99F5-67B5230ECA25}" destId="{89FFBD51-4C5B-A241-B350-DDB50BF07734}" srcOrd="1" destOrd="0" presId="urn:microsoft.com/office/officeart/2005/8/layout/chart3"/>
    <dgm:cxn modelId="{AC45A176-C1AD-D74F-B6C3-4E44C312EDD4}" type="presOf" srcId="{02795791-ACE6-E243-B810-BA081B004C41}" destId="{70250B98-238F-3B43-9F25-C1A21B00DF79}" srcOrd="1" destOrd="0" presId="urn:microsoft.com/office/officeart/2005/8/layout/chart3"/>
    <dgm:cxn modelId="{D89B1CCD-3D01-724C-BD09-9ED31EC70ECD}" type="presOf" srcId="{F7B0A609-A971-C340-98FC-A0A710AC13F3}" destId="{FEB62657-846D-4B4D-A457-29658BC3AFFE}" srcOrd="1" destOrd="0" presId="urn:microsoft.com/office/officeart/2005/8/layout/chart3"/>
    <dgm:cxn modelId="{F93802D3-8090-CA4C-80FF-CD916055E999}" srcId="{086BBE82-8697-43C2-8C4F-337D5E262651}" destId="{715F40BE-543F-4D4F-98B7-82429FFC61E6}" srcOrd="1" destOrd="0" parTransId="{F63B9E29-09B5-EE4D-BE03-74E8F5C08C3C}" sibTransId="{CE47C925-0F6A-5D4F-B3D8-08FD824CF213}"/>
    <dgm:cxn modelId="{A9BC8AD4-36D6-8B43-80DD-767769694BFB}" type="presOf" srcId="{715F40BE-543F-4D4F-98B7-82429FFC61E6}" destId="{39199F14-446A-204A-9D8B-1A2B50B80352}" srcOrd="0" destOrd="0" presId="urn:microsoft.com/office/officeart/2005/8/layout/chart3"/>
    <dgm:cxn modelId="{6EEB27DA-E9FC-7045-9B7C-DBCB58ECB380}" srcId="{086BBE82-8697-43C2-8C4F-337D5E262651}" destId="{B44C4946-AC64-7543-99F5-67B5230ECA25}" srcOrd="2" destOrd="0" parTransId="{7B2C45A1-E1BC-2947-90EA-A1A4893C8E7B}" sibTransId="{E1D113D5-9857-6141-84AD-2A56BB657205}"/>
    <dgm:cxn modelId="{CCBE4DDE-376C-8045-88AE-65D26F731C57}" srcId="{086BBE82-8697-43C2-8C4F-337D5E262651}" destId="{F7B0A609-A971-C340-98FC-A0A710AC13F3}" srcOrd="0" destOrd="0" parTransId="{7ACCDD85-B949-784D-AEED-DC2F86D5A2AE}" sibTransId="{72B4A36F-E022-6846-BAED-AAB35841BCF9}"/>
    <dgm:cxn modelId="{366827E6-A8B5-4CFF-9FCE-3C289F75DB3C}" type="presOf" srcId="{086BBE82-8697-43C2-8C4F-337D5E262651}" destId="{FF8BE4F0-EC32-4711-A590-2B6F15B24ACF}" srcOrd="0" destOrd="0" presId="urn:microsoft.com/office/officeart/2005/8/layout/chart3"/>
    <dgm:cxn modelId="{E8A939EC-C19E-A34B-88FD-D7FBC2B0268E}" type="presOf" srcId="{F7B0A609-A971-C340-98FC-A0A710AC13F3}" destId="{0C287722-A013-467D-A110-B84FAEF0C013}" srcOrd="0" destOrd="0" presId="urn:microsoft.com/office/officeart/2005/8/layout/chart3"/>
    <dgm:cxn modelId="{8258EBF5-6B46-004C-AF96-D2681117F52D}" type="presOf" srcId="{1E3369E3-78E7-9B43-A1FA-864CF9ACAEA1}" destId="{A44BA025-F3E1-F743-AD85-0BE276B62240}" srcOrd="0" destOrd="0" presId="urn:microsoft.com/office/officeart/2005/8/layout/chart3"/>
    <dgm:cxn modelId="{16355A50-1C26-4487-BEB2-CFAD99C63ED8}" type="presParOf" srcId="{FF8BE4F0-EC32-4711-A590-2B6F15B24ACF}" destId="{0C287722-A013-467D-A110-B84FAEF0C013}" srcOrd="0" destOrd="0" presId="urn:microsoft.com/office/officeart/2005/8/layout/chart3"/>
    <dgm:cxn modelId="{06E187A1-B2C3-492B-8A75-CB082C4DC6B6}" type="presParOf" srcId="{FF8BE4F0-EC32-4711-A590-2B6F15B24ACF}" destId="{FEB62657-846D-4B4D-A457-29658BC3AFFE}" srcOrd="1" destOrd="0" presId="urn:microsoft.com/office/officeart/2005/8/layout/chart3"/>
    <dgm:cxn modelId="{AA4FF6F3-F39B-D942-9B11-4342C151EE2A}" type="presParOf" srcId="{FF8BE4F0-EC32-4711-A590-2B6F15B24ACF}" destId="{39199F14-446A-204A-9D8B-1A2B50B80352}" srcOrd="2" destOrd="0" presId="urn:microsoft.com/office/officeart/2005/8/layout/chart3"/>
    <dgm:cxn modelId="{CE3B5466-C7FA-CB42-A2EE-B925D4B47675}" type="presParOf" srcId="{FF8BE4F0-EC32-4711-A590-2B6F15B24ACF}" destId="{AF25DA08-593B-E946-8B86-F08C8CE95828}" srcOrd="3" destOrd="0" presId="urn:microsoft.com/office/officeart/2005/8/layout/chart3"/>
    <dgm:cxn modelId="{C1AB1EC2-5E1C-DF4A-8B68-B20190EAD109}" type="presParOf" srcId="{FF8BE4F0-EC32-4711-A590-2B6F15B24ACF}" destId="{FD751634-916D-C544-8C29-EAD48E64A104}" srcOrd="4" destOrd="0" presId="urn:microsoft.com/office/officeart/2005/8/layout/chart3"/>
    <dgm:cxn modelId="{5835CDF4-F3F8-6846-BDD4-0B2BB1364EB6}" type="presParOf" srcId="{FF8BE4F0-EC32-4711-A590-2B6F15B24ACF}" destId="{89FFBD51-4C5B-A241-B350-DDB50BF07734}" srcOrd="5" destOrd="0" presId="urn:microsoft.com/office/officeart/2005/8/layout/chart3"/>
    <dgm:cxn modelId="{DEE9F98A-DE42-2041-9305-2084D0DB3A30}" type="presParOf" srcId="{FF8BE4F0-EC32-4711-A590-2B6F15B24ACF}" destId="{A44BA025-F3E1-F743-AD85-0BE276B62240}" srcOrd="6" destOrd="0" presId="urn:microsoft.com/office/officeart/2005/8/layout/chart3"/>
    <dgm:cxn modelId="{3646D6C5-73C7-2A4C-98C2-B1FBFFECA606}" type="presParOf" srcId="{FF8BE4F0-EC32-4711-A590-2B6F15B24ACF}" destId="{B085DEE0-FC50-AA4B-9438-49F03E249342}" srcOrd="7" destOrd="0" presId="urn:microsoft.com/office/officeart/2005/8/layout/chart3"/>
    <dgm:cxn modelId="{69C50931-A29A-7A4C-9592-B0F2889C2BEF}" type="presParOf" srcId="{FF8BE4F0-EC32-4711-A590-2B6F15B24ACF}" destId="{24B12343-A796-2449-B102-C99ACA6D6421}" srcOrd="8" destOrd="0" presId="urn:microsoft.com/office/officeart/2005/8/layout/chart3"/>
    <dgm:cxn modelId="{0AA39196-5FC1-3245-9123-842B6B367E3D}" type="presParOf" srcId="{FF8BE4F0-EC32-4711-A590-2B6F15B24ACF}" destId="{70250B98-238F-3B43-9F25-C1A21B00DF79}"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7722-A013-467D-A110-B84FAEF0C013}">
      <dsp:nvSpPr>
        <dsp:cNvPr id="0" name=""/>
        <dsp:cNvSpPr/>
      </dsp:nvSpPr>
      <dsp:spPr>
        <a:xfrm>
          <a:off x="3497120" y="305666"/>
          <a:ext cx="4297239" cy="4297239"/>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eaford" pitchFamily="2" charset="0"/>
            </a:rPr>
            <a:t>Intensive Case Management &amp; Care Coordination</a:t>
          </a:r>
        </a:p>
      </dsp:txBody>
      <dsp:txXfrm>
        <a:off x="5699966" y="947694"/>
        <a:ext cx="1457991" cy="997573"/>
      </dsp:txXfrm>
    </dsp:sp>
    <dsp:sp modelId="{39199F14-446A-204A-9D8B-1A2B50B80352}">
      <dsp:nvSpPr>
        <dsp:cNvPr id="0" name=""/>
        <dsp:cNvSpPr/>
      </dsp:nvSpPr>
      <dsp:spPr>
        <a:xfrm>
          <a:off x="3346716" y="512855"/>
          <a:ext cx="4297239" cy="4297239"/>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aford" pitchFamily="2" charset="0"/>
            </a:rPr>
            <a:t>Discharge Pharmacy Access + On-site Medication Deliveries</a:t>
          </a:r>
        </a:p>
      </dsp:txBody>
      <dsp:txXfrm>
        <a:off x="6155269" y="2456844"/>
        <a:ext cx="1278940" cy="1079425"/>
      </dsp:txXfrm>
    </dsp:sp>
    <dsp:sp modelId="{FD751634-916D-C544-8C29-EAD48E64A104}">
      <dsp:nvSpPr>
        <dsp:cNvPr id="0" name=""/>
        <dsp:cNvSpPr/>
      </dsp:nvSpPr>
      <dsp:spPr>
        <a:xfrm>
          <a:off x="3346716" y="512855"/>
          <a:ext cx="4297239" cy="4297239"/>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aford" pitchFamily="2" charset="0"/>
            </a:rPr>
            <a:t>Scheduling of Follow-Up Appointments Pre-Discharge</a:t>
          </a:r>
        </a:p>
      </dsp:txBody>
      <dsp:txXfrm>
        <a:off x="4727972" y="3735784"/>
        <a:ext cx="1534728" cy="920836"/>
      </dsp:txXfrm>
    </dsp:sp>
    <dsp:sp modelId="{A44BA025-F3E1-F743-AD85-0BE276B62240}">
      <dsp:nvSpPr>
        <dsp:cNvPr id="0" name=""/>
        <dsp:cNvSpPr/>
      </dsp:nvSpPr>
      <dsp:spPr>
        <a:xfrm>
          <a:off x="3346716" y="512855"/>
          <a:ext cx="4297239" cy="4297239"/>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aford" pitchFamily="2" charset="0"/>
            </a:rPr>
            <a:t>Consideration of Home Health Services/Transfer to Specialized Care Centers</a:t>
          </a:r>
        </a:p>
      </dsp:txBody>
      <dsp:txXfrm>
        <a:off x="3551347" y="2456844"/>
        <a:ext cx="1278940" cy="1079425"/>
      </dsp:txXfrm>
    </dsp:sp>
    <dsp:sp modelId="{24B12343-A796-2449-B102-C99ACA6D6421}">
      <dsp:nvSpPr>
        <dsp:cNvPr id="0" name=""/>
        <dsp:cNvSpPr/>
      </dsp:nvSpPr>
      <dsp:spPr>
        <a:xfrm>
          <a:off x="3346716" y="512855"/>
          <a:ext cx="4297239" cy="4297239"/>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aford" pitchFamily="2" charset="0"/>
            </a:rPr>
            <a:t>Monitor High-Utilizers via Registry/Medical Home Approach</a:t>
          </a:r>
        </a:p>
      </dsp:txBody>
      <dsp:txXfrm>
        <a:off x="3973397" y="1167672"/>
        <a:ext cx="1457991" cy="99757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5450C9-30E0-4ACF-BDD1-092463FFFB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B36ABAD-DFC6-41BB-AF76-77EBFA4568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79BF0D-A27E-4949-BA05-26DFC7FA342E}" type="datetimeFigureOut">
              <a:rPr lang="en-US" smtClean="0"/>
              <a:t>8/27/25</a:t>
            </a:fld>
            <a:endParaRPr lang="en-US" dirty="0"/>
          </a:p>
        </p:txBody>
      </p:sp>
      <p:sp>
        <p:nvSpPr>
          <p:cNvPr id="4" name="Footer Placeholder 3">
            <a:extLst>
              <a:ext uri="{FF2B5EF4-FFF2-40B4-BE49-F238E27FC236}">
                <a16:creationId xmlns:a16="http://schemas.microsoft.com/office/drawing/2014/main" id="{EEAC7E56-E390-43F2-A87A-4A200501E4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56FB9EB-179C-4409-A4AF-09861B235A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762803-C07A-499E-9504-8ED8734DAF46}" type="slidenum">
              <a:rPr lang="en-US" smtClean="0"/>
              <a:t>‹#›</a:t>
            </a:fld>
            <a:endParaRPr lang="en-US" dirty="0"/>
          </a:p>
        </p:txBody>
      </p:sp>
    </p:spTree>
    <p:extLst>
      <p:ext uri="{BB962C8B-B14F-4D97-AF65-F5344CB8AC3E}">
        <p14:creationId xmlns:p14="http://schemas.microsoft.com/office/powerpoint/2010/main" val="262446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4AA30-155C-4903-9267-E3BBFB95FF41}" type="datetimeFigureOut">
              <a:rPr lang="en-US" smtClean="0"/>
              <a:t>8/27/25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3F336-7DD2-47CF-A0F3-D1163B2A9C10}" type="slidenum">
              <a:rPr lang="en-US" smtClean="0"/>
              <a:t>‹#›</a:t>
            </a:fld>
            <a:endParaRPr lang="en-US" dirty="0"/>
          </a:p>
        </p:txBody>
      </p:sp>
    </p:spTree>
    <p:extLst>
      <p:ext uri="{BB962C8B-B14F-4D97-AF65-F5344CB8AC3E}">
        <p14:creationId xmlns:p14="http://schemas.microsoft.com/office/powerpoint/2010/main" val="174713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3</a:t>
            </a:fld>
            <a:endParaRPr lang="en-US" dirty="0"/>
          </a:p>
        </p:txBody>
      </p:sp>
    </p:spTree>
    <p:extLst>
      <p:ext uri="{BB962C8B-B14F-4D97-AF65-F5344CB8AC3E}">
        <p14:creationId xmlns:p14="http://schemas.microsoft.com/office/powerpoint/2010/main" val="215761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12</a:t>
            </a:fld>
            <a:endParaRPr lang="en-US" dirty="0"/>
          </a:p>
        </p:txBody>
      </p:sp>
    </p:spTree>
    <p:extLst>
      <p:ext uri="{BB962C8B-B14F-4D97-AF65-F5344CB8AC3E}">
        <p14:creationId xmlns:p14="http://schemas.microsoft.com/office/powerpoint/2010/main" val="307597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14</a:t>
            </a:fld>
            <a:endParaRPr lang="en-US" dirty="0"/>
          </a:p>
        </p:txBody>
      </p:sp>
    </p:spTree>
    <p:extLst>
      <p:ext uri="{BB962C8B-B14F-4D97-AF65-F5344CB8AC3E}">
        <p14:creationId xmlns:p14="http://schemas.microsoft.com/office/powerpoint/2010/main" val="216961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03F08-5E6C-34A7-C899-55B4AA48D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4F6E7-658C-EC52-ED8E-5C4097D58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2E946-ACEE-5ADC-3EF9-3E6128EBD2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36E3C4-6C46-AD2F-CB58-971378DA9554}"/>
              </a:ext>
            </a:extLst>
          </p:cNvPr>
          <p:cNvSpPr>
            <a:spLocks noGrp="1"/>
          </p:cNvSpPr>
          <p:nvPr>
            <p:ph type="sldNum" sz="quarter" idx="5"/>
          </p:nvPr>
        </p:nvSpPr>
        <p:spPr/>
        <p:txBody>
          <a:bodyPr/>
          <a:lstStyle/>
          <a:p>
            <a:fld id="{2CB3F336-7DD2-47CF-A0F3-D1163B2A9C10}" type="slidenum">
              <a:rPr lang="en-US" smtClean="0"/>
              <a:t>15</a:t>
            </a:fld>
            <a:endParaRPr lang="en-US" dirty="0"/>
          </a:p>
        </p:txBody>
      </p:sp>
    </p:spTree>
    <p:extLst>
      <p:ext uri="{BB962C8B-B14F-4D97-AF65-F5344CB8AC3E}">
        <p14:creationId xmlns:p14="http://schemas.microsoft.com/office/powerpoint/2010/main" val="3629303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D0FCB-6417-B693-C923-21E08DE31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FB215-294A-565A-E560-300D3351B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08C9F-3E9E-CE99-FEF0-8414ED0D8A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B8E860-F309-ACA5-6912-4CB803E37426}"/>
              </a:ext>
            </a:extLst>
          </p:cNvPr>
          <p:cNvSpPr>
            <a:spLocks noGrp="1"/>
          </p:cNvSpPr>
          <p:nvPr>
            <p:ph type="sldNum" sz="quarter" idx="5"/>
          </p:nvPr>
        </p:nvSpPr>
        <p:spPr/>
        <p:txBody>
          <a:bodyPr/>
          <a:lstStyle/>
          <a:p>
            <a:fld id="{2CB3F336-7DD2-47CF-A0F3-D1163B2A9C10}" type="slidenum">
              <a:rPr lang="en-US" smtClean="0"/>
              <a:t>16</a:t>
            </a:fld>
            <a:endParaRPr lang="en-US" dirty="0"/>
          </a:p>
        </p:txBody>
      </p:sp>
    </p:spTree>
    <p:extLst>
      <p:ext uri="{BB962C8B-B14F-4D97-AF65-F5344CB8AC3E}">
        <p14:creationId xmlns:p14="http://schemas.microsoft.com/office/powerpoint/2010/main" val="194062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D7107-52BE-6F5D-708A-1355471FF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62CC2-33BD-000D-41E3-E3E9BF7A9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8094F-9902-A715-C885-E4DC6B75F5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C05FA6-97DC-DC1D-DD14-3EDFB16D3284}"/>
              </a:ext>
            </a:extLst>
          </p:cNvPr>
          <p:cNvSpPr>
            <a:spLocks noGrp="1"/>
          </p:cNvSpPr>
          <p:nvPr>
            <p:ph type="sldNum" sz="quarter" idx="5"/>
          </p:nvPr>
        </p:nvSpPr>
        <p:spPr/>
        <p:txBody>
          <a:bodyPr/>
          <a:lstStyle/>
          <a:p>
            <a:fld id="{2CB3F336-7DD2-47CF-A0F3-D1163B2A9C10}" type="slidenum">
              <a:rPr lang="en-US" smtClean="0"/>
              <a:t>17</a:t>
            </a:fld>
            <a:endParaRPr lang="en-US" dirty="0"/>
          </a:p>
        </p:txBody>
      </p:sp>
    </p:spTree>
    <p:extLst>
      <p:ext uri="{BB962C8B-B14F-4D97-AF65-F5344CB8AC3E}">
        <p14:creationId xmlns:p14="http://schemas.microsoft.com/office/powerpoint/2010/main" val="129183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18</a:t>
            </a:fld>
            <a:endParaRPr lang="en-US" dirty="0"/>
          </a:p>
        </p:txBody>
      </p:sp>
    </p:spTree>
    <p:extLst>
      <p:ext uri="{BB962C8B-B14F-4D97-AF65-F5344CB8AC3E}">
        <p14:creationId xmlns:p14="http://schemas.microsoft.com/office/powerpoint/2010/main" val="39937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4</a:t>
            </a:fld>
            <a:endParaRPr lang="en-US" dirty="0"/>
          </a:p>
        </p:txBody>
      </p:sp>
    </p:spTree>
    <p:extLst>
      <p:ext uri="{BB962C8B-B14F-4D97-AF65-F5344CB8AC3E}">
        <p14:creationId xmlns:p14="http://schemas.microsoft.com/office/powerpoint/2010/main" val="231365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11C1-0906-551D-A849-06AC30816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69344-8337-95AC-6DA9-93CDBCB9AC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720EC-1DC3-F77B-E1F9-CC08C4907F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0BB1EE-9D86-BDAF-DAD9-7B4E2F95FD14}"/>
              </a:ext>
            </a:extLst>
          </p:cNvPr>
          <p:cNvSpPr>
            <a:spLocks noGrp="1"/>
          </p:cNvSpPr>
          <p:nvPr>
            <p:ph type="sldNum" sz="quarter" idx="5"/>
          </p:nvPr>
        </p:nvSpPr>
        <p:spPr/>
        <p:txBody>
          <a:bodyPr/>
          <a:lstStyle/>
          <a:p>
            <a:fld id="{2CB3F336-7DD2-47CF-A0F3-D1163B2A9C10}" type="slidenum">
              <a:rPr lang="en-US" smtClean="0"/>
              <a:t>5</a:t>
            </a:fld>
            <a:endParaRPr lang="en-US" dirty="0"/>
          </a:p>
        </p:txBody>
      </p:sp>
    </p:spTree>
    <p:extLst>
      <p:ext uri="{BB962C8B-B14F-4D97-AF65-F5344CB8AC3E}">
        <p14:creationId xmlns:p14="http://schemas.microsoft.com/office/powerpoint/2010/main" val="241175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EF93-7061-C9BC-CBB7-C33B9C77E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A8FED-99A3-2677-BBD1-05D9E56C3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8A448-8D05-C6CA-D139-823D7BACFE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98C82A3-1C00-D342-2596-6C47C1862694}"/>
              </a:ext>
            </a:extLst>
          </p:cNvPr>
          <p:cNvSpPr>
            <a:spLocks noGrp="1"/>
          </p:cNvSpPr>
          <p:nvPr>
            <p:ph type="sldNum" sz="quarter" idx="5"/>
          </p:nvPr>
        </p:nvSpPr>
        <p:spPr/>
        <p:txBody>
          <a:bodyPr/>
          <a:lstStyle/>
          <a:p>
            <a:fld id="{2CB3F336-7DD2-47CF-A0F3-D1163B2A9C10}" type="slidenum">
              <a:rPr lang="en-US" smtClean="0"/>
              <a:t>6</a:t>
            </a:fld>
            <a:endParaRPr lang="en-US" dirty="0"/>
          </a:p>
        </p:txBody>
      </p:sp>
    </p:spTree>
    <p:extLst>
      <p:ext uri="{BB962C8B-B14F-4D97-AF65-F5344CB8AC3E}">
        <p14:creationId xmlns:p14="http://schemas.microsoft.com/office/powerpoint/2010/main" val="327977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7</a:t>
            </a:fld>
            <a:endParaRPr lang="en-US" dirty="0"/>
          </a:p>
        </p:txBody>
      </p:sp>
    </p:spTree>
    <p:extLst>
      <p:ext uri="{BB962C8B-B14F-4D97-AF65-F5344CB8AC3E}">
        <p14:creationId xmlns:p14="http://schemas.microsoft.com/office/powerpoint/2010/main" val="210894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8</a:t>
            </a:fld>
            <a:endParaRPr lang="en-US" dirty="0"/>
          </a:p>
        </p:txBody>
      </p:sp>
    </p:spTree>
    <p:extLst>
      <p:ext uri="{BB962C8B-B14F-4D97-AF65-F5344CB8AC3E}">
        <p14:creationId xmlns:p14="http://schemas.microsoft.com/office/powerpoint/2010/main" val="162620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9</a:t>
            </a:fld>
            <a:endParaRPr lang="en-US" dirty="0"/>
          </a:p>
        </p:txBody>
      </p:sp>
    </p:spTree>
    <p:extLst>
      <p:ext uri="{BB962C8B-B14F-4D97-AF65-F5344CB8AC3E}">
        <p14:creationId xmlns:p14="http://schemas.microsoft.com/office/powerpoint/2010/main" val="417777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10</a:t>
            </a:fld>
            <a:endParaRPr lang="en-US" dirty="0"/>
          </a:p>
        </p:txBody>
      </p:sp>
    </p:spTree>
    <p:extLst>
      <p:ext uri="{BB962C8B-B14F-4D97-AF65-F5344CB8AC3E}">
        <p14:creationId xmlns:p14="http://schemas.microsoft.com/office/powerpoint/2010/main" val="315885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11</a:t>
            </a:fld>
            <a:endParaRPr lang="en-US" dirty="0"/>
          </a:p>
        </p:txBody>
      </p:sp>
    </p:spTree>
    <p:extLst>
      <p:ext uri="{BB962C8B-B14F-4D97-AF65-F5344CB8AC3E}">
        <p14:creationId xmlns:p14="http://schemas.microsoft.com/office/powerpoint/2010/main" val="328797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176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32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731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43BBF-5896-492F-B293-DE44DE83197D}"/>
              </a:ext>
              <a:ext uri="{C183D7F6-B498-43B3-948B-1728B52AA6E4}">
                <adec:decorative xmlns:adec="http://schemas.microsoft.com/office/drawing/2017/decorative" val="1"/>
              </a:ext>
            </a:extLst>
          </p:cNvPr>
          <p:cNvSpPr/>
          <p:nvPr userDrawn="1"/>
        </p:nvSpPr>
        <p:spPr>
          <a:xfrm>
            <a:off x="3600127" y="5095875"/>
            <a:ext cx="4991747" cy="17621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Picture Placeholder 5">
            <a:extLst>
              <a:ext uri="{FF2B5EF4-FFF2-40B4-BE49-F238E27FC236}">
                <a16:creationId xmlns:a16="http://schemas.microsoft.com/office/drawing/2014/main" id="{28BC4C36-9C93-4585-BF64-797C379471F5}"/>
              </a:ext>
            </a:extLst>
          </p:cNvPr>
          <p:cNvSpPr>
            <a:spLocks noGrp="1"/>
          </p:cNvSpPr>
          <p:nvPr>
            <p:ph type="pic" sz="quarter" idx="10" hasCustomPrompt="1"/>
          </p:nvPr>
        </p:nvSpPr>
        <p:spPr>
          <a:xfrm>
            <a:off x="466725" y="466725"/>
            <a:ext cx="11258550" cy="5924550"/>
          </a:xfrm>
          <a:custGeom>
            <a:avLst/>
            <a:gdLst>
              <a:gd name="connsiteX0" fmla="*/ 0 w 11258550"/>
              <a:gd name="connsiteY0" fmla="*/ 0 h 5924550"/>
              <a:gd name="connsiteX1" fmla="*/ 11258550 w 11258550"/>
              <a:gd name="connsiteY1" fmla="*/ 0 h 5924550"/>
              <a:gd name="connsiteX2" fmla="*/ 11258550 w 11258550"/>
              <a:gd name="connsiteY2" fmla="*/ 5924550 h 5924550"/>
              <a:gd name="connsiteX3" fmla="*/ 8125149 w 11258550"/>
              <a:gd name="connsiteY3" fmla="*/ 5924550 h 5924550"/>
              <a:gd name="connsiteX4" fmla="*/ 8125149 w 11258550"/>
              <a:gd name="connsiteY4" fmla="*/ 4629150 h 5924550"/>
              <a:gd name="connsiteX5" fmla="*/ 3133402 w 11258550"/>
              <a:gd name="connsiteY5" fmla="*/ 4629150 h 5924550"/>
              <a:gd name="connsiteX6" fmla="*/ 3133402 w 11258550"/>
              <a:gd name="connsiteY6" fmla="*/ 5924550 h 5924550"/>
              <a:gd name="connsiteX7" fmla="*/ 0 w 11258550"/>
              <a:gd name="connsiteY7" fmla="*/ 5924550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8550" h="5924550">
                <a:moveTo>
                  <a:pt x="0" y="0"/>
                </a:moveTo>
                <a:lnTo>
                  <a:pt x="11258550" y="0"/>
                </a:lnTo>
                <a:lnTo>
                  <a:pt x="11258550" y="5924550"/>
                </a:lnTo>
                <a:lnTo>
                  <a:pt x="8125149" y="5924550"/>
                </a:lnTo>
                <a:lnTo>
                  <a:pt x="8125149" y="4629150"/>
                </a:lnTo>
                <a:lnTo>
                  <a:pt x="3133402" y="4629150"/>
                </a:lnTo>
                <a:lnTo>
                  <a:pt x="3133402" y="5924550"/>
                </a:lnTo>
                <a:lnTo>
                  <a:pt x="0" y="5924550"/>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7749D11F-03B6-400D-94E7-177EEBC5C7C3}"/>
              </a:ext>
            </a:extLst>
          </p:cNvPr>
          <p:cNvSpPr>
            <a:spLocks noGrp="1"/>
          </p:cNvSpPr>
          <p:nvPr>
            <p:ph type="body" sz="quarter" idx="12" hasCustomPrompt="1"/>
          </p:nvPr>
        </p:nvSpPr>
        <p:spPr>
          <a:xfrm>
            <a:off x="3960921" y="6176266"/>
            <a:ext cx="4270159" cy="339247"/>
          </a:xfrm>
        </p:spPr>
        <p:txBody>
          <a:bodyPr>
            <a:noAutofit/>
          </a:bodyPr>
          <a:lstStyle>
            <a:lvl1pPr marL="0" indent="0" algn="ctr">
              <a:buNone/>
              <a:defRPr sz="2000" spc="100" baseline="0">
                <a:solidFill>
                  <a:schemeClr val="accent6"/>
                </a:solidFill>
              </a:defRPr>
            </a:lvl1pPr>
          </a:lstStyle>
          <a:p>
            <a:pPr lvl="0"/>
            <a:r>
              <a:rPr lang="en-US"/>
              <a:t>Click to add name</a:t>
            </a:r>
          </a:p>
        </p:txBody>
      </p:sp>
      <p:sp>
        <p:nvSpPr>
          <p:cNvPr id="2" name="Title 1">
            <a:extLst>
              <a:ext uri="{FF2B5EF4-FFF2-40B4-BE49-F238E27FC236}">
                <a16:creationId xmlns:a16="http://schemas.microsoft.com/office/drawing/2014/main" id="{984C86F7-04B1-4F1F-B4FB-8A3C2793606D}"/>
              </a:ext>
            </a:extLst>
          </p:cNvPr>
          <p:cNvSpPr>
            <a:spLocks noGrp="1"/>
          </p:cNvSpPr>
          <p:nvPr>
            <p:ph type="title" hasCustomPrompt="1"/>
          </p:nvPr>
        </p:nvSpPr>
        <p:spPr>
          <a:xfrm>
            <a:off x="3960940" y="5489855"/>
            <a:ext cx="4270248" cy="640080"/>
          </a:xfrm>
        </p:spPr>
        <p:txBody>
          <a:bodyPr anchor="t">
            <a:noAutofit/>
          </a:bodyPr>
          <a:lstStyle>
            <a:lvl1pPr algn="ctr">
              <a:lnSpc>
                <a:spcPct val="80000"/>
              </a:lnSpc>
              <a:defRPr sz="5000" cap="all" baseline="0">
                <a:ln w="19050">
                  <a:solidFill>
                    <a:schemeClr val="accent6"/>
                  </a:solidFill>
                </a:ln>
                <a:noFill/>
              </a:defRPr>
            </a:lvl1pPr>
          </a:lstStyle>
          <a:p>
            <a:r>
              <a:rPr lang="en-US" dirty="0"/>
              <a:t>Click to add title</a:t>
            </a:r>
          </a:p>
        </p:txBody>
      </p:sp>
    </p:spTree>
    <p:extLst>
      <p:ext uri="{BB962C8B-B14F-4D97-AF65-F5344CB8AC3E}">
        <p14:creationId xmlns:p14="http://schemas.microsoft.com/office/powerpoint/2010/main" val="93921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98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444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979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8063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096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333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769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122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8/27/25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9475253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Sickle cell disease: What you should know | NIH MedlinePlus Magazine">
            <a:extLst>
              <a:ext uri="{FF2B5EF4-FFF2-40B4-BE49-F238E27FC236}">
                <a16:creationId xmlns:a16="http://schemas.microsoft.com/office/drawing/2014/main" id="{72E280D4-AB75-B033-0166-D6FB7F87679D}"/>
              </a:ext>
            </a:extLst>
          </p:cNvPr>
          <p:cNvPicPr>
            <a:picLocks noGrp="1" noChangeAspect="1"/>
          </p:cNvPicPr>
          <p:nvPr>
            <p:ph type="pic" sz="quarter" idx="10"/>
          </p:nvPr>
        </p:nvPicPr>
        <p:blipFill>
          <a:blip r:embed="rId2"/>
          <a:srcRect t="6073" b="6073"/>
          <a:stretch/>
        </p:blipFill>
        <p:spPr>
          <a:xfrm>
            <a:off x="470943" y="474141"/>
            <a:ext cx="11258550" cy="5924550"/>
          </a:xfrm>
          <a:custGeom>
            <a:avLst/>
            <a:gdLst>
              <a:gd name="connsiteX0" fmla="*/ 0 w 11258550"/>
              <a:gd name="connsiteY0" fmla="*/ 0 h 5924550"/>
              <a:gd name="connsiteX1" fmla="*/ 11258550 w 11258550"/>
              <a:gd name="connsiteY1" fmla="*/ 0 h 5924550"/>
              <a:gd name="connsiteX2" fmla="*/ 11258550 w 11258550"/>
              <a:gd name="connsiteY2" fmla="*/ 5924550 h 5924550"/>
              <a:gd name="connsiteX3" fmla="*/ 8125149 w 11258550"/>
              <a:gd name="connsiteY3" fmla="*/ 5924550 h 5924550"/>
              <a:gd name="connsiteX4" fmla="*/ 8125149 w 11258550"/>
              <a:gd name="connsiteY4" fmla="*/ 4629150 h 5924550"/>
              <a:gd name="connsiteX5" fmla="*/ 3133402 w 11258550"/>
              <a:gd name="connsiteY5" fmla="*/ 4629150 h 5924550"/>
              <a:gd name="connsiteX6" fmla="*/ 3133402 w 11258550"/>
              <a:gd name="connsiteY6" fmla="*/ 5924550 h 5924550"/>
              <a:gd name="connsiteX7" fmla="*/ 0 w 11258550"/>
              <a:gd name="connsiteY7" fmla="*/ 5924550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8550" h="5924550">
                <a:moveTo>
                  <a:pt x="0" y="0"/>
                </a:moveTo>
                <a:lnTo>
                  <a:pt x="11258550" y="0"/>
                </a:lnTo>
                <a:lnTo>
                  <a:pt x="11258550" y="5924550"/>
                </a:lnTo>
                <a:lnTo>
                  <a:pt x="8125149" y="5924550"/>
                </a:lnTo>
                <a:lnTo>
                  <a:pt x="8125149" y="4629150"/>
                </a:lnTo>
                <a:lnTo>
                  <a:pt x="3133402" y="4629150"/>
                </a:lnTo>
                <a:lnTo>
                  <a:pt x="3133402" y="5924550"/>
                </a:lnTo>
                <a:lnTo>
                  <a:pt x="0" y="5924550"/>
                </a:lnTo>
                <a:close/>
              </a:path>
            </a:pathLst>
          </a:custGeom>
        </p:spPr>
      </p:pic>
      <p:sp>
        <p:nvSpPr>
          <p:cNvPr id="6" name="Text Placeholder 5">
            <a:extLst>
              <a:ext uri="{FF2B5EF4-FFF2-40B4-BE49-F238E27FC236}">
                <a16:creationId xmlns:a16="http://schemas.microsoft.com/office/drawing/2014/main" id="{3D1A5B04-2A0C-49EF-AC0E-822E3C090B88}"/>
              </a:ext>
            </a:extLst>
          </p:cNvPr>
          <p:cNvSpPr>
            <a:spLocks noGrp="1"/>
          </p:cNvSpPr>
          <p:nvPr>
            <p:ph type="body" sz="quarter" idx="12"/>
          </p:nvPr>
        </p:nvSpPr>
        <p:spPr>
          <a:xfrm>
            <a:off x="3960921" y="6032492"/>
            <a:ext cx="4270159" cy="727435"/>
          </a:xfrm>
        </p:spPr>
        <p:txBody>
          <a:bodyPr vert="horz" lIns="91440" tIns="45720" rIns="91440" bIns="45720" rtlCol="0" anchor="t">
            <a:noAutofit/>
          </a:bodyPr>
          <a:lstStyle/>
          <a:p>
            <a:pPr>
              <a:lnSpc>
                <a:spcPct val="100000"/>
              </a:lnSpc>
              <a:spcBef>
                <a:spcPts val="0"/>
              </a:spcBef>
            </a:pPr>
            <a:r>
              <a:rPr lang="en-US" sz="1200" dirty="0">
                <a:solidFill>
                  <a:schemeClr val="tx1"/>
                </a:solidFill>
                <a:latin typeface="+Heading"/>
                <a:cs typeface="Quire Sans"/>
              </a:rPr>
              <a:t>Population Health Management Clerkship</a:t>
            </a:r>
            <a:endParaRPr lang="en-US" dirty="0">
              <a:ea typeface="Calibri" panose="020F0502020204030204"/>
              <a:cs typeface="Calibri" panose="020F0502020204030204"/>
            </a:endParaRPr>
          </a:p>
          <a:p>
            <a:pPr>
              <a:lnSpc>
                <a:spcPct val="100000"/>
              </a:lnSpc>
              <a:spcBef>
                <a:spcPts val="0"/>
              </a:spcBef>
            </a:pPr>
            <a:r>
              <a:rPr lang="en-US" sz="1200" dirty="0">
                <a:solidFill>
                  <a:schemeClr val="tx1"/>
                </a:solidFill>
                <a:latin typeface="+Heading"/>
                <a:cs typeface="Quire Sans"/>
              </a:rPr>
              <a:t>Block 2</a:t>
            </a:r>
          </a:p>
          <a:p>
            <a:pPr>
              <a:lnSpc>
                <a:spcPct val="100000"/>
              </a:lnSpc>
              <a:spcBef>
                <a:spcPts val="0"/>
              </a:spcBef>
            </a:pPr>
            <a:r>
              <a:rPr lang="en-US" sz="1200" dirty="0">
                <a:solidFill>
                  <a:schemeClr val="tx1"/>
                </a:solidFill>
                <a:latin typeface="+Heading"/>
              </a:rPr>
              <a:t>Alia Fleury, MS</a:t>
            </a:r>
          </a:p>
          <a:p>
            <a:pPr>
              <a:lnSpc>
                <a:spcPct val="100000"/>
              </a:lnSpc>
              <a:spcBef>
                <a:spcPts val="0"/>
              </a:spcBef>
            </a:pPr>
            <a:r>
              <a:rPr lang="en-US" sz="1200" dirty="0">
                <a:solidFill>
                  <a:schemeClr val="tx1"/>
                </a:solidFill>
                <a:latin typeface="+Heading"/>
                <a:cs typeface="Quire Sans"/>
              </a:rPr>
              <a:t>Class of 2025</a:t>
            </a:r>
          </a:p>
        </p:txBody>
      </p:sp>
      <p:sp>
        <p:nvSpPr>
          <p:cNvPr id="9" name="TextBox 8">
            <a:extLst>
              <a:ext uri="{FF2B5EF4-FFF2-40B4-BE49-F238E27FC236}">
                <a16:creationId xmlns:a16="http://schemas.microsoft.com/office/drawing/2014/main" id="{0CAF89F3-A37D-B628-E6DD-34B832170AF8}"/>
              </a:ext>
            </a:extLst>
          </p:cNvPr>
          <p:cNvSpPr txBox="1"/>
          <p:nvPr/>
        </p:nvSpPr>
        <p:spPr>
          <a:xfrm>
            <a:off x="3579963" y="5111151"/>
            <a:ext cx="50291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cap="all" dirty="0">
                <a:latin typeface="Seaford Bold"/>
                <a:ea typeface="+mn-lt"/>
                <a:cs typeface="+mn-lt"/>
              </a:rPr>
              <a:t>Beyond the Crisis: A Demographic Analysis of VOC and ACS Readmissions in Louisiana Medicaid</a:t>
            </a:r>
            <a:endParaRPr lang="en-US" dirty="0">
              <a:latin typeface="Seaford Bold"/>
              <a:ea typeface="+mn-lt"/>
              <a:cs typeface="+mn-lt"/>
            </a:endParaRPr>
          </a:p>
        </p:txBody>
      </p:sp>
    </p:spTree>
    <p:extLst>
      <p:ext uri="{BB962C8B-B14F-4D97-AF65-F5344CB8AC3E}">
        <p14:creationId xmlns:p14="http://schemas.microsoft.com/office/powerpoint/2010/main" val="240906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4C3D4C-468E-219D-DB63-444CFC7D7D7D}"/>
              </a:ext>
            </a:extLst>
          </p:cNvPr>
          <p:cNvSpPr>
            <a:spLocks noGrp="1"/>
          </p:cNvSpPr>
          <p:nvPr>
            <p:ph type="title"/>
          </p:nvPr>
        </p:nvSpPr>
        <p:spPr>
          <a:xfrm>
            <a:off x="1509823" y="0"/>
            <a:ext cx="9843978" cy="2171700"/>
          </a:xfrm>
        </p:spPr>
        <p:txBody>
          <a:bodyPr>
            <a:normAutofit/>
          </a:bodyPr>
          <a:lstStyle/>
          <a:p>
            <a:pPr algn="r"/>
            <a:r>
              <a:rPr lang="en-US" sz="1800" cap="all" dirty="0">
                <a:latin typeface="Seaford" panose="00000500000000000000" pitchFamily="2" charset="0"/>
                <a:ea typeface="+mn-lt"/>
                <a:cs typeface="+mn-lt"/>
              </a:rPr>
              <a:t>Demographic Analysis of VOC and ACS Readmissions in Louisiana Medicaid </a:t>
            </a:r>
            <a:br>
              <a:rPr lang="en-US" sz="1800" cap="all" dirty="0">
                <a:latin typeface="Seaford" panose="00000500000000000000" pitchFamily="2" charset="0"/>
                <a:ea typeface="+mn-lt"/>
                <a:cs typeface="+mn-lt"/>
              </a:rPr>
            </a:br>
            <a:br>
              <a:rPr lang="en-US" cap="all" dirty="0">
                <a:latin typeface="Seaford" panose="00000500000000000000" pitchFamily="2" charset="0"/>
                <a:ea typeface="+mn-lt"/>
                <a:cs typeface="+mn-lt"/>
              </a:rPr>
            </a:br>
            <a:r>
              <a:rPr lang="en-US" b="1" dirty="0">
                <a:latin typeface="Seaford" pitchFamily="2" charset="0"/>
              </a:rPr>
              <a:t>ACLA Data by Variant of SCD</a:t>
            </a:r>
          </a:p>
        </p:txBody>
      </p:sp>
      <p:graphicFrame>
        <p:nvGraphicFramePr>
          <p:cNvPr id="4" name="Content Placeholder 3" descr="Chart type: Doughnut. Hb-SS disease with crisis accounts for the majority of 'Description'.&#10;&#10;Description automatically generated">
            <a:extLst>
              <a:ext uri="{FF2B5EF4-FFF2-40B4-BE49-F238E27FC236}">
                <a16:creationId xmlns:a16="http://schemas.microsoft.com/office/drawing/2014/main" id="{55CA4659-EBBE-4B50-B4DE-4E920DF232A1}"/>
              </a:ext>
            </a:extLst>
          </p:cNvPr>
          <p:cNvGraphicFramePr>
            <a:graphicFrameLocks noGrp="1"/>
          </p:cNvGraphicFramePr>
          <p:nvPr>
            <p:ph idx="1"/>
            <p:extLst>
              <p:ext uri="{D42A27DB-BD31-4B8C-83A1-F6EECF244321}">
                <p14:modId xmlns:p14="http://schemas.microsoft.com/office/powerpoint/2010/main" val="1179059256"/>
              </p:ext>
            </p:extLst>
          </p:nvPr>
        </p:nvGraphicFramePr>
        <p:xfrm>
          <a:off x="838200" y="2028825"/>
          <a:ext cx="10515600" cy="414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384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690AB4-75D9-BB64-801D-DC1F9388288C}"/>
              </a:ext>
            </a:extLst>
          </p:cNvPr>
          <p:cNvSpPr>
            <a:spLocks noGrp="1"/>
          </p:cNvSpPr>
          <p:nvPr>
            <p:ph type="title"/>
          </p:nvPr>
        </p:nvSpPr>
        <p:spPr>
          <a:xfrm>
            <a:off x="828675" y="251147"/>
            <a:ext cx="10534650" cy="1311817"/>
          </a:xfrm>
        </p:spPr>
        <p:txBody>
          <a:bodyPr vert="horz" lIns="91440" tIns="45720" rIns="91440" bIns="45720" rtlCol="0" anchor="b">
            <a:normAutofit fontScale="90000"/>
          </a:bodyPr>
          <a:lstStyle/>
          <a:p>
            <a:pPr algn="ctr"/>
            <a:r>
              <a:rPr lang="en-US" sz="1800" cap="all" dirty="0">
                <a:latin typeface="Seaford" panose="00000500000000000000" pitchFamily="2" charset="0"/>
                <a:ea typeface="+mn-lt"/>
                <a:cs typeface="+mn-lt"/>
              </a:rPr>
              <a:t>Demographic Analysis of VOC and ACS Readmissions in Louisiana Medicaid </a:t>
            </a:r>
            <a:br>
              <a:rPr lang="en-US" sz="1800" cap="all" dirty="0">
                <a:latin typeface="Seaford Bold"/>
                <a:ea typeface="+mn-lt"/>
                <a:cs typeface="+mn-lt"/>
              </a:rPr>
            </a:br>
            <a:br>
              <a:rPr lang="en-US" sz="3600" cap="all" dirty="0">
                <a:latin typeface="Seaford Bold"/>
                <a:ea typeface="+mn-lt"/>
                <a:cs typeface="+mn-lt"/>
              </a:rPr>
            </a:br>
            <a:r>
              <a:rPr lang="en-US" sz="3600" b="1" kern="1200" dirty="0">
                <a:solidFill>
                  <a:schemeClr val="tx1"/>
                </a:solidFill>
                <a:latin typeface="Seaford" panose="00000500000000000000" pitchFamily="2" charset="0"/>
              </a:rPr>
              <a:t>ACLA Data by Race, Age, Geographic Classification</a:t>
            </a:r>
          </a:p>
        </p:txBody>
      </p:sp>
      <p:graphicFrame>
        <p:nvGraphicFramePr>
          <p:cNvPr id="3" name="Chart 2" descr="Chart type: Doughnut. Black/African American accounts for the majority of 'Race'.&#10;&#10;Description automatically generated">
            <a:extLst>
              <a:ext uri="{FF2B5EF4-FFF2-40B4-BE49-F238E27FC236}">
                <a16:creationId xmlns:a16="http://schemas.microsoft.com/office/drawing/2014/main" id="{D7D03FF6-C672-436A-ABED-604547359460}"/>
              </a:ext>
            </a:extLst>
          </p:cNvPr>
          <p:cNvGraphicFramePr>
            <a:graphicFrameLocks/>
          </p:cNvGraphicFramePr>
          <p:nvPr>
            <p:extLst>
              <p:ext uri="{D42A27DB-BD31-4B8C-83A1-F6EECF244321}">
                <p14:modId xmlns:p14="http://schemas.microsoft.com/office/powerpoint/2010/main" val="2848527870"/>
              </p:ext>
            </p:extLst>
          </p:nvPr>
        </p:nvGraphicFramePr>
        <p:xfrm>
          <a:off x="929700" y="2453108"/>
          <a:ext cx="5683250" cy="3712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BD30798B-2BBD-9A4F-8151-F10C0F8AEBE7}"/>
              </a:ext>
            </a:extLst>
          </p:cNvPr>
          <p:cNvGraphicFramePr>
            <a:graphicFrameLocks/>
          </p:cNvGraphicFramePr>
          <p:nvPr>
            <p:extLst>
              <p:ext uri="{D42A27DB-BD31-4B8C-83A1-F6EECF244321}">
                <p14:modId xmlns:p14="http://schemas.microsoft.com/office/powerpoint/2010/main" val="1668555560"/>
              </p:ext>
            </p:extLst>
          </p:nvPr>
        </p:nvGraphicFramePr>
        <p:xfrm>
          <a:off x="7600949" y="2099875"/>
          <a:ext cx="3762376" cy="20835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descr="Chart type: Doughnut. Urban accounts for the majority of 'Field1'.&#10;&#10;Description automatically generated">
            <a:extLst>
              <a:ext uri="{FF2B5EF4-FFF2-40B4-BE49-F238E27FC236}">
                <a16:creationId xmlns:a16="http://schemas.microsoft.com/office/drawing/2014/main" id="{4C8EDAB3-20FE-4667-B94E-9302D90DCE5E}"/>
              </a:ext>
            </a:extLst>
          </p:cNvPr>
          <p:cNvGraphicFramePr>
            <a:graphicFrameLocks/>
          </p:cNvGraphicFramePr>
          <p:nvPr>
            <p:extLst>
              <p:ext uri="{D42A27DB-BD31-4B8C-83A1-F6EECF244321}">
                <p14:modId xmlns:p14="http://schemas.microsoft.com/office/powerpoint/2010/main" val="2606633444"/>
              </p:ext>
            </p:extLst>
          </p:nvPr>
        </p:nvGraphicFramePr>
        <p:xfrm>
          <a:off x="7600950" y="4309111"/>
          <a:ext cx="3762376" cy="22977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810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8E1AAF-3D6F-4FD9-B5FE-CE5FC884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C2B9E52-A969-437F-A903-A4ADFA503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28114"/>
          </a:xfrm>
          <a:custGeom>
            <a:avLst/>
            <a:gdLst>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61594 w 12192000"/>
              <a:gd name="connsiteY176" fmla="*/ 1530395 h 1810418"/>
              <a:gd name="connsiteX177" fmla="*/ 2626623 w 12192000"/>
              <a:gd name="connsiteY177" fmla="*/ 153868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1977553 w 12192000"/>
              <a:gd name="connsiteY183" fmla="*/ 1508474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61594 w 12192000"/>
              <a:gd name="connsiteY176" fmla="*/ 153039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1977553 w 12192000"/>
              <a:gd name="connsiteY183" fmla="*/ 1508474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1977553 w 12192000"/>
              <a:gd name="connsiteY183" fmla="*/ 1508474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27073 w 12192000"/>
              <a:gd name="connsiteY204" fmla="*/ 1423969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27073 w 12192000"/>
              <a:gd name="connsiteY204" fmla="*/ 1423969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80983 w 12192000"/>
              <a:gd name="connsiteY204" fmla="*/ 1440557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43302 w 12192000"/>
              <a:gd name="connsiteY119" fmla="*/ 1782136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80983 w 12192000"/>
              <a:gd name="connsiteY204" fmla="*/ 1440557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06877"/>
              <a:gd name="connsiteX1" fmla="*/ 12192000 w 12192000"/>
              <a:gd name="connsiteY1" fmla="*/ 0 h 1806877"/>
              <a:gd name="connsiteX2" fmla="*/ 12192000 w 12192000"/>
              <a:gd name="connsiteY2" fmla="*/ 1129867 h 1806877"/>
              <a:gd name="connsiteX3" fmla="*/ 12174158 w 12192000"/>
              <a:gd name="connsiteY3" fmla="*/ 1133797 h 1806877"/>
              <a:gd name="connsiteX4" fmla="*/ 12111983 w 12192000"/>
              <a:gd name="connsiteY4" fmla="*/ 1161939 h 1806877"/>
              <a:gd name="connsiteX5" fmla="*/ 11967186 w 12192000"/>
              <a:gd name="connsiteY5" fmla="*/ 1201206 h 1806877"/>
              <a:gd name="connsiteX6" fmla="*/ 11953646 w 12192000"/>
              <a:gd name="connsiteY6" fmla="*/ 1205499 h 1806877"/>
              <a:gd name="connsiteX7" fmla="*/ 11874413 w 12192000"/>
              <a:gd name="connsiteY7" fmla="*/ 1213569 h 1806877"/>
              <a:gd name="connsiteX8" fmla="*/ 11815251 w 12192000"/>
              <a:gd name="connsiteY8" fmla="*/ 1241020 h 1806877"/>
              <a:gd name="connsiteX9" fmla="*/ 11718610 w 12192000"/>
              <a:gd name="connsiteY9" fmla="*/ 1253479 h 1806877"/>
              <a:gd name="connsiteX10" fmla="*/ 11622463 w 12192000"/>
              <a:gd name="connsiteY10" fmla="*/ 1262368 h 1806877"/>
              <a:gd name="connsiteX11" fmla="*/ 11587426 w 12192000"/>
              <a:gd name="connsiteY11" fmla="*/ 1263916 h 1806877"/>
              <a:gd name="connsiteX12" fmla="*/ 11441207 w 12192000"/>
              <a:gd name="connsiteY12" fmla="*/ 1262974 h 1806877"/>
              <a:gd name="connsiteX13" fmla="*/ 11406215 w 12192000"/>
              <a:gd name="connsiteY13" fmla="*/ 1280453 h 1806877"/>
              <a:gd name="connsiteX14" fmla="*/ 11361043 w 12192000"/>
              <a:gd name="connsiteY14" fmla="*/ 1286632 h 1806877"/>
              <a:gd name="connsiteX15" fmla="*/ 11259450 w 12192000"/>
              <a:gd name="connsiteY15" fmla="*/ 1286738 h 1806877"/>
              <a:gd name="connsiteX16" fmla="*/ 11128948 w 12192000"/>
              <a:gd name="connsiteY16" fmla="*/ 1245981 h 1806877"/>
              <a:gd name="connsiteX17" fmla="*/ 11090810 w 12192000"/>
              <a:gd name="connsiteY17" fmla="*/ 1243590 h 1806877"/>
              <a:gd name="connsiteX18" fmla="*/ 11085499 w 12192000"/>
              <a:gd name="connsiteY18" fmla="*/ 1248151 h 1806877"/>
              <a:gd name="connsiteX19" fmla="*/ 11031924 w 12192000"/>
              <a:gd name="connsiteY19" fmla="*/ 1225704 h 1806877"/>
              <a:gd name="connsiteX20" fmla="*/ 10955096 w 12192000"/>
              <a:gd name="connsiteY20" fmla="*/ 1231768 h 1806877"/>
              <a:gd name="connsiteX21" fmla="*/ 10864884 w 12192000"/>
              <a:gd name="connsiteY21" fmla="*/ 1245957 h 1806877"/>
              <a:gd name="connsiteX22" fmla="*/ 10841363 w 12192000"/>
              <a:gd name="connsiteY22" fmla="*/ 1251400 h 1806877"/>
              <a:gd name="connsiteX23" fmla="*/ 10780910 w 12192000"/>
              <a:gd name="connsiteY23" fmla="*/ 1249166 h 1806877"/>
              <a:gd name="connsiteX24" fmla="*/ 10696254 w 12192000"/>
              <a:gd name="connsiteY24" fmla="*/ 1259247 h 1806877"/>
              <a:gd name="connsiteX25" fmla="*/ 10577832 w 12192000"/>
              <a:gd name="connsiteY25" fmla="*/ 1255994 h 1806877"/>
              <a:gd name="connsiteX26" fmla="*/ 10531976 w 12192000"/>
              <a:gd name="connsiteY26" fmla="*/ 1249692 h 1806877"/>
              <a:gd name="connsiteX27" fmla="*/ 10453101 w 12192000"/>
              <a:gd name="connsiteY27" fmla="*/ 1241000 h 1806877"/>
              <a:gd name="connsiteX28" fmla="*/ 10407706 w 12192000"/>
              <a:gd name="connsiteY28" fmla="*/ 1235650 h 1806877"/>
              <a:gd name="connsiteX29" fmla="*/ 10368559 w 12192000"/>
              <a:gd name="connsiteY29" fmla="*/ 1235686 h 1806877"/>
              <a:gd name="connsiteX30" fmla="*/ 10352542 w 12192000"/>
              <a:gd name="connsiteY30" fmla="*/ 1245817 h 1806877"/>
              <a:gd name="connsiteX31" fmla="*/ 10294918 w 12192000"/>
              <a:gd name="connsiteY31" fmla="*/ 1263549 h 1806877"/>
              <a:gd name="connsiteX32" fmla="*/ 10271059 w 12192000"/>
              <a:gd name="connsiteY32" fmla="*/ 1265010 h 1806877"/>
              <a:gd name="connsiteX33" fmla="*/ 10239064 w 12192000"/>
              <a:gd name="connsiteY33" fmla="*/ 1270598 h 1806877"/>
              <a:gd name="connsiteX34" fmla="*/ 10181078 w 12192000"/>
              <a:gd name="connsiteY34" fmla="*/ 1276374 h 1806877"/>
              <a:gd name="connsiteX35" fmla="*/ 10153458 w 12192000"/>
              <a:gd name="connsiteY35" fmla="*/ 1285229 h 1806877"/>
              <a:gd name="connsiteX36" fmla="*/ 10140775 w 12192000"/>
              <a:gd name="connsiteY36" fmla="*/ 1285847 h 1806877"/>
              <a:gd name="connsiteX37" fmla="*/ 10132055 w 12192000"/>
              <a:gd name="connsiteY37" fmla="*/ 1297214 h 1806877"/>
              <a:gd name="connsiteX38" fmla="*/ 10094093 w 12192000"/>
              <a:gd name="connsiteY38" fmla="*/ 1316697 h 1806877"/>
              <a:gd name="connsiteX39" fmla="*/ 10059188 w 12192000"/>
              <a:gd name="connsiteY39" fmla="*/ 1326655 h 1806877"/>
              <a:gd name="connsiteX40" fmla="*/ 10016268 w 12192000"/>
              <a:gd name="connsiteY40" fmla="*/ 1325133 h 1806877"/>
              <a:gd name="connsiteX41" fmla="*/ 9937115 w 12192000"/>
              <a:gd name="connsiteY41" fmla="*/ 1337731 h 1806877"/>
              <a:gd name="connsiteX42" fmla="*/ 9824942 w 12192000"/>
              <a:gd name="connsiteY42" fmla="*/ 1342969 h 1806877"/>
              <a:gd name="connsiteX43" fmla="*/ 9705553 w 12192000"/>
              <a:gd name="connsiteY43" fmla="*/ 1359323 h 1806877"/>
              <a:gd name="connsiteX44" fmla="*/ 9589915 w 12192000"/>
              <a:gd name="connsiteY44" fmla="*/ 1382355 h 1806877"/>
              <a:gd name="connsiteX45" fmla="*/ 9315048 w 12192000"/>
              <a:gd name="connsiteY45" fmla="*/ 1428626 h 1806877"/>
              <a:gd name="connsiteX46" fmla="*/ 9209077 w 12192000"/>
              <a:gd name="connsiteY46" fmla="*/ 1448049 h 1806877"/>
              <a:gd name="connsiteX47" fmla="*/ 9133300 w 12192000"/>
              <a:gd name="connsiteY47" fmla="*/ 1456152 h 1806877"/>
              <a:gd name="connsiteX48" fmla="*/ 9031264 w 12192000"/>
              <a:gd name="connsiteY48" fmla="*/ 1462053 h 1806877"/>
              <a:gd name="connsiteX49" fmla="*/ 8983321 w 12192000"/>
              <a:gd name="connsiteY49" fmla="*/ 1464616 h 1806877"/>
              <a:gd name="connsiteX50" fmla="*/ 8983035 w 12192000"/>
              <a:gd name="connsiteY50" fmla="*/ 1464417 h 1806877"/>
              <a:gd name="connsiteX51" fmla="*/ 8974072 w 12192000"/>
              <a:gd name="connsiteY51" fmla="*/ 1465390 h 1806877"/>
              <a:gd name="connsiteX52" fmla="*/ 8968242 w 12192000"/>
              <a:gd name="connsiteY52" fmla="*/ 1467079 h 1806877"/>
              <a:gd name="connsiteX53" fmla="*/ 8952199 w 12192000"/>
              <a:gd name="connsiteY53" fmla="*/ 1469700 h 1806877"/>
              <a:gd name="connsiteX54" fmla="*/ 8945873 w 12192000"/>
              <a:gd name="connsiteY54" fmla="*/ 1469099 h 1806877"/>
              <a:gd name="connsiteX55" fmla="*/ 8940905 w 12192000"/>
              <a:gd name="connsiteY55" fmla="*/ 1467238 h 1806877"/>
              <a:gd name="connsiteX56" fmla="*/ 8906846 w 12192000"/>
              <a:gd name="connsiteY56" fmla="*/ 1464481 h 1806877"/>
              <a:gd name="connsiteX57" fmla="*/ 8730411 w 12192000"/>
              <a:gd name="connsiteY57" fmla="*/ 1479838 h 1806877"/>
              <a:gd name="connsiteX58" fmla="*/ 8685834 w 12192000"/>
              <a:gd name="connsiteY58" fmla="*/ 1481431 h 1806877"/>
              <a:gd name="connsiteX59" fmla="*/ 8574116 w 12192000"/>
              <a:gd name="connsiteY59" fmla="*/ 1488166 h 1806877"/>
              <a:gd name="connsiteX60" fmla="*/ 8503254 w 12192000"/>
              <a:gd name="connsiteY60" fmla="*/ 1475627 h 1806877"/>
              <a:gd name="connsiteX61" fmla="*/ 8489028 w 12192000"/>
              <a:gd name="connsiteY61" fmla="*/ 1480483 h 1806877"/>
              <a:gd name="connsiteX62" fmla="*/ 8484222 w 12192000"/>
              <a:gd name="connsiteY62" fmla="*/ 1482955 h 1806877"/>
              <a:gd name="connsiteX63" fmla="*/ 8476034 w 12192000"/>
              <a:gd name="connsiteY63" fmla="*/ 1485197 h 1806877"/>
              <a:gd name="connsiteX64" fmla="*/ 8475659 w 12192000"/>
              <a:gd name="connsiteY64" fmla="*/ 1485048 h 1806877"/>
              <a:gd name="connsiteX65" fmla="*/ 8468325 w 12192000"/>
              <a:gd name="connsiteY65" fmla="*/ 1487552 h 1806877"/>
              <a:gd name="connsiteX66" fmla="*/ 8401298 w 12192000"/>
              <a:gd name="connsiteY66" fmla="*/ 1493672 h 1806877"/>
              <a:gd name="connsiteX67" fmla="*/ 8390295 w 12192000"/>
              <a:gd name="connsiteY67" fmla="*/ 1502138 h 1806877"/>
              <a:gd name="connsiteX68" fmla="*/ 8370102 w 12192000"/>
              <a:gd name="connsiteY68" fmla="*/ 1508730 h 1806877"/>
              <a:gd name="connsiteX69" fmla="*/ 8271491 w 12192000"/>
              <a:gd name="connsiteY69" fmla="*/ 1533520 h 1806877"/>
              <a:gd name="connsiteX70" fmla="*/ 8248843 w 12192000"/>
              <a:gd name="connsiteY70" fmla="*/ 1537060 h 1806877"/>
              <a:gd name="connsiteX71" fmla="*/ 8244399 w 12192000"/>
              <a:gd name="connsiteY71" fmla="*/ 1538596 h 1806877"/>
              <a:gd name="connsiteX72" fmla="*/ 8241700 w 12192000"/>
              <a:gd name="connsiteY72" fmla="*/ 1538396 h 1806877"/>
              <a:gd name="connsiteX73" fmla="*/ 8230388 w 12192000"/>
              <a:gd name="connsiteY73" fmla="*/ 1546517 h 1806877"/>
              <a:gd name="connsiteX74" fmla="*/ 8224228 w 12192000"/>
              <a:gd name="connsiteY74" fmla="*/ 1557267 h 1806877"/>
              <a:gd name="connsiteX75" fmla="*/ 8199666 w 12192000"/>
              <a:gd name="connsiteY75" fmla="*/ 1559012 h 1806877"/>
              <a:gd name="connsiteX76" fmla="*/ 8194548 w 12192000"/>
              <a:gd name="connsiteY76" fmla="*/ 1565013 h 1806877"/>
              <a:gd name="connsiteX77" fmla="*/ 8165771 w 12192000"/>
              <a:gd name="connsiteY77" fmla="*/ 1579116 h 1806877"/>
              <a:gd name="connsiteX78" fmla="*/ 8116832 w 12192000"/>
              <a:gd name="connsiteY78" fmla="*/ 1608547 h 1806877"/>
              <a:gd name="connsiteX79" fmla="*/ 8089016 w 12192000"/>
              <a:gd name="connsiteY79" fmla="*/ 1617129 h 1806877"/>
              <a:gd name="connsiteX80" fmla="*/ 8074658 w 12192000"/>
              <a:gd name="connsiteY80" fmla="*/ 1626971 h 1806877"/>
              <a:gd name="connsiteX81" fmla="*/ 8068056 w 12192000"/>
              <a:gd name="connsiteY81" fmla="*/ 1627924 h 1806877"/>
              <a:gd name="connsiteX82" fmla="*/ 8046900 w 12192000"/>
              <a:gd name="connsiteY82" fmla="*/ 1634483 h 1806877"/>
              <a:gd name="connsiteX83" fmla="*/ 8034634 w 12192000"/>
              <a:gd name="connsiteY83" fmla="*/ 1637466 h 1806877"/>
              <a:gd name="connsiteX84" fmla="*/ 8029700 w 12192000"/>
              <a:gd name="connsiteY84" fmla="*/ 1638364 h 1806877"/>
              <a:gd name="connsiteX85" fmla="*/ 7987514 w 12192000"/>
              <a:gd name="connsiteY85" fmla="*/ 1638160 h 1806877"/>
              <a:gd name="connsiteX86" fmla="*/ 7960991 w 12192000"/>
              <a:gd name="connsiteY86" fmla="*/ 1648892 h 1806877"/>
              <a:gd name="connsiteX87" fmla="*/ 7937606 w 12192000"/>
              <a:gd name="connsiteY87" fmla="*/ 1650659 h 1806877"/>
              <a:gd name="connsiteX88" fmla="*/ 7931522 w 12192000"/>
              <a:gd name="connsiteY88" fmla="*/ 1653082 h 1806877"/>
              <a:gd name="connsiteX89" fmla="*/ 7872444 w 12192000"/>
              <a:gd name="connsiteY89" fmla="*/ 1652202 h 1806877"/>
              <a:gd name="connsiteX90" fmla="*/ 7832232 w 12192000"/>
              <a:gd name="connsiteY90" fmla="*/ 1658594 h 1806877"/>
              <a:gd name="connsiteX91" fmla="*/ 7744332 w 12192000"/>
              <a:gd name="connsiteY91" fmla="*/ 1657695 h 1806877"/>
              <a:gd name="connsiteX92" fmla="*/ 7723062 w 12192000"/>
              <a:gd name="connsiteY92" fmla="*/ 1658222 h 1806877"/>
              <a:gd name="connsiteX93" fmla="*/ 7705682 w 12192000"/>
              <a:gd name="connsiteY93" fmla="*/ 1664606 h 1806877"/>
              <a:gd name="connsiteX94" fmla="*/ 7702441 w 12192000"/>
              <a:gd name="connsiteY94" fmla="*/ 1671260 h 1806877"/>
              <a:gd name="connsiteX95" fmla="*/ 7690889 w 12192000"/>
              <a:gd name="connsiteY95" fmla="*/ 1672499 h 1806877"/>
              <a:gd name="connsiteX96" fmla="*/ 7688002 w 12192000"/>
              <a:gd name="connsiteY96" fmla="*/ 1674071 h 1806877"/>
              <a:gd name="connsiteX97" fmla="*/ 7671275 w 12192000"/>
              <a:gd name="connsiteY97" fmla="*/ 1681835 h 1806877"/>
              <a:gd name="connsiteX98" fmla="*/ 7585018 w 12192000"/>
              <a:gd name="connsiteY98" fmla="*/ 1675431 h 1806877"/>
              <a:gd name="connsiteX99" fmla="*/ 7471472 w 12192000"/>
              <a:gd name="connsiteY99" fmla="*/ 1682487 h 1806877"/>
              <a:gd name="connsiteX100" fmla="*/ 7381391 w 12192000"/>
              <a:gd name="connsiteY100" fmla="*/ 1689122 h 1806877"/>
              <a:gd name="connsiteX101" fmla="*/ 7292528 w 12192000"/>
              <a:gd name="connsiteY101" fmla="*/ 1689863 h 1806877"/>
              <a:gd name="connsiteX102" fmla="*/ 7204542 w 12192000"/>
              <a:gd name="connsiteY102" fmla="*/ 1667362 h 1806877"/>
              <a:gd name="connsiteX103" fmla="*/ 7179107 w 12192000"/>
              <a:gd name="connsiteY103" fmla="*/ 1664705 h 1806877"/>
              <a:gd name="connsiteX104" fmla="*/ 7176110 w 12192000"/>
              <a:gd name="connsiteY104" fmla="*/ 1667956 h 1806877"/>
              <a:gd name="connsiteX105" fmla="*/ 7149935 w 12192000"/>
              <a:gd name="connsiteY105" fmla="*/ 1671723 h 1806877"/>
              <a:gd name="connsiteX106" fmla="*/ 7076173 w 12192000"/>
              <a:gd name="connsiteY106" fmla="*/ 1681613 h 1806877"/>
              <a:gd name="connsiteX107" fmla="*/ 6997704 w 12192000"/>
              <a:gd name="connsiteY107" fmla="*/ 1681043 h 1806877"/>
              <a:gd name="connsiteX108" fmla="*/ 6883473 w 12192000"/>
              <a:gd name="connsiteY108" fmla="*/ 1705122 h 1806877"/>
              <a:gd name="connsiteX109" fmla="*/ 6687688 w 12192000"/>
              <a:gd name="connsiteY109" fmla="*/ 1727643 h 1806877"/>
              <a:gd name="connsiteX110" fmla="*/ 6529051 w 12192000"/>
              <a:gd name="connsiteY110" fmla="*/ 1750971 h 1806877"/>
              <a:gd name="connsiteX111" fmla="*/ 6297361 w 12192000"/>
              <a:gd name="connsiteY111" fmla="*/ 1788995 h 1806877"/>
              <a:gd name="connsiteX112" fmla="*/ 6148526 w 12192000"/>
              <a:gd name="connsiteY112" fmla="*/ 1790230 h 1806877"/>
              <a:gd name="connsiteX113" fmla="*/ 6053787 w 12192000"/>
              <a:gd name="connsiteY113" fmla="*/ 1806877 h 1806877"/>
              <a:gd name="connsiteX114" fmla="*/ 6048466 w 12192000"/>
              <a:gd name="connsiteY114" fmla="*/ 1805585 h 1806877"/>
              <a:gd name="connsiteX115" fmla="*/ 6028583 w 12192000"/>
              <a:gd name="connsiteY115" fmla="*/ 1806085 h 1806877"/>
              <a:gd name="connsiteX116" fmla="*/ 6021207 w 12192000"/>
              <a:gd name="connsiteY116" fmla="*/ 1799140 h 1806877"/>
              <a:gd name="connsiteX117" fmla="*/ 5990008 w 12192000"/>
              <a:gd name="connsiteY117" fmla="*/ 1794814 h 1806877"/>
              <a:gd name="connsiteX118" fmla="*/ 5937319 w 12192000"/>
              <a:gd name="connsiteY118" fmla="*/ 1797660 h 1806877"/>
              <a:gd name="connsiteX119" fmla="*/ 5743302 w 12192000"/>
              <a:gd name="connsiteY119" fmla="*/ 1782136 h 1806877"/>
              <a:gd name="connsiteX120" fmla="*/ 5607054 w 12192000"/>
              <a:gd name="connsiteY120" fmla="*/ 1775578 h 1806877"/>
              <a:gd name="connsiteX121" fmla="*/ 5451005 w 12192000"/>
              <a:gd name="connsiteY121" fmla="*/ 1798277 h 1806877"/>
              <a:gd name="connsiteX122" fmla="*/ 5412840 w 12192000"/>
              <a:gd name="connsiteY122" fmla="*/ 1788824 h 1806877"/>
              <a:gd name="connsiteX123" fmla="*/ 5361713 w 12192000"/>
              <a:gd name="connsiteY123" fmla="*/ 1773980 h 1806877"/>
              <a:gd name="connsiteX124" fmla="*/ 5241786 w 12192000"/>
              <a:gd name="connsiteY124" fmla="*/ 1756656 h 1806877"/>
              <a:gd name="connsiteX125" fmla="*/ 5202963 w 12192000"/>
              <a:gd name="connsiteY125" fmla="*/ 1747306 h 1806877"/>
              <a:gd name="connsiteX126" fmla="*/ 5154668 w 12192000"/>
              <a:gd name="connsiteY126" fmla="*/ 1744668 h 1806877"/>
              <a:gd name="connsiteX127" fmla="*/ 5136547 w 12192000"/>
              <a:gd name="connsiteY127" fmla="*/ 1738620 h 1806877"/>
              <a:gd name="connsiteX128" fmla="*/ 5122587 w 12192000"/>
              <a:gd name="connsiteY128" fmla="*/ 1735756 h 1806877"/>
              <a:gd name="connsiteX129" fmla="*/ 5119579 w 12192000"/>
              <a:gd name="connsiteY129" fmla="*/ 1734004 h 1806877"/>
              <a:gd name="connsiteX130" fmla="*/ 5101616 w 12192000"/>
              <a:gd name="connsiteY130" fmla="*/ 1724948 h 1806877"/>
              <a:gd name="connsiteX131" fmla="*/ 5045783 w 12192000"/>
              <a:gd name="connsiteY131" fmla="*/ 1730209 h 1806877"/>
              <a:gd name="connsiteX132" fmla="*/ 4991477 w 12192000"/>
              <a:gd name="connsiteY132" fmla="*/ 1716450 h 1806877"/>
              <a:gd name="connsiteX133" fmla="*/ 4820387 w 12192000"/>
              <a:gd name="connsiteY133" fmla="*/ 1695973 h 1806877"/>
              <a:gd name="connsiteX134" fmla="*/ 4742338 w 12192000"/>
              <a:gd name="connsiteY134" fmla="*/ 1672696 h 1806877"/>
              <a:gd name="connsiteX135" fmla="*/ 4703062 w 12192000"/>
              <a:gd name="connsiteY135" fmla="*/ 1665094 h 1806877"/>
              <a:gd name="connsiteX136" fmla="*/ 4701052 w 12192000"/>
              <a:gd name="connsiteY136" fmla="*/ 1664466 h 1806877"/>
              <a:gd name="connsiteX137" fmla="*/ 4701986 w 12192000"/>
              <a:gd name="connsiteY137" fmla="*/ 1664294 h 1806877"/>
              <a:gd name="connsiteX138" fmla="*/ 4697074 w 12192000"/>
              <a:gd name="connsiteY138" fmla="*/ 1663224 h 1806877"/>
              <a:gd name="connsiteX139" fmla="*/ 4701052 w 12192000"/>
              <a:gd name="connsiteY139" fmla="*/ 1664466 h 1806877"/>
              <a:gd name="connsiteX140" fmla="*/ 4695406 w 12192000"/>
              <a:gd name="connsiteY140" fmla="*/ 1665504 h 1806877"/>
              <a:gd name="connsiteX141" fmla="*/ 4495727 w 12192000"/>
              <a:gd name="connsiteY141" fmla="*/ 1656633 h 1806877"/>
              <a:gd name="connsiteX142" fmla="*/ 4428317 w 12192000"/>
              <a:gd name="connsiteY142" fmla="*/ 1646311 h 1806877"/>
              <a:gd name="connsiteX143" fmla="*/ 4424455 w 12192000"/>
              <a:gd name="connsiteY143" fmla="*/ 1646545 h 1806877"/>
              <a:gd name="connsiteX144" fmla="*/ 4418141 w 12192000"/>
              <a:gd name="connsiteY144" fmla="*/ 1643457 h 1806877"/>
              <a:gd name="connsiteX145" fmla="*/ 4389054 w 12192000"/>
              <a:gd name="connsiteY145" fmla="*/ 1635100 h 1806877"/>
              <a:gd name="connsiteX146" fmla="*/ 4243963 w 12192000"/>
              <a:gd name="connsiteY146" fmla="*/ 1600547 h 1806877"/>
              <a:gd name="connsiteX147" fmla="*/ 4230390 w 12192000"/>
              <a:gd name="connsiteY147" fmla="*/ 1596782 h 1806877"/>
              <a:gd name="connsiteX148" fmla="*/ 4151096 w 12192000"/>
              <a:gd name="connsiteY148" fmla="*/ 1589415 h 1806877"/>
              <a:gd name="connsiteX149" fmla="*/ 4091729 w 12192000"/>
              <a:gd name="connsiteY149" fmla="*/ 1565484 h 1806877"/>
              <a:gd name="connsiteX150" fmla="*/ 3994992 w 12192000"/>
              <a:gd name="connsiteY150" fmla="*/ 1554250 h 1806877"/>
              <a:gd name="connsiteX151" fmla="*/ 3898778 w 12192000"/>
              <a:gd name="connsiteY151" fmla="*/ 1546088 h 1806877"/>
              <a:gd name="connsiteX152" fmla="*/ 3863728 w 12192000"/>
              <a:gd name="connsiteY152" fmla="*/ 1544567 h 1806877"/>
              <a:gd name="connsiteX153" fmla="*/ 3729252 w 12192000"/>
              <a:gd name="connsiteY153" fmla="*/ 1544592 h 1806877"/>
              <a:gd name="connsiteX154" fmla="*/ 3716543 w 12192000"/>
              <a:gd name="connsiteY154" fmla="*/ 1541771 h 1806877"/>
              <a:gd name="connsiteX155" fmla="*/ 3715389 w 12192000"/>
              <a:gd name="connsiteY155" fmla="*/ 1538406 h 1806877"/>
              <a:gd name="connsiteX156" fmla="*/ 3682391 w 12192000"/>
              <a:gd name="connsiteY156" fmla="*/ 1529372 h 1806877"/>
              <a:gd name="connsiteX157" fmla="*/ 3669607 w 12192000"/>
              <a:gd name="connsiteY157" fmla="*/ 1534463 h 1806877"/>
              <a:gd name="connsiteX158" fmla="*/ 3669577 w 12192000"/>
              <a:gd name="connsiteY158" fmla="*/ 1534458 h 1806877"/>
              <a:gd name="connsiteX159" fmla="*/ 3660365 w 12192000"/>
              <a:gd name="connsiteY159" fmla="*/ 1531370 h 1806877"/>
              <a:gd name="connsiteX160" fmla="*/ 3637171 w 12192000"/>
              <a:gd name="connsiteY160" fmla="*/ 1523813 h 1806877"/>
              <a:gd name="connsiteX161" fmla="*/ 3636519 w 12192000"/>
              <a:gd name="connsiteY161" fmla="*/ 1523773 h 1806877"/>
              <a:gd name="connsiteX162" fmla="*/ 3589716 w 12192000"/>
              <a:gd name="connsiteY162" fmla="*/ 1506360 h 1806877"/>
              <a:gd name="connsiteX163" fmla="*/ 3583541 w 12192000"/>
              <a:gd name="connsiteY163" fmla="*/ 1507469 h 1806877"/>
              <a:gd name="connsiteX164" fmla="*/ 3574426 w 12192000"/>
              <a:gd name="connsiteY164" fmla="*/ 1507574 h 1806877"/>
              <a:gd name="connsiteX165" fmla="*/ 3574190 w 12192000"/>
              <a:gd name="connsiteY165" fmla="*/ 1507350 h 1806877"/>
              <a:gd name="connsiteX166" fmla="*/ 3565671 w 12192000"/>
              <a:gd name="connsiteY166" fmla="*/ 1507894 h 1806877"/>
              <a:gd name="connsiteX167" fmla="*/ 3515816 w 12192000"/>
              <a:gd name="connsiteY167" fmla="*/ 1499688 h 1806877"/>
              <a:gd name="connsiteX168" fmla="*/ 3452912 w 12192000"/>
              <a:gd name="connsiteY168" fmla="*/ 1496444 h 1806877"/>
              <a:gd name="connsiteX169" fmla="*/ 3380405 w 12192000"/>
              <a:gd name="connsiteY169" fmla="*/ 1486216 h 1806877"/>
              <a:gd name="connsiteX170" fmla="*/ 3343625 w 12192000"/>
              <a:gd name="connsiteY170" fmla="*/ 1500147 h 1806877"/>
              <a:gd name="connsiteX171" fmla="*/ 3323774 w 12192000"/>
              <a:gd name="connsiteY171" fmla="*/ 1501476 h 1806877"/>
              <a:gd name="connsiteX172" fmla="*/ 3321444 w 12192000"/>
              <a:gd name="connsiteY172" fmla="*/ 1500659 h 1806877"/>
              <a:gd name="connsiteX173" fmla="*/ 3242143 w 12192000"/>
              <a:gd name="connsiteY173" fmla="*/ 1505268 h 1806877"/>
              <a:gd name="connsiteX174" fmla="*/ 3122401 w 12192000"/>
              <a:gd name="connsiteY174" fmla="*/ 1511314 h 1806877"/>
              <a:gd name="connsiteX175" fmla="*/ 3010177 w 12192000"/>
              <a:gd name="connsiteY175" fmla="*/ 1513132 h 1806877"/>
              <a:gd name="connsiteX176" fmla="*/ 2782615 w 12192000"/>
              <a:gd name="connsiteY176" fmla="*/ 1509375 h 1806877"/>
              <a:gd name="connsiteX177" fmla="*/ 2668665 w 12192000"/>
              <a:gd name="connsiteY177" fmla="*/ 1517660 h 1806877"/>
              <a:gd name="connsiteX178" fmla="*/ 2548073 w 12192000"/>
              <a:gd name="connsiteY178" fmla="*/ 1516667 h 1806877"/>
              <a:gd name="connsiteX179" fmla="*/ 2423377 w 12192000"/>
              <a:gd name="connsiteY179" fmla="*/ 1527776 h 1806877"/>
              <a:gd name="connsiteX180" fmla="*/ 2295298 w 12192000"/>
              <a:gd name="connsiteY180" fmla="*/ 1534368 h 1806877"/>
              <a:gd name="connsiteX181" fmla="*/ 2188781 w 12192000"/>
              <a:gd name="connsiteY181" fmla="*/ 1529677 h 1806877"/>
              <a:gd name="connsiteX182" fmla="*/ 2074855 w 12192000"/>
              <a:gd name="connsiteY182" fmla="*/ 1515446 h 1806877"/>
              <a:gd name="connsiteX183" fmla="*/ 2012587 w 12192000"/>
              <a:gd name="connsiteY183" fmla="*/ 1522487 h 1806877"/>
              <a:gd name="connsiteX184" fmla="*/ 1932075 w 12192000"/>
              <a:gd name="connsiteY184" fmla="*/ 1517914 h 1806877"/>
              <a:gd name="connsiteX185" fmla="*/ 1908490 w 12192000"/>
              <a:gd name="connsiteY185" fmla="*/ 1526423 h 1806877"/>
              <a:gd name="connsiteX186" fmla="*/ 1908410 w 12192000"/>
              <a:gd name="connsiteY186" fmla="*/ 1526410 h 1806877"/>
              <a:gd name="connsiteX187" fmla="*/ 1901918 w 12192000"/>
              <a:gd name="connsiteY187" fmla="*/ 1522410 h 1806877"/>
              <a:gd name="connsiteX188" fmla="*/ 1876753 w 12192000"/>
              <a:gd name="connsiteY188" fmla="*/ 1517619 h 1806877"/>
              <a:gd name="connsiteX189" fmla="*/ 1858194 w 12192000"/>
              <a:gd name="connsiteY189" fmla="*/ 1522343 h 1806877"/>
              <a:gd name="connsiteX190" fmla="*/ 1702657 w 12192000"/>
              <a:gd name="connsiteY190" fmla="*/ 1510562 h 1806877"/>
              <a:gd name="connsiteX191" fmla="*/ 1701421 w 12192000"/>
              <a:gd name="connsiteY191" fmla="*/ 1510775 h 1806877"/>
              <a:gd name="connsiteX192" fmla="*/ 1699973 w 12192000"/>
              <a:gd name="connsiteY192" fmla="*/ 1507739 h 1806877"/>
              <a:gd name="connsiteX193" fmla="*/ 1682526 w 12192000"/>
              <a:gd name="connsiteY193" fmla="*/ 1504598 h 1806877"/>
              <a:gd name="connsiteX194" fmla="*/ 1677380 w 12192000"/>
              <a:gd name="connsiteY194" fmla="*/ 1504851 h 1806877"/>
              <a:gd name="connsiteX195" fmla="*/ 1670304 w 12192000"/>
              <a:gd name="connsiteY195" fmla="*/ 1503744 h 1806877"/>
              <a:gd name="connsiteX196" fmla="*/ 1670197 w 12192000"/>
              <a:gd name="connsiteY196" fmla="*/ 1503497 h 1806877"/>
              <a:gd name="connsiteX197" fmla="*/ 1626301 w 12192000"/>
              <a:gd name="connsiteY197" fmla="*/ 1474931 h 1806877"/>
              <a:gd name="connsiteX198" fmla="*/ 1535119 w 12192000"/>
              <a:gd name="connsiteY198" fmla="*/ 1463075 h 1806877"/>
              <a:gd name="connsiteX199" fmla="*/ 1531340 w 12192000"/>
              <a:gd name="connsiteY199" fmla="*/ 1461293 h 1806877"/>
              <a:gd name="connsiteX200" fmla="*/ 1498454 w 12192000"/>
              <a:gd name="connsiteY200" fmla="*/ 1463478 h 1806877"/>
              <a:gd name="connsiteX201" fmla="*/ 1478806 w 12192000"/>
              <a:gd name="connsiteY201" fmla="*/ 1464611 h 1806877"/>
              <a:gd name="connsiteX202" fmla="*/ 1358081 w 12192000"/>
              <a:gd name="connsiteY202" fmla="*/ 1455545 h 1806877"/>
              <a:gd name="connsiteX203" fmla="*/ 1222449 w 12192000"/>
              <a:gd name="connsiteY203" fmla="*/ 1455454 h 1806877"/>
              <a:gd name="connsiteX204" fmla="*/ 1180983 w 12192000"/>
              <a:gd name="connsiteY204" fmla="*/ 1440557 h 1806877"/>
              <a:gd name="connsiteX205" fmla="*/ 1018426 w 12192000"/>
              <a:gd name="connsiteY205" fmla="*/ 1400226 h 1806877"/>
              <a:gd name="connsiteX206" fmla="*/ 940021 w 12192000"/>
              <a:gd name="connsiteY206" fmla="*/ 1409452 h 1806877"/>
              <a:gd name="connsiteX207" fmla="*/ 940362 w 12192000"/>
              <a:gd name="connsiteY207" fmla="*/ 1408090 h 1806877"/>
              <a:gd name="connsiteX208" fmla="*/ 927147 w 12192000"/>
              <a:gd name="connsiteY208" fmla="*/ 1407436 h 1806877"/>
              <a:gd name="connsiteX209" fmla="*/ 915481 w 12192000"/>
              <a:gd name="connsiteY209" fmla="*/ 1395526 h 1806877"/>
              <a:gd name="connsiteX210" fmla="*/ 884363 w 12192000"/>
              <a:gd name="connsiteY210" fmla="*/ 1395024 h 1806877"/>
              <a:gd name="connsiteX211" fmla="*/ 883522 w 12192000"/>
              <a:gd name="connsiteY211" fmla="*/ 1400267 h 1806877"/>
              <a:gd name="connsiteX212" fmla="*/ 865903 w 12192000"/>
              <a:gd name="connsiteY212" fmla="*/ 1394324 h 1806877"/>
              <a:gd name="connsiteX213" fmla="*/ 790832 w 12192000"/>
              <a:gd name="connsiteY213" fmla="*/ 1370999 h 1806877"/>
              <a:gd name="connsiteX214" fmla="*/ 749766 w 12192000"/>
              <a:gd name="connsiteY214" fmla="*/ 1353216 h 1806877"/>
              <a:gd name="connsiteX215" fmla="*/ 705470 w 12192000"/>
              <a:gd name="connsiteY215" fmla="*/ 1354328 h 1806877"/>
              <a:gd name="connsiteX216" fmla="*/ 692371 w 12192000"/>
              <a:gd name="connsiteY216" fmla="*/ 1343942 h 1806877"/>
              <a:gd name="connsiteX217" fmla="*/ 690203 w 12192000"/>
              <a:gd name="connsiteY217" fmla="*/ 1341970 h 1806877"/>
              <a:gd name="connsiteX218" fmla="*/ 679574 w 12192000"/>
              <a:gd name="connsiteY218" fmla="*/ 1338069 h 1806877"/>
              <a:gd name="connsiteX219" fmla="*/ 679009 w 12192000"/>
              <a:gd name="connsiteY219" fmla="*/ 1331966 h 1806877"/>
              <a:gd name="connsiteX220" fmla="*/ 664756 w 12192000"/>
              <a:gd name="connsiteY220" fmla="*/ 1322509 h 1806877"/>
              <a:gd name="connsiteX221" fmla="*/ 644515 w 12192000"/>
              <a:gd name="connsiteY221" fmla="*/ 1316732 h 1806877"/>
              <a:gd name="connsiteX222" fmla="*/ 545716 w 12192000"/>
              <a:gd name="connsiteY222" fmla="*/ 1294878 h 1806877"/>
              <a:gd name="connsiteX223" fmla="*/ 488094 w 12192000"/>
              <a:gd name="connsiteY223" fmla="*/ 1278596 h 1806877"/>
              <a:gd name="connsiteX224" fmla="*/ 468538 w 12192000"/>
              <a:gd name="connsiteY224" fmla="*/ 1267376 h 1806877"/>
              <a:gd name="connsiteX225" fmla="*/ 439655 w 12192000"/>
              <a:gd name="connsiteY225" fmla="*/ 1255090 h 1806877"/>
              <a:gd name="connsiteX226" fmla="*/ 390496 w 12192000"/>
              <a:gd name="connsiteY226" fmla="*/ 1229512 h 1806877"/>
              <a:gd name="connsiteX227" fmla="*/ 362616 w 12192000"/>
              <a:gd name="connsiteY227" fmla="*/ 1221981 h 1806877"/>
              <a:gd name="connsiteX228" fmla="*/ 348184 w 12192000"/>
              <a:gd name="connsiteY228" fmla="*/ 1213437 h 1806877"/>
              <a:gd name="connsiteX229" fmla="*/ 341576 w 12192000"/>
              <a:gd name="connsiteY229" fmla="*/ 1212583 h 1806877"/>
              <a:gd name="connsiteX230" fmla="*/ 320370 w 12192000"/>
              <a:gd name="connsiteY230" fmla="*/ 1206827 h 1806877"/>
              <a:gd name="connsiteX231" fmla="*/ 308082 w 12192000"/>
              <a:gd name="connsiteY231" fmla="*/ 1204195 h 1806877"/>
              <a:gd name="connsiteX232" fmla="*/ 303141 w 12192000"/>
              <a:gd name="connsiteY232" fmla="*/ 1203396 h 1806877"/>
              <a:gd name="connsiteX233" fmla="*/ 260955 w 12192000"/>
              <a:gd name="connsiteY233" fmla="*/ 1203345 h 1806877"/>
              <a:gd name="connsiteX234" fmla="*/ 234352 w 12192000"/>
              <a:gd name="connsiteY234" fmla="*/ 1193972 h 1806877"/>
              <a:gd name="connsiteX235" fmla="*/ 210954 w 12192000"/>
              <a:gd name="connsiteY235" fmla="*/ 1192326 h 1806877"/>
              <a:gd name="connsiteX236" fmla="*/ 204851 w 12192000"/>
              <a:gd name="connsiteY236" fmla="*/ 1190210 h 1806877"/>
              <a:gd name="connsiteX237" fmla="*/ 145778 w 12192000"/>
              <a:gd name="connsiteY237" fmla="*/ 1190651 h 1806877"/>
              <a:gd name="connsiteX238" fmla="*/ 105518 w 12192000"/>
              <a:gd name="connsiteY238" fmla="*/ 1184937 h 1806877"/>
              <a:gd name="connsiteX239" fmla="*/ 17623 w 12192000"/>
              <a:gd name="connsiteY239" fmla="*/ 1185238 h 1806877"/>
              <a:gd name="connsiteX240" fmla="*/ 0 w 12192000"/>
              <a:gd name="connsiteY240" fmla="*/ 1184768 h 1806877"/>
              <a:gd name="connsiteX241" fmla="*/ 0 w 12192000"/>
              <a:gd name="connsiteY241" fmla="*/ 0 h 1806877"/>
              <a:gd name="connsiteX0" fmla="*/ 0 w 12192000"/>
              <a:gd name="connsiteY0" fmla="*/ 0 h 1806877"/>
              <a:gd name="connsiteX1" fmla="*/ 12192000 w 12192000"/>
              <a:gd name="connsiteY1" fmla="*/ 0 h 1806877"/>
              <a:gd name="connsiteX2" fmla="*/ 12192000 w 12192000"/>
              <a:gd name="connsiteY2" fmla="*/ 1129867 h 1806877"/>
              <a:gd name="connsiteX3" fmla="*/ 12174158 w 12192000"/>
              <a:gd name="connsiteY3" fmla="*/ 1133797 h 1806877"/>
              <a:gd name="connsiteX4" fmla="*/ 12111983 w 12192000"/>
              <a:gd name="connsiteY4" fmla="*/ 1161939 h 1806877"/>
              <a:gd name="connsiteX5" fmla="*/ 11967186 w 12192000"/>
              <a:gd name="connsiteY5" fmla="*/ 1201206 h 1806877"/>
              <a:gd name="connsiteX6" fmla="*/ 11953646 w 12192000"/>
              <a:gd name="connsiteY6" fmla="*/ 1205499 h 1806877"/>
              <a:gd name="connsiteX7" fmla="*/ 11874413 w 12192000"/>
              <a:gd name="connsiteY7" fmla="*/ 1213569 h 1806877"/>
              <a:gd name="connsiteX8" fmla="*/ 11815251 w 12192000"/>
              <a:gd name="connsiteY8" fmla="*/ 1241020 h 1806877"/>
              <a:gd name="connsiteX9" fmla="*/ 11718610 w 12192000"/>
              <a:gd name="connsiteY9" fmla="*/ 1253479 h 1806877"/>
              <a:gd name="connsiteX10" fmla="*/ 11622463 w 12192000"/>
              <a:gd name="connsiteY10" fmla="*/ 1262368 h 1806877"/>
              <a:gd name="connsiteX11" fmla="*/ 11587426 w 12192000"/>
              <a:gd name="connsiteY11" fmla="*/ 1263916 h 1806877"/>
              <a:gd name="connsiteX12" fmla="*/ 11441207 w 12192000"/>
              <a:gd name="connsiteY12" fmla="*/ 1262974 h 1806877"/>
              <a:gd name="connsiteX13" fmla="*/ 11406215 w 12192000"/>
              <a:gd name="connsiteY13" fmla="*/ 1280453 h 1806877"/>
              <a:gd name="connsiteX14" fmla="*/ 11361043 w 12192000"/>
              <a:gd name="connsiteY14" fmla="*/ 1286632 h 1806877"/>
              <a:gd name="connsiteX15" fmla="*/ 11259450 w 12192000"/>
              <a:gd name="connsiteY15" fmla="*/ 1286738 h 1806877"/>
              <a:gd name="connsiteX16" fmla="*/ 11128948 w 12192000"/>
              <a:gd name="connsiteY16" fmla="*/ 1245981 h 1806877"/>
              <a:gd name="connsiteX17" fmla="*/ 11090810 w 12192000"/>
              <a:gd name="connsiteY17" fmla="*/ 1243590 h 1806877"/>
              <a:gd name="connsiteX18" fmla="*/ 11085499 w 12192000"/>
              <a:gd name="connsiteY18" fmla="*/ 1248151 h 1806877"/>
              <a:gd name="connsiteX19" fmla="*/ 11031924 w 12192000"/>
              <a:gd name="connsiteY19" fmla="*/ 1225704 h 1806877"/>
              <a:gd name="connsiteX20" fmla="*/ 10955096 w 12192000"/>
              <a:gd name="connsiteY20" fmla="*/ 1231768 h 1806877"/>
              <a:gd name="connsiteX21" fmla="*/ 10864884 w 12192000"/>
              <a:gd name="connsiteY21" fmla="*/ 1245957 h 1806877"/>
              <a:gd name="connsiteX22" fmla="*/ 10841363 w 12192000"/>
              <a:gd name="connsiteY22" fmla="*/ 1251400 h 1806877"/>
              <a:gd name="connsiteX23" fmla="*/ 10780910 w 12192000"/>
              <a:gd name="connsiteY23" fmla="*/ 1249166 h 1806877"/>
              <a:gd name="connsiteX24" fmla="*/ 10696254 w 12192000"/>
              <a:gd name="connsiteY24" fmla="*/ 1259247 h 1806877"/>
              <a:gd name="connsiteX25" fmla="*/ 10577832 w 12192000"/>
              <a:gd name="connsiteY25" fmla="*/ 1255994 h 1806877"/>
              <a:gd name="connsiteX26" fmla="*/ 10531976 w 12192000"/>
              <a:gd name="connsiteY26" fmla="*/ 1249692 h 1806877"/>
              <a:gd name="connsiteX27" fmla="*/ 10453101 w 12192000"/>
              <a:gd name="connsiteY27" fmla="*/ 1241000 h 1806877"/>
              <a:gd name="connsiteX28" fmla="*/ 10407706 w 12192000"/>
              <a:gd name="connsiteY28" fmla="*/ 1235650 h 1806877"/>
              <a:gd name="connsiteX29" fmla="*/ 10368559 w 12192000"/>
              <a:gd name="connsiteY29" fmla="*/ 1235686 h 1806877"/>
              <a:gd name="connsiteX30" fmla="*/ 10352542 w 12192000"/>
              <a:gd name="connsiteY30" fmla="*/ 1245817 h 1806877"/>
              <a:gd name="connsiteX31" fmla="*/ 10294918 w 12192000"/>
              <a:gd name="connsiteY31" fmla="*/ 1263549 h 1806877"/>
              <a:gd name="connsiteX32" fmla="*/ 10271059 w 12192000"/>
              <a:gd name="connsiteY32" fmla="*/ 1265010 h 1806877"/>
              <a:gd name="connsiteX33" fmla="*/ 10239064 w 12192000"/>
              <a:gd name="connsiteY33" fmla="*/ 1270598 h 1806877"/>
              <a:gd name="connsiteX34" fmla="*/ 10181078 w 12192000"/>
              <a:gd name="connsiteY34" fmla="*/ 1276374 h 1806877"/>
              <a:gd name="connsiteX35" fmla="*/ 10153458 w 12192000"/>
              <a:gd name="connsiteY35" fmla="*/ 1285229 h 1806877"/>
              <a:gd name="connsiteX36" fmla="*/ 10140775 w 12192000"/>
              <a:gd name="connsiteY36" fmla="*/ 1285847 h 1806877"/>
              <a:gd name="connsiteX37" fmla="*/ 10132055 w 12192000"/>
              <a:gd name="connsiteY37" fmla="*/ 1297214 h 1806877"/>
              <a:gd name="connsiteX38" fmla="*/ 10094093 w 12192000"/>
              <a:gd name="connsiteY38" fmla="*/ 1316697 h 1806877"/>
              <a:gd name="connsiteX39" fmla="*/ 10059188 w 12192000"/>
              <a:gd name="connsiteY39" fmla="*/ 1326655 h 1806877"/>
              <a:gd name="connsiteX40" fmla="*/ 10016268 w 12192000"/>
              <a:gd name="connsiteY40" fmla="*/ 1325133 h 1806877"/>
              <a:gd name="connsiteX41" fmla="*/ 9937115 w 12192000"/>
              <a:gd name="connsiteY41" fmla="*/ 1337731 h 1806877"/>
              <a:gd name="connsiteX42" fmla="*/ 9824942 w 12192000"/>
              <a:gd name="connsiteY42" fmla="*/ 1342969 h 1806877"/>
              <a:gd name="connsiteX43" fmla="*/ 9705553 w 12192000"/>
              <a:gd name="connsiteY43" fmla="*/ 1359323 h 1806877"/>
              <a:gd name="connsiteX44" fmla="*/ 9589915 w 12192000"/>
              <a:gd name="connsiteY44" fmla="*/ 1382355 h 1806877"/>
              <a:gd name="connsiteX45" fmla="*/ 9315048 w 12192000"/>
              <a:gd name="connsiteY45" fmla="*/ 1428626 h 1806877"/>
              <a:gd name="connsiteX46" fmla="*/ 9209077 w 12192000"/>
              <a:gd name="connsiteY46" fmla="*/ 1448049 h 1806877"/>
              <a:gd name="connsiteX47" fmla="*/ 9133300 w 12192000"/>
              <a:gd name="connsiteY47" fmla="*/ 1456152 h 1806877"/>
              <a:gd name="connsiteX48" fmla="*/ 9031264 w 12192000"/>
              <a:gd name="connsiteY48" fmla="*/ 1462053 h 1806877"/>
              <a:gd name="connsiteX49" fmla="*/ 8983321 w 12192000"/>
              <a:gd name="connsiteY49" fmla="*/ 1464616 h 1806877"/>
              <a:gd name="connsiteX50" fmla="*/ 8983035 w 12192000"/>
              <a:gd name="connsiteY50" fmla="*/ 1464417 h 1806877"/>
              <a:gd name="connsiteX51" fmla="*/ 8974072 w 12192000"/>
              <a:gd name="connsiteY51" fmla="*/ 1465390 h 1806877"/>
              <a:gd name="connsiteX52" fmla="*/ 8968242 w 12192000"/>
              <a:gd name="connsiteY52" fmla="*/ 1467079 h 1806877"/>
              <a:gd name="connsiteX53" fmla="*/ 8952199 w 12192000"/>
              <a:gd name="connsiteY53" fmla="*/ 1469700 h 1806877"/>
              <a:gd name="connsiteX54" fmla="*/ 8945873 w 12192000"/>
              <a:gd name="connsiteY54" fmla="*/ 1469099 h 1806877"/>
              <a:gd name="connsiteX55" fmla="*/ 8940905 w 12192000"/>
              <a:gd name="connsiteY55" fmla="*/ 1467238 h 1806877"/>
              <a:gd name="connsiteX56" fmla="*/ 8906846 w 12192000"/>
              <a:gd name="connsiteY56" fmla="*/ 1464481 h 1806877"/>
              <a:gd name="connsiteX57" fmla="*/ 8730411 w 12192000"/>
              <a:gd name="connsiteY57" fmla="*/ 1479838 h 1806877"/>
              <a:gd name="connsiteX58" fmla="*/ 8685834 w 12192000"/>
              <a:gd name="connsiteY58" fmla="*/ 1481431 h 1806877"/>
              <a:gd name="connsiteX59" fmla="*/ 8574116 w 12192000"/>
              <a:gd name="connsiteY59" fmla="*/ 1488166 h 1806877"/>
              <a:gd name="connsiteX60" fmla="*/ 8503254 w 12192000"/>
              <a:gd name="connsiteY60" fmla="*/ 1475627 h 1806877"/>
              <a:gd name="connsiteX61" fmla="*/ 8489028 w 12192000"/>
              <a:gd name="connsiteY61" fmla="*/ 1480483 h 1806877"/>
              <a:gd name="connsiteX62" fmla="*/ 8484222 w 12192000"/>
              <a:gd name="connsiteY62" fmla="*/ 1482955 h 1806877"/>
              <a:gd name="connsiteX63" fmla="*/ 8476034 w 12192000"/>
              <a:gd name="connsiteY63" fmla="*/ 1485197 h 1806877"/>
              <a:gd name="connsiteX64" fmla="*/ 8475659 w 12192000"/>
              <a:gd name="connsiteY64" fmla="*/ 1485048 h 1806877"/>
              <a:gd name="connsiteX65" fmla="*/ 8468325 w 12192000"/>
              <a:gd name="connsiteY65" fmla="*/ 1487552 h 1806877"/>
              <a:gd name="connsiteX66" fmla="*/ 8401298 w 12192000"/>
              <a:gd name="connsiteY66" fmla="*/ 1493672 h 1806877"/>
              <a:gd name="connsiteX67" fmla="*/ 8390295 w 12192000"/>
              <a:gd name="connsiteY67" fmla="*/ 1502138 h 1806877"/>
              <a:gd name="connsiteX68" fmla="*/ 8370102 w 12192000"/>
              <a:gd name="connsiteY68" fmla="*/ 1508730 h 1806877"/>
              <a:gd name="connsiteX69" fmla="*/ 8271491 w 12192000"/>
              <a:gd name="connsiteY69" fmla="*/ 1533520 h 1806877"/>
              <a:gd name="connsiteX70" fmla="*/ 8248843 w 12192000"/>
              <a:gd name="connsiteY70" fmla="*/ 1537060 h 1806877"/>
              <a:gd name="connsiteX71" fmla="*/ 8244399 w 12192000"/>
              <a:gd name="connsiteY71" fmla="*/ 1538596 h 1806877"/>
              <a:gd name="connsiteX72" fmla="*/ 8241700 w 12192000"/>
              <a:gd name="connsiteY72" fmla="*/ 1538396 h 1806877"/>
              <a:gd name="connsiteX73" fmla="*/ 8230388 w 12192000"/>
              <a:gd name="connsiteY73" fmla="*/ 1546517 h 1806877"/>
              <a:gd name="connsiteX74" fmla="*/ 8224228 w 12192000"/>
              <a:gd name="connsiteY74" fmla="*/ 1557267 h 1806877"/>
              <a:gd name="connsiteX75" fmla="*/ 8199666 w 12192000"/>
              <a:gd name="connsiteY75" fmla="*/ 1559012 h 1806877"/>
              <a:gd name="connsiteX76" fmla="*/ 8194548 w 12192000"/>
              <a:gd name="connsiteY76" fmla="*/ 1565013 h 1806877"/>
              <a:gd name="connsiteX77" fmla="*/ 8165771 w 12192000"/>
              <a:gd name="connsiteY77" fmla="*/ 1579116 h 1806877"/>
              <a:gd name="connsiteX78" fmla="*/ 8116832 w 12192000"/>
              <a:gd name="connsiteY78" fmla="*/ 1608547 h 1806877"/>
              <a:gd name="connsiteX79" fmla="*/ 8089016 w 12192000"/>
              <a:gd name="connsiteY79" fmla="*/ 1617129 h 1806877"/>
              <a:gd name="connsiteX80" fmla="*/ 8074658 w 12192000"/>
              <a:gd name="connsiteY80" fmla="*/ 1626971 h 1806877"/>
              <a:gd name="connsiteX81" fmla="*/ 8068056 w 12192000"/>
              <a:gd name="connsiteY81" fmla="*/ 1627924 h 1806877"/>
              <a:gd name="connsiteX82" fmla="*/ 8046900 w 12192000"/>
              <a:gd name="connsiteY82" fmla="*/ 1634483 h 1806877"/>
              <a:gd name="connsiteX83" fmla="*/ 8034634 w 12192000"/>
              <a:gd name="connsiteY83" fmla="*/ 1637466 h 1806877"/>
              <a:gd name="connsiteX84" fmla="*/ 8029700 w 12192000"/>
              <a:gd name="connsiteY84" fmla="*/ 1638364 h 1806877"/>
              <a:gd name="connsiteX85" fmla="*/ 7987514 w 12192000"/>
              <a:gd name="connsiteY85" fmla="*/ 1638160 h 1806877"/>
              <a:gd name="connsiteX86" fmla="*/ 7960991 w 12192000"/>
              <a:gd name="connsiteY86" fmla="*/ 1648892 h 1806877"/>
              <a:gd name="connsiteX87" fmla="*/ 7937606 w 12192000"/>
              <a:gd name="connsiteY87" fmla="*/ 1650659 h 1806877"/>
              <a:gd name="connsiteX88" fmla="*/ 7931522 w 12192000"/>
              <a:gd name="connsiteY88" fmla="*/ 1653082 h 1806877"/>
              <a:gd name="connsiteX89" fmla="*/ 7872444 w 12192000"/>
              <a:gd name="connsiteY89" fmla="*/ 1652202 h 1806877"/>
              <a:gd name="connsiteX90" fmla="*/ 7832232 w 12192000"/>
              <a:gd name="connsiteY90" fmla="*/ 1658594 h 1806877"/>
              <a:gd name="connsiteX91" fmla="*/ 7744332 w 12192000"/>
              <a:gd name="connsiteY91" fmla="*/ 1657695 h 1806877"/>
              <a:gd name="connsiteX92" fmla="*/ 7723062 w 12192000"/>
              <a:gd name="connsiteY92" fmla="*/ 1658222 h 1806877"/>
              <a:gd name="connsiteX93" fmla="*/ 7705682 w 12192000"/>
              <a:gd name="connsiteY93" fmla="*/ 1664606 h 1806877"/>
              <a:gd name="connsiteX94" fmla="*/ 7702441 w 12192000"/>
              <a:gd name="connsiteY94" fmla="*/ 1671260 h 1806877"/>
              <a:gd name="connsiteX95" fmla="*/ 7690889 w 12192000"/>
              <a:gd name="connsiteY95" fmla="*/ 1672499 h 1806877"/>
              <a:gd name="connsiteX96" fmla="*/ 7688002 w 12192000"/>
              <a:gd name="connsiteY96" fmla="*/ 1674071 h 1806877"/>
              <a:gd name="connsiteX97" fmla="*/ 7671275 w 12192000"/>
              <a:gd name="connsiteY97" fmla="*/ 1681835 h 1806877"/>
              <a:gd name="connsiteX98" fmla="*/ 7585018 w 12192000"/>
              <a:gd name="connsiteY98" fmla="*/ 1675431 h 1806877"/>
              <a:gd name="connsiteX99" fmla="*/ 7471472 w 12192000"/>
              <a:gd name="connsiteY99" fmla="*/ 1682487 h 1806877"/>
              <a:gd name="connsiteX100" fmla="*/ 7381391 w 12192000"/>
              <a:gd name="connsiteY100" fmla="*/ 1689122 h 1806877"/>
              <a:gd name="connsiteX101" fmla="*/ 7292528 w 12192000"/>
              <a:gd name="connsiteY101" fmla="*/ 1689863 h 1806877"/>
              <a:gd name="connsiteX102" fmla="*/ 7204542 w 12192000"/>
              <a:gd name="connsiteY102" fmla="*/ 1667362 h 1806877"/>
              <a:gd name="connsiteX103" fmla="*/ 7179107 w 12192000"/>
              <a:gd name="connsiteY103" fmla="*/ 1664705 h 1806877"/>
              <a:gd name="connsiteX104" fmla="*/ 7176110 w 12192000"/>
              <a:gd name="connsiteY104" fmla="*/ 1667956 h 1806877"/>
              <a:gd name="connsiteX105" fmla="*/ 7149935 w 12192000"/>
              <a:gd name="connsiteY105" fmla="*/ 1671723 h 1806877"/>
              <a:gd name="connsiteX106" fmla="*/ 7076173 w 12192000"/>
              <a:gd name="connsiteY106" fmla="*/ 1681613 h 1806877"/>
              <a:gd name="connsiteX107" fmla="*/ 6997704 w 12192000"/>
              <a:gd name="connsiteY107" fmla="*/ 1681043 h 1806877"/>
              <a:gd name="connsiteX108" fmla="*/ 6883473 w 12192000"/>
              <a:gd name="connsiteY108" fmla="*/ 1705122 h 1806877"/>
              <a:gd name="connsiteX109" fmla="*/ 6687688 w 12192000"/>
              <a:gd name="connsiteY109" fmla="*/ 1727643 h 1806877"/>
              <a:gd name="connsiteX110" fmla="*/ 6529051 w 12192000"/>
              <a:gd name="connsiteY110" fmla="*/ 1750971 h 1806877"/>
              <a:gd name="connsiteX111" fmla="*/ 6297361 w 12192000"/>
              <a:gd name="connsiteY111" fmla="*/ 1788995 h 1806877"/>
              <a:gd name="connsiteX112" fmla="*/ 6148526 w 12192000"/>
              <a:gd name="connsiteY112" fmla="*/ 1790230 h 1806877"/>
              <a:gd name="connsiteX113" fmla="*/ 6053787 w 12192000"/>
              <a:gd name="connsiteY113" fmla="*/ 1806877 h 1806877"/>
              <a:gd name="connsiteX114" fmla="*/ 6048466 w 12192000"/>
              <a:gd name="connsiteY114" fmla="*/ 1805585 h 1806877"/>
              <a:gd name="connsiteX115" fmla="*/ 6028583 w 12192000"/>
              <a:gd name="connsiteY115" fmla="*/ 1806085 h 1806877"/>
              <a:gd name="connsiteX116" fmla="*/ 6021207 w 12192000"/>
              <a:gd name="connsiteY116" fmla="*/ 1799140 h 1806877"/>
              <a:gd name="connsiteX117" fmla="*/ 5990008 w 12192000"/>
              <a:gd name="connsiteY117" fmla="*/ 1794814 h 1806877"/>
              <a:gd name="connsiteX118" fmla="*/ 5937319 w 12192000"/>
              <a:gd name="connsiteY118" fmla="*/ 1797660 h 1806877"/>
              <a:gd name="connsiteX119" fmla="*/ 5743302 w 12192000"/>
              <a:gd name="connsiteY119" fmla="*/ 1782136 h 1806877"/>
              <a:gd name="connsiteX120" fmla="*/ 5607054 w 12192000"/>
              <a:gd name="connsiteY120" fmla="*/ 1775578 h 1806877"/>
              <a:gd name="connsiteX121" fmla="*/ 5464006 w 12192000"/>
              <a:gd name="connsiteY121" fmla="*/ 1763436 h 1806877"/>
              <a:gd name="connsiteX122" fmla="*/ 5412840 w 12192000"/>
              <a:gd name="connsiteY122" fmla="*/ 1788824 h 1806877"/>
              <a:gd name="connsiteX123" fmla="*/ 5361713 w 12192000"/>
              <a:gd name="connsiteY123" fmla="*/ 1773980 h 1806877"/>
              <a:gd name="connsiteX124" fmla="*/ 5241786 w 12192000"/>
              <a:gd name="connsiteY124" fmla="*/ 1756656 h 1806877"/>
              <a:gd name="connsiteX125" fmla="*/ 5202963 w 12192000"/>
              <a:gd name="connsiteY125" fmla="*/ 1747306 h 1806877"/>
              <a:gd name="connsiteX126" fmla="*/ 5154668 w 12192000"/>
              <a:gd name="connsiteY126" fmla="*/ 1744668 h 1806877"/>
              <a:gd name="connsiteX127" fmla="*/ 5136547 w 12192000"/>
              <a:gd name="connsiteY127" fmla="*/ 1738620 h 1806877"/>
              <a:gd name="connsiteX128" fmla="*/ 5122587 w 12192000"/>
              <a:gd name="connsiteY128" fmla="*/ 1735756 h 1806877"/>
              <a:gd name="connsiteX129" fmla="*/ 5119579 w 12192000"/>
              <a:gd name="connsiteY129" fmla="*/ 1734004 h 1806877"/>
              <a:gd name="connsiteX130" fmla="*/ 5101616 w 12192000"/>
              <a:gd name="connsiteY130" fmla="*/ 1724948 h 1806877"/>
              <a:gd name="connsiteX131" fmla="*/ 5045783 w 12192000"/>
              <a:gd name="connsiteY131" fmla="*/ 1730209 h 1806877"/>
              <a:gd name="connsiteX132" fmla="*/ 4991477 w 12192000"/>
              <a:gd name="connsiteY132" fmla="*/ 1716450 h 1806877"/>
              <a:gd name="connsiteX133" fmla="*/ 4820387 w 12192000"/>
              <a:gd name="connsiteY133" fmla="*/ 1695973 h 1806877"/>
              <a:gd name="connsiteX134" fmla="*/ 4742338 w 12192000"/>
              <a:gd name="connsiteY134" fmla="*/ 1672696 h 1806877"/>
              <a:gd name="connsiteX135" fmla="*/ 4703062 w 12192000"/>
              <a:gd name="connsiteY135" fmla="*/ 1665094 h 1806877"/>
              <a:gd name="connsiteX136" fmla="*/ 4701052 w 12192000"/>
              <a:gd name="connsiteY136" fmla="*/ 1664466 h 1806877"/>
              <a:gd name="connsiteX137" fmla="*/ 4701986 w 12192000"/>
              <a:gd name="connsiteY137" fmla="*/ 1664294 h 1806877"/>
              <a:gd name="connsiteX138" fmla="*/ 4697074 w 12192000"/>
              <a:gd name="connsiteY138" fmla="*/ 1663224 h 1806877"/>
              <a:gd name="connsiteX139" fmla="*/ 4701052 w 12192000"/>
              <a:gd name="connsiteY139" fmla="*/ 1664466 h 1806877"/>
              <a:gd name="connsiteX140" fmla="*/ 4695406 w 12192000"/>
              <a:gd name="connsiteY140" fmla="*/ 1665504 h 1806877"/>
              <a:gd name="connsiteX141" fmla="*/ 4495727 w 12192000"/>
              <a:gd name="connsiteY141" fmla="*/ 1656633 h 1806877"/>
              <a:gd name="connsiteX142" fmla="*/ 4428317 w 12192000"/>
              <a:gd name="connsiteY142" fmla="*/ 1646311 h 1806877"/>
              <a:gd name="connsiteX143" fmla="*/ 4424455 w 12192000"/>
              <a:gd name="connsiteY143" fmla="*/ 1646545 h 1806877"/>
              <a:gd name="connsiteX144" fmla="*/ 4418141 w 12192000"/>
              <a:gd name="connsiteY144" fmla="*/ 1643457 h 1806877"/>
              <a:gd name="connsiteX145" fmla="*/ 4389054 w 12192000"/>
              <a:gd name="connsiteY145" fmla="*/ 1635100 h 1806877"/>
              <a:gd name="connsiteX146" fmla="*/ 4243963 w 12192000"/>
              <a:gd name="connsiteY146" fmla="*/ 1600547 h 1806877"/>
              <a:gd name="connsiteX147" fmla="*/ 4230390 w 12192000"/>
              <a:gd name="connsiteY147" fmla="*/ 1596782 h 1806877"/>
              <a:gd name="connsiteX148" fmla="*/ 4151096 w 12192000"/>
              <a:gd name="connsiteY148" fmla="*/ 1589415 h 1806877"/>
              <a:gd name="connsiteX149" fmla="*/ 4091729 w 12192000"/>
              <a:gd name="connsiteY149" fmla="*/ 1565484 h 1806877"/>
              <a:gd name="connsiteX150" fmla="*/ 3994992 w 12192000"/>
              <a:gd name="connsiteY150" fmla="*/ 1554250 h 1806877"/>
              <a:gd name="connsiteX151" fmla="*/ 3898778 w 12192000"/>
              <a:gd name="connsiteY151" fmla="*/ 1546088 h 1806877"/>
              <a:gd name="connsiteX152" fmla="*/ 3863728 w 12192000"/>
              <a:gd name="connsiteY152" fmla="*/ 1544567 h 1806877"/>
              <a:gd name="connsiteX153" fmla="*/ 3729252 w 12192000"/>
              <a:gd name="connsiteY153" fmla="*/ 1544592 h 1806877"/>
              <a:gd name="connsiteX154" fmla="*/ 3716543 w 12192000"/>
              <a:gd name="connsiteY154" fmla="*/ 1541771 h 1806877"/>
              <a:gd name="connsiteX155" fmla="*/ 3715389 w 12192000"/>
              <a:gd name="connsiteY155" fmla="*/ 1538406 h 1806877"/>
              <a:gd name="connsiteX156" fmla="*/ 3682391 w 12192000"/>
              <a:gd name="connsiteY156" fmla="*/ 1529372 h 1806877"/>
              <a:gd name="connsiteX157" fmla="*/ 3669607 w 12192000"/>
              <a:gd name="connsiteY157" fmla="*/ 1534463 h 1806877"/>
              <a:gd name="connsiteX158" fmla="*/ 3669577 w 12192000"/>
              <a:gd name="connsiteY158" fmla="*/ 1534458 h 1806877"/>
              <a:gd name="connsiteX159" fmla="*/ 3660365 w 12192000"/>
              <a:gd name="connsiteY159" fmla="*/ 1531370 h 1806877"/>
              <a:gd name="connsiteX160" fmla="*/ 3637171 w 12192000"/>
              <a:gd name="connsiteY160" fmla="*/ 1523813 h 1806877"/>
              <a:gd name="connsiteX161" fmla="*/ 3636519 w 12192000"/>
              <a:gd name="connsiteY161" fmla="*/ 1523773 h 1806877"/>
              <a:gd name="connsiteX162" fmla="*/ 3589716 w 12192000"/>
              <a:gd name="connsiteY162" fmla="*/ 1506360 h 1806877"/>
              <a:gd name="connsiteX163" fmla="*/ 3583541 w 12192000"/>
              <a:gd name="connsiteY163" fmla="*/ 1507469 h 1806877"/>
              <a:gd name="connsiteX164" fmla="*/ 3574426 w 12192000"/>
              <a:gd name="connsiteY164" fmla="*/ 1507574 h 1806877"/>
              <a:gd name="connsiteX165" fmla="*/ 3574190 w 12192000"/>
              <a:gd name="connsiteY165" fmla="*/ 1507350 h 1806877"/>
              <a:gd name="connsiteX166" fmla="*/ 3565671 w 12192000"/>
              <a:gd name="connsiteY166" fmla="*/ 1507894 h 1806877"/>
              <a:gd name="connsiteX167" fmla="*/ 3515816 w 12192000"/>
              <a:gd name="connsiteY167" fmla="*/ 1499688 h 1806877"/>
              <a:gd name="connsiteX168" fmla="*/ 3452912 w 12192000"/>
              <a:gd name="connsiteY168" fmla="*/ 1496444 h 1806877"/>
              <a:gd name="connsiteX169" fmla="*/ 3380405 w 12192000"/>
              <a:gd name="connsiteY169" fmla="*/ 1486216 h 1806877"/>
              <a:gd name="connsiteX170" fmla="*/ 3343625 w 12192000"/>
              <a:gd name="connsiteY170" fmla="*/ 1500147 h 1806877"/>
              <a:gd name="connsiteX171" fmla="*/ 3323774 w 12192000"/>
              <a:gd name="connsiteY171" fmla="*/ 1501476 h 1806877"/>
              <a:gd name="connsiteX172" fmla="*/ 3321444 w 12192000"/>
              <a:gd name="connsiteY172" fmla="*/ 1500659 h 1806877"/>
              <a:gd name="connsiteX173" fmla="*/ 3242143 w 12192000"/>
              <a:gd name="connsiteY173" fmla="*/ 1505268 h 1806877"/>
              <a:gd name="connsiteX174" fmla="*/ 3122401 w 12192000"/>
              <a:gd name="connsiteY174" fmla="*/ 1511314 h 1806877"/>
              <a:gd name="connsiteX175" fmla="*/ 3010177 w 12192000"/>
              <a:gd name="connsiteY175" fmla="*/ 1513132 h 1806877"/>
              <a:gd name="connsiteX176" fmla="*/ 2782615 w 12192000"/>
              <a:gd name="connsiteY176" fmla="*/ 1509375 h 1806877"/>
              <a:gd name="connsiteX177" fmla="*/ 2668665 w 12192000"/>
              <a:gd name="connsiteY177" fmla="*/ 1517660 h 1806877"/>
              <a:gd name="connsiteX178" fmla="*/ 2548073 w 12192000"/>
              <a:gd name="connsiteY178" fmla="*/ 1516667 h 1806877"/>
              <a:gd name="connsiteX179" fmla="*/ 2423377 w 12192000"/>
              <a:gd name="connsiteY179" fmla="*/ 1527776 h 1806877"/>
              <a:gd name="connsiteX180" fmla="*/ 2295298 w 12192000"/>
              <a:gd name="connsiteY180" fmla="*/ 1534368 h 1806877"/>
              <a:gd name="connsiteX181" fmla="*/ 2188781 w 12192000"/>
              <a:gd name="connsiteY181" fmla="*/ 1529677 h 1806877"/>
              <a:gd name="connsiteX182" fmla="*/ 2074855 w 12192000"/>
              <a:gd name="connsiteY182" fmla="*/ 1515446 h 1806877"/>
              <a:gd name="connsiteX183" fmla="*/ 2012587 w 12192000"/>
              <a:gd name="connsiteY183" fmla="*/ 1522487 h 1806877"/>
              <a:gd name="connsiteX184" fmla="*/ 1932075 w 12192000"/>
              <a:gd name="connsiteY184" fmla="*/ 1517914 h 1806877"/>
              <a:gd name="connsiteX185" fmla="*/ 1908490 w 12192000"/>
              <a:gd name="connsiteY185" fmla="*/ 1526423 h 1806877"/>
              <a:gd name="connsiteX186" fmla="*/ 1908410 w 12192000"/>
              <a:gd name="connsiteY186" fmla="*/ 1526410 h 1806877"/>
              <a:gd name="connsiteX187" fmla="*/ 1901918 w 12192000"/>
              <a:gd name="connsiteY187" fmla="*/ 1522410 h 1806877"/>
              <a:gd name="connsiteX188" fmla="*/ 1876753 w 12192000"/>
              <a:gd name="connsiteY188" fmla="*/ 1517619 h 1806877"/>
              <a:gd name="connsiteX189" fmla="*/ 1858194 w 12192000"/>
              <a:gd name="connsiteY189" fmla="*/ 1522343 h 1806877"/>
              <a:gd name="connsiteX190" fmla="*/ 1702657 w 12192000"/>
              <a:gd name="connsiteY190" fmla="*/ 1510562 h 1806877"/>
              <a:gd name="connsiteX191" fmla="*/ 1701421 w 12192000"/>
              <a:gd name="connsiteY191" fmla="*/ 1510775 h 1806877"/>
              <a:gd name="connsiteX192" fmla="*/ 1699973 w 12192000"/>
              <a:gd name="connsiteY192" fmla="*/ 1507739 h 1806877"/>
              <a:gd name="connsiteX193" fmla="*/ 1682526 w 12192000"/>
              <a:gd name="connsiteY193" fmla="*/ 1504598 h 1806877"/>
              <a:gd name="connsiteX194" fmla="*/ 1677380 w 12192000"/>
              <a:gd name="connsiteY194" fmla="*/ 1504851 h 1806877"/>
              <a:gd name="connsiteX195" fmla="*/ 1670304 w 12192000"/>
              <a:gd name="connsiteY195" fmla="*/ 1503744 h 1806877"/>
              <a:gd name="connsiteX196" fmla="*/ 1670197 w 12192000"/>
              <a:gd name="connsiteY196" fmla="*/ 1503497 h 1806877"/>
              <a:gd name="connsiteX197" fmla="*/ 1626301 w 12192000"/>
              <a:gd name="connsiteY197" fmla="*/ 1474931 h 1806877"/>
              <a:gd name="connsiteX198" fmla="*/ 1535119 w 12192000"/>
              <a:gd name="connsiteY198" fmla="*/ 1463075 h 1806877"/>
              <a:gd name="connsiteX199" fmla="*/ 1531340 w 12192000"/>
              <a:gd name="connsiteY199" fmla="*/ 1461293 h 1806877"/>
              <a:gd name="connsiteX200" fmla="*/ 1498454 w 12192000"/>
              <a:gd name="connsiteY200" fmla="*/ 1463478 h 1806877"/>
              <a:gd name="connsiteX201" fmla="*/ 1478806 w 12192000"/>
              <a:gd name="connsiteY201" fmla="*/ 1464611 h 1806877"/>
              <a:gd name="connsiteX202" fmla="*/ 1358081 w 12192000"/>
              <a:gd name="connsiteY202" fmla="*/ 1455545 h 1806877"/>
              <a:gd name="connsiteX203" fmla="*/ 1222449 w 12192000"/>
              <a:gd name="connsiteY203" fmla="*/ 1455454 h 1806877"/>
              <a:gd name="connsiteX204" fmla="*/ 1180983 w 12192000"/>
              <a:gd name="connsiteY204" fmla="*/ 1440557 h 1806877"/>
              <a:gd name="connsiteX205" fmla="*/ 1018426 w 12192000"/>
              <a:gd name="connsiteY205" fmla="*/ 1400226 h 1806877"/>
              <a:gd name="connsiteX206" fmla="*/ 940021 w 12192000"/>
              <a:gd name="connsiteY206" fmla="*/ 1409452 h 1806877"/>
              <a:gd name="connsiteX207" fmla="*/ 940362 w 12192000"/>
              <a:gd name="connsiteY207" fmla="*/ 1408090 h 1806877"/>
              <a:gd name="connsiteX208" fmla="*/ 927147 w 12192000"/>
              <a:gd name="connsiteY208" fmla="*/ 1407436 h 1806877"/>
              <a:gd name="connsiteX209" fmla="*/ 915481 w 12192000"/>
              <a:gd name="connsiteY209" fmla="*/ 1395526 h 1806877"/>
              <a:gd name="connsiteX210" fmla="*/ 884363 w 12192000"/>
              <a:gd name="connsiteY210" fmla="*/ 1395024 h 1806877"/>
              <a:gd name="connsiteX211" fmla="*/ 883522 w 12192000"/>
              <a:gd name="connsiteY211" fmla="*/ 1400267 h 1806877"/>
              <a:gd name="connsiteX212" fmla="*/ 865903 w 12192000"/>
              <a:gd name="connsiteY212" fmla="*/ 1394324 h 1806877"/>
              <a:gd name="connsiteX213" fmla="*/ 790832 w 12192000"/>
              <a:gd name="connsiteY213" fmla="*/ 1370999 h 1806877"/>
              <a:gd name="connsiteX214" fmla="*/ 749766 w 12192000"/>
              <a:gd name="connsiteY214" fmla="*/ 1353216 h 1806877"/>
              <a:gd name="connsiteX215" fmla="*/ 705470 w 12192000"/>
              <a:gd name="connsiteY215" fmla="*/ 1354328 h 1806877"/>
              <a:gd name="connsiteX216" fmla="*/ 692371 w 12192000"/>
              <a:gd name="connsiteY216" fmla="*/ 1343942 h 1806877"/>
              <a:gd name="connsiteX217" fmla="*/ 690203 w 12192000"/>
              <a:gd name="connsiteY217" fmla="*/ 1341970 h 1806877"/>
              <a:gd name="connsiteX218" fmla="*/ 679574 w 12192000"/>
              <a:gd name="connsiteY218" fmla="*/ 1338069 h 1806877"/>
              <a:gd name="connsiteX219" fmla="*/ 679009 w 12192000"/>
              <a:gd name="connsiteY219" fmla="*/ 1331966 h 1806877"/>
              <a:gd name="connsiteX220" fmla="*/ 664756 w 12192000"/>
              <a:gd name="connsiteY220" fmla="*/ 1322509 h 1806877"/>
              <a:gd name="connsiteX221" fmla="*/ 644515 w 12192000"/>
              <a:gd name="connsiteY221" fmla="*/ 1316732 h 1806877"/>
              <a:gd name="connsiteX222" fmla="*/ 545716 w 12192000"/>
              <a:gd name="connsiteY222" fmla="*/ 1294878 h 1806877"/>
              <a:gd name="connsiteX223" fmla="*/ 488094 w 12192000"/>
              <a:gd name="connsiteY223" fmla="*/ 1278596 h 1806877"/>
              <a:gd name="connsiteX224" fmla="*/ 468538 w 12192000"/>
              <a:gd name="connsiteY224" fmla="*/ 1267376 h 1806877"/>
              <a:gd name="connsiteX225" fmla="*/ 439655 w 12192000"/>
              <a:gd name="connsiteY225" fmla="*/ 1255090 h 1806877"/>
              <a:gd name="connsiteX226" fmla="*/ 390496 w 12192000"/>
              <a:gd name="connsiteY226" fmla="*/ 1229512 h 1806877"/>
              <a:gd name="connsiteX227" fmla="*/ 362616 w 12192000"/>
              <a:gd name="connsiteY227" fmla="*/ 1221981 h 1806877"/>
              <a:gd name="connsiteX228" fmla="*/ 348184 w 12192000"/>
              <a:gd name="connsiteY228" fmla="*/ 1213437 h 1806877"/>
              <a:gd name="connsiteX229" fmla="*/ 341576 w 12192000"/>
              <a:gd name="connsiteY229" fmla="*/ 1212583 h 1806877"/>
              <a:gd name="connsiteX230" fmla="*/ 320370 w 12192000"/>
              <a:gd name="connsiteY230" fmla="*/ 1206827 h 1806877"/>
              <a:gd name="connsiteX231" fmla="*/ 308082 w 12192000"/>
              <a:gd name="connsiteY231" fmla="*/ 1204195 h 1806877"/>
              <a:gd name="connsiteX232" fmla="*/ 303141 w 12192000"/>
              <a:gd name="connsiteY232" fmla="*/ 1203396 h 1806877"/>
              <a:gd name="connsiteX233" fmla="*/ 260955 w 12192000"/>
              <a:gd name="connsiteY233" fmla="*/ 1203345 h 1806877"/>
              <a:gd name="connsiteX234" fmla="*/ 234352 w 12192000"/>
              <a:gd name="connsiteY234" fmla="*/ 1193972 h 1806877"/>
              <a:gd name="connsiteX235" fmla="*/ 210954 w 12192000"/>
              <a:gd name="connsiteY235" fmla="*/ 1192326 h 1806877"/>
              <a:gd name="connsiteX236" fmla="*/ 204851 w 12192000"/>
              <a:gd name="connsiteY236" fmla="*/ 1190210 h 1806877"/>
              <a:gd name="connsiteX237" fmla="*/ 145778 w 12192000"/>
              <a:gd name="connsiteY237" fmla="*/ 1190651 h 1806877"/>
              <a:gd name="connsiteX238" fmla="*/ 105518 w 12192000"/>
              <a:gd name="connsiteY238" fmla="*/ 1184937 h 1806877"/>
              <a:gd name="connsiteX239" fmla="*/ 17623 w 12192000"/>
              <a:gd name="connsiteY239" fmla="*/ 1185238 h 1806877"/>
              <a:gd name="connsiteX240" fmla="*/ 0 w 12192000"/>
              <a:gd name="connsiteY240" fmla="*/ 1184768 h 1806877"/>
              <a:gd name="connsiteX241" fmla="*/ 0 w 12192000"/>
              <a:gd name="connsiteY241" fmla="*/ 0 h 1806877"/>
              <a:gd name="connsiteX0" fmla="*/ 0 w 12192000"/>
              <a:gd name="connsiteY0" fmla="*/ 0 h 1806877"/>
              <a:gd name="connsiteX1" fmla="*/ 12192000 w 12192000"/>
              <a:gd name="connsiteY1" fmla="*/ 0 h 1806877"/>
              <a:gd name="connsiteX2" fmla="*/ 12192000 w 12192000"/>
              <a:gd name="connsiteY2" fmla="*/ 1129867 h 1806877"/>
              <a:gd name="connsiteX3" fmla="*/ 12174158 w 12192000"/>
              <a:gd name="connsiteY3" fmla="*/ 1133797 h 1806877"/>
              <a:gd name="connsiteX4" fmla="*/ 12111983 w 12192000"/>
              <a:gd name="connsiteY4" fmla="*/ 1161939 h 1806877"/>
              <a:gd name="connsiteX5" fmla="*/ 11967186 w 12192000"/>
              <a:gd name="connsiteY5" fmla="*/ 1201206 h 1806877"/>
              <a:gd name="connsiteX6" fmla="*/ 11953646 w 12192000"/>
              <a:gd name="connsiteY6" fmla="*/ 1205499 h 1806877"/>
              <a:gd name="connsiteX7" fmla="*/ 11874413 w 12192000"/>
              <a:gd name="connsiteY7" fmla="*/ 1213569 h 1806877"/>
              <a:gd name="connsiteX8" fmla="*/ 11815251 w 12192000"/>
              <a:gd name="connsiteY8" fmla="*/ 1241020 h 1806877"/>
              <a:gd name="connsiteX9" fmla="*/ 11718610 w 12192000"/>
              <a:gd name="connsiteY9" fmla="*/ 1253479 h 1806877"/>
              <a:gd name="connsiteX10" fmla="*/ 11622463 w 12192000"/>
              <a:gd name="connsiteY10" fmla="*/ 1262368 h 1806877"/>
              <a:gd name="connsiteX11" fmla="*/ 11587426 w 12192000"/>
              <a:gd name="connsiteY11" fmla="*/ 1263916 h 1806877"/>
              <a:gd name="connsiteX12" fmla="*/ 11441207 w 12192000"/>
              <a:gd name="connsiteY12" fmla="*/ 1262974 h 1806877"/>
              <a:gd name="connsiteX13" fmla="*/ 11406215 w 12192000"/>
              <a:gd name="connsiteY13" fmla="*/ 1280453 h 1806877"/>
              <a:gd name="connsiteX14" fmla="*/ 11361043 w 12192000"/>
              <a:gd name="connsiteY14" fmla="*/ 1286632 h 1806877"/>
              <a:gd name="connsiteX15" fmla="*/ 11259450 w 12192000"/>
              <a:gd name="connsiteY15" fmla="*/ 1286738 h 1806877"/>
              <a:gd name="connsiteX16" fmla="*/ 11128948 w 12192000"/>
              <a:gd name="connsiteY16" fmla="*/ 1245981 h 1806877"/>
              <a:gd name="connsiteX17" fmla="*/ 11090810 w 12192000"/>
              <a:gd name="connsiteY17" fmla="*/ 1243590 h 1806877"/>
              <a:gd name="connsiteX18" fmla="*/ 11085499 w 12192000"/>
              <a:gd name="connsiteY18" fmla="*/ 1248151 h 1806877"/>
              <a:gd name="connsiteX19" fmla="*/ 11031924 w 12192000"/>
              <a:gd name="connsiteY19" fmla="*/ 1225704 h 1806877"/>
              <a:gd name="connsiteX20" fmla="*/ 10955096 w 12192000"/>
              <a:gd name="connsiteY20" fmla="*/ 1231768 h 1806877"/>
              <a:gd name="connsiteX21" fmla="*/ 10864884 w 12192000"/>
              <a:gd name="connsiteY21" fmla="*/ 1245957 h 1806877"/>
              <a:gd name="connsiteX22" fmla="*/ 10841363 w 12192000"/>
              <a:gd name="connsiteY22" fmla="*/ 1251400 h 1806877"/>
              <a:gd name="connsiteX23" fmla="*/ 10780910 w 12192000"/>
              <a:gd name="connsiteY23" fmla="*/ 1249166 h 1806877"/>
              <a:gd name="connsiteX24" fmla="*/ 10696254 w 12192000"/>
              <a:gd name="connsiteY24" fmla="*/ 1259247 h 1806877"/>
              <a:gd name="connsiteX25" fmla="*/ 10577832 w 12192000"/>
              <a:gd name="connsiteY25" fmla="*/ 1255994 h 1806877"/>
              <a:gd name="connsiteX26" fmla="*/ 10531976 w 12192000"/>
              <a:gd name="connsiteY26" fmla="*/ 1249692 h 1806877"/>
              <a:gd name="connsiteX27" fmla="*/ 10453101 w 12192000"/>
              <a:gd name="connsiteY27" fmla="*/ 1241000 h 1806877"/>
              <a:gd name="connsiteX28" fmla="*/ 10407706 w 12192000"/>
              <a:gd name="connsiteY28" fmla="*/ 1235650 h 1806877"/>
              <a:gd name="connsiteX29" fmla="*/ 10368559 w 12192000"/>
              <a:gd name="connsiteY29" fmla="*/ 1235686 h 1806877"/>
              <a:gd name="connsiteX30" fmla="*/ 10352542 w 12192000"/>
              <a:gd name="connsiteY30" fmla="*/ 1245817 h 1806877"/>
              <a:gd name="connsiteX31" fmla="*/ 10294918 w 12192000"/>
              <a:gd name="connsiteY31" fmla="*/ 1263549 h 1806877"/>
              <a:gd name="connsiteX32" fmla="*/ 10271059 w 12192000"/>
              <a:gd name="connsiteY32" fmla="*/ 1265010 h 1806877"/>
              <a:gd name="connsiteX33" fmla="*/ 10239064 w 12192000"/>
              <a:gd name="connsiteY33" fmla="*/ 1270598 h 1806877"/>
              <a:gd name="connsiteX34" fmla="*/ 10181078 w 12192000"/>
              <a:gd name="connsiteY34" fmla="*/ 1276374 h 1806877"/>
              <a:gd name="connsiteX35" fmla="*/ 10153458 w 12192000"/>
              <a:gd name="connsiteY35" fmla="*/ 1285229 h 1806877"/>
              <a:gd name="connsiteX36" fmla="*/ 10140775 w 12192000"/>
              <a:gd name="connsiteY36" fmla="*/ 1285847 h 1806877"/>
              <a:gd name="connsiteX37" fmla="*/ 10132055 w 12192000"/>
              <a:gd name="connsiteY37" fmla="*/ 1297214 h 1806877"/>
              <a:gd name="connsiteX38" fmla="*/ 10094093 w 12192000"/>
              <a:gd name="connsiteY38" fmla="*/ 1316697 h 1806877"/>
              <a:gd name="connsiteX39" fmla="*/ 10059188 w 12192000"/>
              <a:gd name="connsiteY39" fmla="*/ 1326655 h 1806877"/>
              <a:gd name="connsiteX40" fmla="*/ 10016268 w 12192000"/>
              <a:gd name="connsiteY40" fmla="*/ 1325133 h 1806877"/>
              <a:gd name="connsiteX41" fmla="*/ 9937115 w 12192000"/>
              <a:gd name="connsiteY41" fmla="*/ 1337731 h 1806877"/>
              <a:gd name="connsiteX42" fmla="*/ 9824942 w 12192000"/>
              <a:gd name="connsiteY42" fmla="*/ 1342969 h 1806877"/>
              <a:gd name="connsiteX43" fmla="*/ 9705553 w 12192000"/>
              <a:gd name="connsiteY43" fmla="*/ 1359323 h 1806877"/>
              <a:gd name="connsiteX44" fmla="*/ 9589915 w 12192000"/>
              <a:gd name="connsiteY44" fmla="*/ 1382355 h 1806877"/>
              <a:gd name="connsiteX45" fmla="*/ 9315048 w 12192000"/>
              <a:gd name="connsiteY45" fmla="*/ 1428626 h 1806877"/>
              <a:gd name="connsiteX46" fmla="*/ 9209077 w 12192000"/>
              <a:gd name="connsiteY46" fmla="*/ 1448049 h 1806877"/>
              <a:gd name="connsiteX47" fmla="*/ 9133300 w 12192000"/>
              <a:gd name="connsiteY47" fmla="*/ 1456152 h 1806877"/>
              <a:gd name="connsiteX48" fmla="*/ 9031264 w 12192000"/>
              <a:gd name="connsiteY48" fmla="*/ 1462053 h 1806877"/>
              <a:gd name="connsiteX49" fmla="*/ 8983321 w 12192000"/>
              <a:gd name="connsiteY49" fmla="*/ 1464616 h 1806877"/>
              <a:gd name="connsiteX50" fmla="*/ 8983035 w 12192000"/>
              <a:gd name="connsiteY50" fmla="*/ 1464417 h 1806877"/>
              <a:gd name="connsiteX51" fmla="*/ 8974072 w 12192000"/>
              <a:gd name="connsiteY51" fmla="*/ 1465390 h 1806877"/>
              <a:gd name="connsiteX52" fmla="*/ 8968242 w 12192000"/>
              <a:gd name="connsiteY52" fmla="*/ 1467079 h 1806877"/>
              <a:gd name="connsiteX53" fmla="*/ 8952199 w 12192000"/>
              <a:gd name="connsiteY53" fmla="*/ 1469700 h 1806877"/>
              <a:gd name="connsiteX54" fmla="*/ 8945873 w 12192000"/>
              <a:gd name="connsiteY54" fmla="*/ 1469099 h 1806877"/>
              <a:gd name="connsiteX55" fmla="*/ 8940905 w 12192000"/>
              <a:gd name="connsiteY55" fmla="*/ 1467238 h 1806877"/>
              <a:gd name="connsiteX56" fmla="*/ 8906846 w 12192000"/>
              <a:gd name="connsiteY56" fmla="*/ 1464481 h 1806877"/>
              <a:gd name="connsiteX57" fmla="*/ 8730411 w 12192000"/>
              <a:gd name="connsiteY57" fmla="*/ 1479838 h 1806877"/>
              <a:gd name="connsiteX58" fmla="*/ 8685834 w 12192000"/>
              <a:gd name="connsiteY58" fmla="*/ 1481431 h 1806877"/>
              <a:gd name="connsiteX59" fmla="*/ 8574116 w 12192000"/>
              <a:gd name="connsiteY59" fmla="*/ 1488166 h 1806877"/>
              <a:gd name="connsiteX60" fmla="*/ 8503254 w 12192000"/>
              <a:gd name="connsiteY60" fmla="*/ 1475627 h 1806877"/>
              <a:gd name="connsiteX61" fmla="*/ 8489028 w 12192000"/>
              <a:gd name="connsiteY61" fmla="*/ 1480483 h 1806877"/>
              <a:gd name="connsiteX62" fmla="*/ 8484222 w 12192000"/>
              <a:gd name="connsiteY62" fmla="*/ 1482955 h 1806877"/>
              <a:gd name="connsiteX63" fmla="*/ 8476034 w 12192000"/>
              <a:gd name="connsiteY63" fmla="*/ 1485197 h 1806877"/>
              <a:gd name="connsiteX64" fmla="*/ 8475659 w 12192000"/>
              <a:gd name="connsiteY64" fmla="*/ 1485048 h 1806877"/>
              <a:gd name="connsiteX65" fmla="*/ 8468325 w 12192000"/>
              <a:gd name="connsiteY65" fmla="*/ 1487552 h 1806877"/>
              <a:gd name="connsiteX66" fmla="*/ 8401298 w 12192000"/>
              <a:gd name="connsiteY66" fmla="*/ 1493672 h 1806877"/>
              <a:gd name="connsiteX67" fmla="*/ 8390295 w 12192000"/>
              <a:gd name="connsiteY67" fmla="*/ 1502138 h 1806877"/>
              <a:gd name="connsiteX68" fmla="*/ 8370102 w 12192000"/>
              <a:gd name="connsiteY68" fmla="*/ 1508730 h 1806877"/>
              <a:gd name="connsiteX69" fmla="*/ 8271491 w 12192000"/>
              <a:gd name="connsiteY69" fmla="*/ 1533520 h 1806877"/>
              <a:gd name="connsiteX70" fmla="*/ 8248843 w 12192000"/>
              <a:gd name="connsiteY70" fmla="*/ 1537060 h 1806877"/>
              <a:gd name="connsiteX71" fmla="*/ 8244399 w 12192000"/>
              <a:gd name="connsiteY71" fmla="*/ 1538596 h 1806877"/>
              <a:gd name="connsiteX72" fmla="*/ 8241700 w 12192000"/>
              <a:gd name="connsiteY72" fmla="*/ 1538396 h 1806877"/>
              <a:gd name="connsiteX73" fmla="*/ 8230388 w 12192000"/>
              <a:gd name="connsiteY73" fmla="*/ 1546517 h 1806877"/>
              <a:gd name="connsiteX74" fmla="*/ 8224228 w 12192000"/>
              <a:gd name="connsiteY74" fmla="*/ 1557267 h 1806877"/>
              <a:gd name="connsiteX75" fmla="*/ 8199666 w 12192000"/>
              <a:gd name="connsiteY75" fmla="*/ 1559012 h 1806877"/>
              <a:gd name="connsiteX76" fmla="*/ 8194548 w 12192000"/>
              <a:gd name="connsiteY76" fmla="*/ 1565013 h 1806877"/>
              <a:gd name="connsiteX77" fmla="*/ 8165771 w 12192000"/>
              <a:gd name="connsiteY77" fmla="*/ 1579116 h 1806877"/>
              <a:gd name="connsiteX78" fmla="*/ 8116832 w 12192000"/>
              <a:gd name="connsiteY78" fmla="*/ 1608547 h 1806877"/>
              <a:gd name="connsiteX79" fmla="*/ 8089016 w 12192000"/>
              <a:gd name="connsiteY79" fmla="*/ 1617129 h 1806877"/>
              <a:gd name="connsiteX80" fmla="*/ 8074658 w 12192000"/>
              <a:gd name="connsiteY80" fmla="*/ 1626971 h 1806877"/>
              <a:gd name="connsiteX81" fmla="*/ 8068056 w 12192000"/>
              <a:gd name="connsiteY81" fmla="*/ 1627924 h 1806877"/>
              <a:gd name="connsiteX82" fmla="*/ 8046900 w 12192000"/>
              <a:gd name="connsiteY82" fmla="*/ 1634483 h 1806877"/>
              <a:gd name="connsiteX83" fmla="*/ 8034634 w 12192000"/>
              <a:gd name="connsiteY83" fmla="*/ 1637466 h 1806877"/>
              <a:gd name="connsiteX84" fmla="*/ 8029700 w 12192000"/>
              <a:gd name="connsiteY84" fmla="*/ 1638364 h 1806877"/>
              <a:gd name="connsiteX85" fmla="*/ 7987514 w 12192000"/>
              <a:gd name="connsiteY85" fmla="*/ 1638160 h 1806877"/>
              <a:gd name="connsiteX86" fmla="*/ 7960991 w 12192000"/>
              <a:gd name="connsiteY86" fmla="*/ 1648892 h 1806877"/>
              <a:gd name="connsiteX87" fmla="*/ 7937606 w 12192000"/>
              <a:gd name="connsiteY87" fmla="*/ 1650659 h 1806877"/>
              <a:gd name="connsiteX88" fmla="*/ 7931522 w 12192000"/>
              <a:gd name="connsiteY88" fmla="*/ 1653082 h 1806877"/>
              <a:gd name="connsiteX89" fmla="*/ 7872444 w 12192000"/>
              <a:gd name="connsiteY89" fmla="*/ 1652202 h 1806877"/>
              <a:gd name="connsiteX90" fmla="*/ 7832232 w 12192000"/>
              <a:gd name="connsiteY90" fmla="*/ 1658594 h 1806877"/>
              <a:gd name="connsiteX91" fmla="*/ 7744332 w 12192000"/>
              <a:gd name="connsiteY91" fmla="*/ 1657695 h 1806877"/>
              <a:gd name="connsiteX92" fmla="*/ 7723062 w 12192000"/>
              <a:gd name="connsiteY92" fmla="*/ 1658222 h 1806877"/>
              <a:gd name="connsiteX93" fmla="*/ 7705682 w 12192000"/>
              <a:gd name="connsiteY93" fmla="*/ 1664606 h 1806877"/>
              <a:gd name="connsiteX94" fmla="*/ 7702441 w 12192000"/>
              <a:gd name="connsiteY94" fmla="*/ 1671260 h 1806877"/>
              <a:gd name="connsiteX95" fmla="*/ 7690889 w 12192000"/>
              <a:gd name="connsiteY95" fmla="*/ 1672499 h 1806877"/>
              <a:gd name="connsiteX96" fmla="*/ 7688002 w 12192000"/>
              <a:gd name="connsiteY96" fmla="*/ 1674071 h 1806877"/>
              <a:gd name="connsiteX97" fmla="*/ 7671275 w 12192000"/>
              <a:gd name="connsiteY97" fmla="*/ 1681835 h 1806877"/>
              <a:gd name="connsiteX98" fmla="*/ 7585018 w 12192000"/>
              <a:gd name="connsiteY98" fmla="*/ 1675431 h 1806877"/>
              <a:gd name="connsiteX99" fmla="*/ 7471472 w 12192000"/>
              <a:gd name="connsiteY99" fmla="*/ 1682487 h 1806877"/>
              <a:gd name="connsiteX100" fmla="*/ 7381391 w 12192000"/>
              <a:gd name="connsiteY100" fmla="*/ 1689122 h 1806877"/>
              <a:gd name="connsiteX101" fmla="*/ 7292528 w 12192000"/>
              <a:gd name="connsiteY101" fmla="*/ 1689863 h 1806877"/>
              <a:gd name="connsiteX102" fmla="*/ 7204542 w 12192000"/>
              <a:gd name="connsiteY102" fmla="*/ 1667362 h 1806877"/>
              <a:gd name="connsiteX103" fmla="*/ 7179107 w 12192000"/>
              <a:gd name="connsiteY103" fmla="*/ 1664705 h 1806877"/>
              <a:gd name="connsiteX104" fmla="*/ 7176110 w 12192000"/>
              <a:gd name="connsiteY104" fmla="*/ 1667956 h 1806877"/>
              <a:gd name="connsiteX105" fmla="*/ 7149935 w 12192000"/>
              <a:gd name="connsiteY105" fmla="*/ 1671723 h 1806877"/>
              <a:gd name="connsiteX106" fmla="*/ 7076173 w 12192000"/>
              <a:gd name="connsiteY106" fmla="*/ 1681613 h 1806877"/>
              <a:gd name="connsiteX107" fmla="*/ 6997704 w 12192000"/>
              <a:gd name="connsiteY107" fmla="*/ 1681043 h 1806877"/>
              <a:gd name="connsiteX108" fmla="*/ 6883473 w 12192000"/>
              <a:gd name="connsiteY108" fmla="*/ 1705122 h 1806877"/>
              <a:gd name="connsiteX109" fmla="*/ 6687688 w 12192000"/>
              <a:gd name="connsiteY109" fmla="*/ 1727643 h 1806877"/>
              <a:gd name="connsiteX110" fmla="*/ 6529051 w 12192000"/>
              <a:gd name="connsiteY110" fmla="*/ 1750971 h 1806877"/>
              <a:gd name="connsiteX111" fmla="*/ 6306028 w 12192000"/>
              <a:gd name="connsiteY111" fmla="*/ 1761123 h 1806877"/>
              <a:gd name="connsiteX112" fmla="*/ 6148526 w 12192000"/>
              <a:gd name="connsiteY112" fmla="*/ 1790230 h 1806877"/>
              <a:gd name="connsiteX113" fmla="*/ 6053787 w 12192000"/>
              <a:gd name="connsiteY113" fmla="*/ 1806877 h 1806877"/>
              <a:gd name="connsiteX114" fmla="*/ 6048466 w 12192000"/>
              <a:gd name="connsiteY114" fmla="*/ 1805585 h 1806877"/>
              <a:gd name="connsiteX115" fmla="*/ 6028583 w 12192000"/>
              <a:gd name="connsiteY115" fmla="*/ 1806085 h 1806877"/>
              <a:gd name="connsiteX116" fmla="*/ 6021207 w 12192000"/>
              <a:gd name="connsiteY116" fmla="*/ 1799140 h 1806877"/>
              <a:gd name="connsiteX117" fmla="*/ 5990008 w 12192000"/>
              <a:gd name="connsiteY117" fmla="*/ 1794814 h 1806877"/>
              <a:gd name="connsiteX118" fmla="*/ 5937319 w 12192000"/>
              <a:gd name="connsiteY118" fmla="*/ 1797660 h 1806877"/>
              <a:gd name="connsiteX119" fmla="*/ 5743302 w 12192000"/>
              <a:gd name="connsiteY119" fmla="*/ 1782136 h 1806877"/>
              <a:gd name="connsiteX120" fmla="*/ 5607054 w 12192000"/>
              <a:gd name="connsiteY120" fmla="*/ 1775578 h 1806877"/>
              <a:gd name="connsiteX121" fmla="*/ 5464006 w 12192000"/>
              <a:gd name="connsiteY121" fmla="*/ 1763436 h 1806877"/>
              <a:gd name="connsiteX122" fmla="*/ 5412840 w 12192000"/>
              <a:gd name="connsiteY122" fmla="*/ 1788824 h 1806877"/>
              <a:gd name="connsiteX123" fmla="*/ 5361713 w 12192000"/>
              <a:gd name="connsiteY123" fmla="*/ 1773980 h 1806877"/>
              <a:gd name="connsiteX124" fmla="*/ 5241786 w 12192000"/>
              <a:gd name="connsiteY124" fmla="*/ 1756656 h 1806877"/>
              <a:gd name="connsiteX125" fmla="*/ 5202963 w 12192000"/>
              <a:gd name="connsiteY125" fmla="*/ 1747306 h 1806877"/>
              <a:gd name="connsiteX126" fmla="*/ 5154668 w 12192000"/>
              <a:gd name="connsiteY126" fmla="*/ 1744668 h 1806877"/>
              <a:gd name="connsiteX127" fmla="*/ 5136547 w 12192000"/>
              <a:gd name="connsiteY127" fmla="*/ 1738620 h 1806877"/>
              <a:gd name="connsiteX128" fmla="*/ 5122587 w 12192000"/>
              <a:gd name="connsiteY128" fmla="*/ 1735756 h 1806877"/>
              <a:gd name="connsiteX129" fmla="*/ 5119579 w 12192000"/>
              <a:gd name="connsiteY129" fmla="*/ 1734004 h 1806877"/>
              <a:gd name="connsiteX130" fmla="*/ 5101616 w 12192000"/>
              <a:gd name="connsiteY130" fmla="*/ 1724948 h 1806877"/>
              <a:gd name="connsiteX131" fmla="*/ 5045783 w 12192000"/>
              <a:gd name="connsiteY131" fmla="*/ 1730209 h 1806877"/>
              <a:gd name="connsiteX132" fmla="*/ 4991477 w 12192000"/>
              <a:gd name="connsiteY132" fmla="*/ 1716450 h 1806877"/>
              <a:gd name="connsiteX133" fmla="*/ 4820387 w 12192000"/>
              <a:gd name="connsiteY133" fmla="*/ 1695973 h 1806877"/>
              <a:gd name="connsiteX134" fmla="*/ 4742338 w 12192000"/>
              <a:gd name="connsiteY134" fmla="*/ 1672696 h 1806877"/>
              <a:gd name="connsiteX135" fmla="*/ 4703062 w 12192000"/>
              <a:gd name="connsiteY135" fmla="*/ 1665094 h 1806877"/>
              <a:gd name="connsiteX136" fmla="*/ 4701052 w 12192000"/>
              <a:gd name="connsiteY136" fmla="*/ 1664466 h 1806877"/>
              <a:gd name="connsiteX137" fmla="*/ 4701986 w 12192000"/>
              <a:gd name="connsiteY137" fmla="*/ 1664294 h 1806877"/>
              <a:gd name="connsiteX138" fmla="*/ 4697074 w 12192000"/>
              <a:gd name="connsiteY138" fmla="*/ 1663224 h 1806877"/>
              <a:gd name="connsiteX139" fmla="*/ 4701052 w 12192000"/>
              <a:gd name="connsiteY139" fmla="*/ 1664466 h 1806877"/>
              <a:gd name="connsiteX140" fmla="*/ 4695406 w 12192000"/>
              <a:gd name="connsiteY140" fmla="*/ 1665504 h 1806877"/>
              <a:gd name="connsiteX141" fmla="*/ 4495727 w 12192000"/>
              <a:gd name="connsiteY141" fmla="*/ 1656633 h 1806877"/>
              <a:gd name="connsiteX142" fmla="*/ 4428317 w 12192000"/>
              <a:gd name="connsiteY142" fmla="*/ 1646311 h 1806877"/>
              <a:gd name="connsiteX143" fmla="*/ 4424455 w 12192000"/>
              <a:gd name="connsiteY143" fmla="*/ 1646545 h 1806877"/>
              <a:gd name="connsiteX144" fmla="*/ 4418141 w 12192000"/>
              <a:gd name="connsiteY144" fmla="*/ 1643457 h 1806877"/>
              <a:gd name="connsiteX145" fmla="*/ 4389054 w 12192000"/>
              <a:gd name="connsiteY145" fmla="*/ 1635100 h 1806877"/>
              <a:gd name="connsiteX146" fmla="*/ 4243963 w 12192000"/>
              <a:gd name="connsiteY146" fmla="*/ 1600547 h 1806877"/>
              <a:gd name="connsiteX147" fmla="*/ 4230390 w 12192000"/>
              <a:gd name="connsiteY147" fmla="*/ 1596782 h 1806877"/>
              <a:gd name="connsiteX148" fmla="*/ 4151096 w 12192000"/>
              <a:gd name="connsiteY148" fmla="*/ 1589415 h 1806877"/>
              <a:gd name="connsiteX149" fmla="*/ 4091729 w 12192000"/>
              <a:gd name="connsiteY149" fmla="*/ 1565484 h 1806877"/>
              <a:gd name="connsiteX150" fmla="*/ 3994992 w 12192000"/>
              <a:gd name="connsiteY150" fmla="*/ 1554250 h 1806877"/>
              <a:gd name="connsiteX151" fmla="*/ 3898778 w 12192000"/>
              <a:gd name="connsiteY151" fmla="*/ 1546088 h 1806877"/>
              <a:gd name="connsiteX152" fmla="*/ 3863728 w 12192000"/>
              <a:gd name="connsiteY152" fmla="*/ 1544567 h 1806877"/>
              <a:gd name="connsiteX153" fmla="*/ 3729252 w 12192000"/>
              <a:gd name="connsiteY153" fmla="*/ 1544592 h 1806877"/>
              <a:gd name="connsiteX154" fmla="*/ 3716543 w 12192000"/>
              <a:gd name="connsiteY154" fmla="*/ 1541771 h 1806877"/>
              <a:gd name="connsiteX155" fmla="*/ 3715389 w 12192000"/>
              <a:gd name="connsiteY155" fmla="*/ 1538406 h 1806877"/>
              <a:gd name="connsiteX156" fmla="*/ 3682391 w 12192000"/>
              <a:gd name="connsiteY156" fmla="*/ 1529372 h 1806877"/>
              <a:gd name="connsiteX157" fmla="*/ 3669607 w 12192000"/>
              <a:gd name="connsiteY157" fmla="*/ 1534463 h 1806877"/>
              <a:gd name="connsiteX158" fmla="*/ 3669577 w 12192000"/>
              <a:gd name="connsiteY158" fmla="*/ 1534458 h 1806877"/>
              <a:gd name="connsiteX159" fmla="*/ 3660365 w 12192000"/>
              <a:gd name="connsiteY159" fmla="*/ 1531370 h 1806877"/>
              <a:gd name="connsiteX160" fmla="*/ 3637171 w 12192000"/>
              <a:gd name="connsiteY160" fmla="*/ 1523813 h 1806877"/>
              <a:gd name="connsiteX161" fmla="*/ 3636519 w 12192000"/>
              <a:gd name="connsiteY161" fmla="*/ 1523773 h 1806877"/>
              <a:gd name="connsiteX162" fmla="*/ 3589716 w 12192000"/>
              <a:gd name="connsiteY162" fmla="*/ 1506360 h 1806877"/>
              <a:gd name="connsiteX163" fmla="*/ 3583541 w 12192000"/>
              <a:gd name="connsiteY163" fmla="*/ 1507469 h 1806877"/>
              <a:gd name="connsiteX164" fmla="*/ 3574426 w 12192000"/>
              <a:gd name="connsiteY164" fmla="*/ 1507574 h 1806877"/>
              <a:gd name="connsiteX165" fmla="*/ 3574190 w 12192000"/>
              <a:gd name="connsiteY165" fmla="*/ 1507350 h 1806877"/>
              <a:gd name="connsiteX166" fmla="*/ 3565671 w 12192000"/>
              <a:gd name="connsiteY166" fmla="*/ 1507894 h 1806877"/>
              <a:gd name="connsiteX167" fmla="*/ 3515816 w 12192000"/>
              <a:gd name="connsiteY167" fmla="*/ 1499688 h 1806877"/>
              <a:gd name="connsiteX168" fmla="*/ 3452912 w 12192000"/>
              <a:gd name="connsiteY168" fmla="*/ 1496444 h 1806877"/>
              <a:gd name="connsiteX169" fmla="*/ 3380405 w 12192000"/>
              <a:gd name="connsiteY169" fmla="*/ 1486216 h 1806877"/>
              <a:gd name="connsiteX170" fmla="*/ 3343625 w 12192000"/>
              <a:gd name="connsiteY170" fmla="*/ 1500147 h 1806877"/>
              <a:gd name="connsiteX171" fmla="*/ 3323774 w 12192000"/>
              <a:gd name="connsiteY171" fmla="*/ 1501476 h 1806877"/>
              <a:gd name="connsiteX172" fmla="*/ 3321444 w 12192000"/>
              <a:gd name="connsiteY172" fmla="*/ 1500659 h 1806877"/>
              <a:gd name="connsiteX173" fmla="*/ 3242143 w 12192000"/>
              <a:gd name="connsiteY173" fmla="*/ 1505268 h 1806877"/>
              <a:gd name="connsiteX174" fmla="*/ 3122401 w 12192000"/>
              <a:gd name="connsiteY174" fmla="*/ 1511314 h 1806877"/>
              <a:gd name="connsiteX175" fmla="*/ 3010177 w 12192000"/>
              <a:gd name="connsiteY175" fmla="*/ 1513132 h 1806877"/>
              <a:gd name="connsiteX176" fmla="*/ 2782615 w 12192000"/>
              <a:gd name="connsiteY176" fmla="*/ 1509375 h 1806877"/>
              <a:gd name="connsiteX177" fmla="*/ 2668665 w 12192000"/>
              <a:gd name="connsiteY177" fmla="*/ 1517660 h 1806877"/>
              <a:gd name="connsiteX178" fmla="*/ 2548073 w 12192000"/>
              <a:gd name="connsiteY178" fmla="*/ 1516667 h 1806877"/>
              <a:gd name="connsiteX179" fmla="*/ 2423377 w 12192000"/>
              <a:gd name="connsiteY179" fmla="*/ 1527776 h 1806877"/>
              <a:gd name="connsiteX180" fmla="*/ 2295298 w 12192000"/>
              <a:gd name="connsiteY180" fmla="*/ 1534368 h 1806877"/>
              <a:gd name="connsiteX181" fmla="*/ 2188781 w 12192000"/>
              <a:gd name="connsiteY181" fmla="*/ 1529677 h 1806877"/>
              <a:gd name="connsiteX182" fmla="*/ 2074855 w 12192000"/>
              <a:gd name="connsiteY182" fmla="*/ 1515446 h 1806877"/>
              <a:gd name="connsiteX183" fmla="*/ 2012587 w 12192000"/>
              <a:gd name="connsiteY183" fmla="*/ 1522487 h 1806877"/>
              <a:gd name="connsiteX184" fmla="*/ 1932075 w 12192000"/>
              <a:gd name="connsiteY184" fmla="*/ 1517914 h 1806877"/>
              <a:gd name="connsiteX185" fmla="*/ 1908490 w 12192000"/>
              <a:gd name="connsiteY185" fmla="*/ 1526423 h 1806877"/>
              <a:gd name="connsiteX186" fmla="*/ 1908410 w 12192000"/>
              <a:gd name="connsiteY186" fmla="*/ 1526410 h 1806877"/>
              <a:gd name="connsiteX187" fmla="*/ 1901918 w 12192000"/>
              <a:gd name="connsiteY187" fmla="*/ 1522410 h 1806877"/>
              <a:gd name="connsiteX188" fmla="*/ 1876753 w 12192000"/>
              <a:gd name="connsiteY188" fmla="*/ 1517619 h 1806877"/>
              <a:gd name="connsiteX189" fmla="*/ 1858194 w 12192000"/>
              <a:gd name="connsiteY189" fmla="*/ 1522343 h 1806877"/>
              <a:gd name="connsiteX190" fmla="*/ 1702657 w 12192000"/>
              <a:gd name="connsiteY190" fmla="*/ 1510562 h 1806877"/>
              <a:gd name="connsiteX191" fmla="*/ 1701421 w 12192000"/>
              <a:gd name="connsiteY191" fmla="*/ 1510775 h 1806877"/>
              <a:gd name="connsiteX192" fmla="*/ 1699973 w 12192000"/>
              <a:gd name="connsiteY192" fmla="*/ 1507739 h 1806877"/>
              <a:gd name="connsiteX193" fmla="*/ 1682526 w 12192000"/>
              <a:gd name="connsiteY193" fmla="*/ 1504598 h 1806877"/>
              <a:gd name="connsiteX194" fmla="*/ 1677380 w 12192000"/>
              <a:gd name="connsiteY194" fmla="*/ 1504851 h 1806877"/>
              <a:gd name="connsiteX195" fmla="*/ 1670304 w 12192000"/>
              <a:gd name="connsiteY195" fmla="*/ 1503744 h 1806877"/>
              <a:gd name="connsiteX196" fmla="*/ 1670197 w 12192000"/>
              <a:gd name="connsiteY196" fmla="*/ 1503497 h 1806877"/>
              <a:gd name="connsiteX197" fmla="*/ 1626301 w 12192000"/>
              <a:gd name="connsiteY197" fmla="*/ 1474931 h 1806877"/>
              <a:gd name="connsiteX198" fmla="*/ 1535119 w 12192000"/>
              <a:gd name="connsiteY198" fmla="*/ 1463075 h 1806877"/>
              <a:gd name="connsiteX199" fmla="*/ 1531340 w 12192000"/>
              <a:gd name="connsiteY199" fmla="*/ 1461293 h 1806877"/>
              <a:gd name="connsiteX200" fmla="*/ 1498454 w 12192000"/>
              <a:gd name="connsiteY200" fmla="*/ 1463478 h 1806877"/>
              <a:gd name="connsiteX201" fmla="*/ 1478806 w 12192000"/>
              <a:gd name="connsiteY201" fmla="*/ 1464611 h 1806877"/>
              <a:gd name="connsiteX202" fmla="*/ 1358081 w 12192000"/>
              <a:gd name="connsiteY202" fmla="*/ 1455545 h 1806877"/>
              <a:gd name="connsiteX203" fmla="*/ 1222449 w 12192000"/>
              <a:gd name="connsiteY203" fmla="*/ 1455454 h 1806877"/>
              <a:gd name="connsiteX204" fmla="*/ 1180983 w 12192000"/>
              <a:gd name="connsiteY204" fmla="*/ 1440557 h 1806877"/>
              <a:gd name="connsiteX205" fmla="*/ 1018426 w 12192000"/>
              <a:gd name="connsiteY205" fmla="*/ 1400226 h 1806877"/>
              <a:gd name="connsiteX206" fmla="*/ 940021 w 12192000"/>
              <a:gd name="connsiteY206" fmla="*/ 1409452 h 1806877"/>
              <a:gd name="connsiteX207" fmla="*/ 940362 w 12192000"/>
              <a:gd name="connsiteY207" fmla="*/ 1408090 h 1806877"/>
              <a:gd name="connsiteX208" fmla="*/ 927147 w 12192000"/>
              <a:gd name="connsiteY208" fmla="*/ 1407436 h 1806877"/>
              <a:gd name="connsiteX209" fmla="*/ 915481 w 12192000"/>
              <a:gd name="connsiteY209" fmla="*/ 1395526 h 1806877"/>
              <a:gd name="connsiteX210" fmla="*/ 884363 w 12192000"/>
              <a:gd name="connsiteY210" fmla="*/ 1395024 h 1806877"/>
              <a:gd name="connsiteX211" fmla="*/ 883522 w 12192000"/>
              <a:gd name="connsiteY211" fmla="*/ 1400267 h 1806877"/>
              <a:gd name="connsiteX212" fmla="*/ 865903 w 12192000"/>
              <a:gd name="connsiteY212" fmla="*/ 1394324 h 1806877"/>
              <a:gd name="connsiteX213" fmla="*/ 790832 w 12192000"/>
              <a:gd name="connsiteY213" fmla="*/ 1370999 h 1806877"/>
              <a:gd name="connsiteX214" fmla="*/ 749766 w 12192000"/>
              <a:gd name="connsiteY214" fmla="*/ 1353216 h 1806877"/>
              <a:gd name="connsiteX215" fmla="*/ 705470 w 12192000"/>
              <a:gd name="connsiteY215" fmla="*/ 1354328 h 1806877"/>
              <a:gd name="connsiteX216" fmla="*/ 692371 w 12192000"/>
              <a:gd name="connsiteY216" fmla="*/ 1343942 h 1806877"/>
              <a:gd name="connsiteX217" fmla="*/ 690203 w 12192000"/>
              <a:gd name="connsiteY217" fmla="*/ 1341970 h 1806877"/>
              <a:gd name="connsiteX218" fmla="*/ 679574 w 12192000"/>
              <a:gd name="connsiteY218" fmla="*/ 1338069 h 1806877"/>
              <a:gd name="connsiteX219" fmla="*/ 679009 w 12192000"/>
              <a:gd name="connsiteY219" fmla="*/ 1331966 h 1806877"/>
              <a:gd name="connsiteX220" fmla="*/ 664756 w 12192000"/>
              <a:gd name="connsiteY220" fmla="*/ 1322509 h 1806877"/>
              <a:gd name="connsiteX221" fmla="*/ 644515 w 12192000"/>
              <a:gd name="connsiteY221" fmla="*/ 1316732 h 1806877"/>
              <a:gd name="connsiteX222" fmla="*/ 545716 w 12192000"/>
              <a:gd name="connsiteY222" fmla="*/ 1294878 h 1806877"/>
              <a:gd name="connsiteX223" fmla="*/ 488094 w 12192000"/>
              <a:gd name="connsiteY223" fmla="*/ 1278596 h 1806877"/>
              <a:gd name="connsiteX224" fmla="*/ 468538 w 12192000"/>
              <a:gd name="connsiteY224" fmla="*/ 1267376 h 1806877"/>
              <a:gd name="connsiteX225" fmla="*/ 439655 w 12192000"/>
              <a:gd name="connsiteY225" fmla="*/ 1255090 h 1806877"/>
              <a:gd name="connsiteX226" fmla="*/ 390496 w 12192000"/>
              <a:gd name="connsiteY226" fmla="*/ 1229512 h 1806877"/>
              <a:gd name="connsiteX227" fmla="*/ 362616 w 12192000"/>
              <a:gd name="connsiteY227" fmla="*/ 1221981 h 1806877"/>
              <a:gd name="connsiteX228" fmla="*/ 348184 w 12192000"/>
              <a:gd name="connsiteY228" fmla="*/ 1213437 h 1806877"/>
              <a:gd name="connsiteX229" fmla="*/ 341576 w 12192000"/>
              <a:gd name="connsiteY229" fmla="*/ 1212583 h 1806877"/>
              <a:gd name="connsiteX230" fmla="*/ 320370 w 12192000"/>
              <a:gd name="connsiteY230" fmla="*/ 1206827 h 1806877"/>
              <a:gd name="connsiteX231" fmla="*/ 308082 w 12192000"/>
              <a:gd name="connsiteY231" fmla="*/ 1204195 h 1806877"/>
              <a:gd name="connsiteX232" fmla="*/ 303141 w 12192000"/>
              <a:gd name="connsiteY232" fmla="*/ 1203396 h 1806877"/>
              <a:gd name="connsiteX233" fmla="*/ 260955 w 12192000"/>
              <a:gd name="connsiteY233" fmla="*/ 1203345 h 1806877"/>
              <a:gd name="connsiteX234" fmla="*/ 234352 w 12192000"/>
              <a:gd name="connsiteY234" fmla="*/ 1193972 h 1806877"/>
              <a:gd name="connsiteX235" fmla="*/ 210954 w 12192000"/>
              <a:gd name="connsiteY235" fmla="*/ 1192326 h 1806877"/>
              <a:gd name="connsiteX236" fmla="*/ 204851 w 12192000"/>
              <a:gd name="connsiteY236" fmla="*/ 1190210 h 1806877"/>
              <a:gd name="connsiteX237" fmla="*/ 145778 w 12192000"/>
              <a:gd name="connsiteY237" fmla="*/ 1190651 h 1806877"/>
              <a:gd name="connsiteX238" fmla="*/ 105518 w 12192000"/>
              <a:gd name="connsiteY238" fmla="*/ 1184937 h 1806877"/>
              <a:gd name="connsiteX239" fmla="*/ 17623 w 12192000"/>
              <a:gd name="connsiteY239" fmla="*/ 1185238 h 1806877"/>
              <a:gd name="connsiteX240" fmla="*/ 0 w 12192000"/>
              <a:gd name="connsiteY240" fmla="*/ 1184768 h 1806877"/>
              <a:gd name="connsiteX241" fmla="*/ 0 w 12192000"/>
              <a:gd name="connsiteY241" fmla="*/ 0 h 1806877"/>
              <a:gd name="connsiteX0" fmla="*/ 0 w 12192000"/>
              <a:gd name="connsiteY0" fmla="*/ 0 h 1806877"/>
              <a:gd name="connsiteX1" fmla="*/ 12192000 w 12192000"/>
              <a:gd name="connsiteY1" fmla="*/ 0 h 1806877"/>
              <a:gd name="connsiteX2" fmla="*/ 12192000 w 12192000"/>
              <a:gd name="connsiteY2" fmla="*/ 1129867 h 1806877"/>
              <a:gd name="connsiteX3" fmla="*/ 12174158 w 12192000"/>
              <a:gd name="connsiteY3" fmla="*/ 1133797 h 1806877"/>
              <a:gd name="connsiteX4" fmla="*/ 12111983 w 12192000"/>
              <a:gd name="connsiteY4" fmla="*/ 1161939 h 1806877"/>
              <a:gd name="connsiteX5" fmla="*/ 11967186 w 12192000"/>
              <a:gd name="connsiteY5" fmla="*/ 1201206 h 1806877"/>
              <a:gd name="connsiteX6" fmla="*/ 11953646 w 12192000"/>
              <a:gd name="connsiteY6" fmla="*/ 1205499 h 1806877"/>
              <a:gd name="connsiteX7" fmla="*/ 11874413 w 12192000"/>
              <a:gd name="connsiteY7" fmla="*/ 1213569 h 1806877"/>
              <a:gd name="connsiteX8" fmla="*/ 11815251 w 12192000"/>
              <a:gd name="connsiteY8" fmla="*/ 1241020 h 1806877"/>
              <a:gd name="connsiteX9" fmla="*/ 11718610 w 12192000"/>
              <a:gd name="connsiteY9" fmla="*/ 1253479 h 1806877"/>
              <a:gd name="connsiteX10" fmla="*/ 11622463 w 12192000"/>
              <a:gd name="connsiteY10" fmla="*/ 1262368 h 1806877"/>
              <a:gd name="connsiteX11" fmla="*/ 11587426 w 12192000"/>
              <a:gd name="connsiteY11" fmla="*/ 1263916 h 1806877"/>
              <a:gd name="connsiteX12" fmla="*/ 11441207 w 12192000"/>
              <a:gd name="connsiteY12" fmla="*/ 1262974 h 1806877"/>
              <a:gd name="connsiteX13" fmla="*/ 11406215 w 12192000"/>
              <a:gd name="connsiteY13" fmla="*/ 1280453 h 1806877"/>
              <a:gd name="connsiteX14" fmla="*/ 11361043 w 12192000"/>
              <a:gd name="connsiteY14" fmla="*/ 1286632 h 1806877"/>
              <a:gd name="connsiteX15" fmla="*/ 11259450 w 12192000"/>
              <a:gd name="connsiteY15" fmla="*/ 1286738 h 1806877"/>
              <a:gd name="connsiteX16" fmla="*/ 11128948 w 12192000"/>
              <a:gd name="connsiteY16" fmla="*/ 1245981 h 1806877"/>
              <a:gd name="connsiteX17" fmla="*/ 11090810 w 12192000"/>
              <a:gd name="connsiteY17" fmla="*/ 1243590 h 1806877"/>
              <a:gd name="connsiteX18" fmla="*/ 11085499 w 12192000"/>
              <a:gd name="connsiteY18" fmla="*/ 1248151 h 1806877"/>
              <a:gd name="connsiteX19" fmla="*/ 11031924 w 12192000"/>
              <a:gd name="connsiteY19" fmla="*/ 1225704 h 1806877"/>
              <a:gd name="connsiteX20" fmla="*/ 10955096 w 12192000"/>
              <a:gd name="connsiteY20" fmla="*/ 1231768 h 1806877"/>
              <a:gd name="connsiteX21" fmla="*/ 10864884 w 12192000"/>
              <a:gd name="connsiteY21" fmla="*/ 1245957 h 1806877"/>
              <a:gd name="connsiteX22" fmla="*/ 10841363 w 12192000"/>
              <a:gd name="connsiteY22" fmla="*/ 1251400 h 1806877"/>
              <a:gd name="connsiteX23" fmla="*/ 10780910 w 12192000"/>
              <a:gd name="connsiteY23" fmla="*/ 1249166 h 1806877"/>
              <a:gd name="connsiteX24" fmla="*/ 10696254 w 12192000"/>
              <a:gd name="connsiteY24" fmla="*/ 1259247 h 1806877"/>
              <a:gd name="connsiteX25" fmla="*/ 10577832 w 12192000"/>
              <a:gd name="connsiteY25" fmla="*/ 1255994 h 1806877"/>
              <a:gd name="connsiteX26" fmla="*/ 10531976 w 12192000"/>
              <a:gd name="connsiteY26" fmla="*/ 1249692 h 1806877"/>
              <a:gd name="connsiteX27" fmla="*/ 10453101 w 12192000"/>
              <a:gd name="connsiteY27" fmla="*/ 1241000 h 1806877"/>
              <a:gd name="connsiteX28" fmla="*/ 10407706 w 12192000"/>
              <a:gd name="connsiteY28" fmla="*/ 1235650 h 1806877"/>
              <a:gd name="connsiteX29" fmla="*/ 10368559 w 12192000"/>
              <a:gd name="connsiteY29" fmla="*/ 1235686 h 1806877"/>
              <a:gd name="connsiteX30" fmla="*/ 10352542 w 12192000"/>
              <a:gd name="connsiteY30" fmla="*/ 1245817 h 1806877"/>
              <a:gd name="connsiteX31" fmla="*/ 10294918 w 12192000"/>
              <a:gd name="connsiteY31" fmla="*/ 1263549 h 1806877"/>
              <a:gd name="connsiteX32" fmla="*/ 10271059 w 12192000"/>
              <a:gd name="connsiteY32" fmla="*/ 1265010 h 1806877"/>
              <a:gd name="connsiteX33" fmla="*/ 10239064 w 12192000"/>
              <a:gd name="connsiteY33" fmla="*/ 1270598 h 1806877"/>
              <a:gd name="connsiteX34" fmla="*/ 10181078 w 12192000"/>
              <a:gd name="connsiteY34" fmla="*/ 1276374 h 1806877"/>
              <a:gd name="connsiteX35" fmla="*/ 10153458 w 12192000"/>
              <a:gd name="connsiteY35" fmla="*/ 1285229 h 1806877"/>
              <a:gd name="connsiteX36" fmla="*/ 10140775 w 12192000"/>
              <a:gd name="connsiteY36" fmla="*/ 1285847 h 1806877"/>
              <a:gd name="connsiteX37" fmla="*/ 10132055 w 12192000"/>
              <a:gd name="connsiteY37" fmla="*/ 1297214 h 1806877"/>
              <a:gd name="connsiteX38" fmla="*/ 10094093 w 12192000"/>
              <a:gd name="connsiteY38" fmla="*/ 1316697 h 1806877"/>
              <a:gd name="connsiteX39" fmla="*/ 10059188 w 12192000"/>
              <a:gd name="connsiteY39" fmla="*/ 1326655 h 1806877"/>
              <a:gd name="connsiteX40" fmla="*/ 10016268 w 12192000"/>
              <a:gd name="connsiteY40" fmla="*/ 1325133 h 1806877"/>
              <a:gd name="connsiteX41" fmla="*/ 9937115 w 12192000"/>
              <a:gd name="connsiteY41" fmla="*/ 1337731 h 1806877"/>
              <a:gd name="connsiteX42" fmla="*/ 9824942 w 12192000"/>
              <a:gd name="connsiteY42" fmla="*/ 1342969 h 1806877"/>
              <a:gd name="connsiteX43" fmla="*/ 9705553 w 12192000"/>
              <a:gd name="connsiteY43" fmla="*/ 1359323 h 1806877"/>
              <a:gd name="connsiteX44" fmla="*/ 9589915 w 12192000"/>
              <a:gd name="connsiteY44" fmla="*/ 1382355 h 1806877"/>
              <a:gd name="connsiteX45" fmla="*/ 9315048 w 12192000"/>
              <a:gd name="connsiteY45" fmla="*/ 1428626 h 1806877"/>
              <a:gd name="connsiteX46" fmla="*/ 9209077 w 12192000"/>
              <a:gd name="connsiteY46" fmla="*/ 1448049 h 1806877"/>
              <a:gd name="connsiteX47" fmla="*/ 9133300 w 12192000"/>
              <a:gd name="connsiteY47" fmla="*/ 1456152 h 1806877"/>
              <a:gd name="connsiteX48" fmla="*/ 9031264 w 12192000"/>
              <a:gd name="connsiteY48" fmla="*/ 1462053 h 1806877"/>
              <a:gd name="connsiteX49" fmla="*/ 8983321 w 12192000"/>
              <a:gd name="connsiteY49" fmla="*/ 1464616 h 1806877"/>
              <a:gd name="connsiteX50" fmla="*/ 8983035 w 12192000"/>
              <a:gd name="connsiteY50" fmla="*/ 1464417 h 1806877"/>
              <a:gd name="connsiteX51" fmla="*/ 8974072 w 12192000"/>
              <a:gd name="connsiteY51" fmla="*/ 1465390 h 1806877"/>
              <a:gd name="connsiteX52" fmla="*/ 8968242 w 12192000"/>
              <a:gd name="connsiteY52" fmla="*/ 1467079 h 1806877"/>
              <a:gd name="connsiteX53" fmla="*/ 8952199 w 12192000"/>
              <a:gd name="connsiteY53" fmla="*/ 1469700 h 1806877"/>
              <a:gd name="connsiteX54" fmla="*/ 8945873 w 12192000"/>
              <a:gd name="connsiteY54" fmla="*/ 1469099 h 1806877"/>
              <a:gd name="connsiteX55" fmla="*/ 8940905 w 12192000"/>
              <a:gd name="connsiteY55" fmla="*/ 1467238 h 1806877"/>
              <a:gd name="connsiteX56" fmla="*/ 8906846 w 12192000"/>
              <a:gd name="connsiteY56" fmla="*/ 1464481 h 1806877"/>
              <a:gd name="connsiteX57" fmla="*/ 8730411 w 12192000"/>
              <a:gd name="connsiteY57" fmla="*/ 1479838 h 1806877"/>
              <a:gd name="connsiteX58" fmla="*/ 8685834 w 12192000"/>
              <a:gd name="connsiteY58" fmla="*/ 1481431 h 1806877"/>
              <a:gd name="connsiteX59" fmla="*/ 8574116 w 12192000"/>
              <a:gd name="connsiteY59" fmla="*/ 1488166 h 1806877"/>
              <a:gd name="connsiteX60" fmla="*/ 8503254 w 12192000"/>
              <a:gd name="connsiteY60" fmla="*/ 1475627 h 1806877"/>
              <a:gd name="connsiteX61" fmla="*/ 8489028 w 12192000"/>
              <a:gd name="connsiteY61" fmla="*/ 1480483 h 1806877"/>
              <a:gd name="connsiteX62" fmla="*/ 8484222 w 12192000"/>
              <a:gd name="connsiteY62" fmla="*/ 1482955 h 1806877"/>
              <a:gd name="connsiteX63" fmla="*/ 8476034 w 12192000"/>
              <a:gd name="connsiteY63" fmla="*/ 1485197 h 1806877"/>
              <a:gd name="connsiteX64" fmla="*/ 8475659 w 12192000"/>
              <a:gd name="connsiteY64" fmla="*/ 1485048 h 1806877"/>
              <a:gd name="connsiteX65" fmla="*/ 8468325 w 12192000"/>
              <a:gd name="connsiteY65" fmla="*/ 1487552 h 1806877"/>
              <a:gd name="connsiteX66" fmla="*/ 8401298 w 12192000"/>
              <a:gd name="connsiteY66" fmla="*/ 1493672 h 1806877"/>
              <a:gd name="connsiteX67" fmla="*/ 8390295 w 12192000"/>
              <a:gd name="connsiteY67" fmla="*/ 1502138 h 1806877"/>
              <a:gd name="connsiteX68" fmla="*/ 8370102 w 12192000"/>
              <a:gd name="connsiteY68" fmla="*/ 1508730 h 1806877"/>
              <a:gd name="connsiteX69" fmla="*/ 8271491 w 12192000"/>
              <a:gd name="connsiteY69" fmla="*/ 1533520 h 1806877"/>
              <a:gd name="connsiteX70" fmla="*/ 8248843 w 12192000"/>
              <a:gd name="connsiteY70" fmla="*/ 1537060 h 1806877"/>
              <a:gd name="connsiteX71" fmla="*/ 8244399 w 12192000"/>
              <a:gd name="connsiteY71" fmla="*/ 1538596 h 1806877"/>
              <a:gd name="connsiteX72" fmla="*/ 8241700 w 12192000"/>
              <a:gd name="connsiteY72" fmla="*/ 1538396 h 1806877"/>
              <a:gd name="connsiteX73" fmla="*/ 8230388 w 12192000"/>
              <a:gd name="connsiteY73" fmla="*/ 1546517 h 1806877"/>
              <a:gd name="connsiteX74" fmla="*/ 8224228 w 12192000"/>
              <a:gd name="connsiteY74" fmla="*/ 1557267 h 1806877"/>
              <a:gd name="connsiteX75" fmla="*/ 8199666 w 12192000"/>
              <a:gd name="connsiteY75" fmla="*/ 1559012 h 1806877"/>
              <a:gd name="connsiteX76" fmla="*/ 8194548 w 12192000"/>
              <a:gd name="connsiteY76" fmla="*/ 1565013 h 1806877"/>
              <a:gd name="connsiteX77" fmla="*/ 8165771 w 12192000"/>
              <a:gd name="connsiteY77" fmla="*/ 1579116 h 1806877"/>
              <a:gd name="connsiteX78" fmla="*/ 8116832 w 12192000"/>
              <a:gd name="connsiteY78" fmla="*/ 1608547 h 1806877"/>
              <a:gd name="connsiteX79" fmla="*/ 8089016 w 12192000"/>
              <a:gd name="connsiteY79" fmla="*/ 1617129 h 1806877"/>
              <a:gd name="connsiteX80" fmla="*/ 8074658 w 12192000"/>
              <a:gd name="connsiteY80" fmla="*/ 1626971 h 1806877"/>
              <a:gd name="connsiteX81" fmla="*/ 8068056 w 12192000"/>
              <a:gd name="connsiteY81" fmla="*/ 1627924 h 1806877"/>
              <a:gd name="connsiteX82" fmla="*/ 8046900 w 12192000"/>
              <a:gd name="connsiteY82" fmla="*/ 1634483 h 1806877"/>
              <a:gd name="connsiteX83" fmla="*/ 8034634 w 12192000"/>
              <a:gd name="connsiteY83" fmla="*/ 1637466 h 1806877"/>
              <a:gd name="connsiteX84" fmla="*/ 8029700 w 12192000"/>
              <a:gd name="connsiteY84" fmla="*/ 1638364 h 1806877"/>
              <a:gd name="connsiteX85" fmla="*/ 7987514 w 12192000"/>
              <a:gd name="connsiteY85" fmla="*/ 1638160 h 1806877"/>
              <a:gd name="connsiteX86" fmla="*/ 7960991 w 12192000"/>
              <a:gd name="connsiteY86" fmla="*/ 1648892 h 1806877"/>
              <a:gd name="connsiteX87" fmla="*/ 7937606 w 12192000"/>
              <a:gd name="connsiteY87" fmla="*/ 1650659 h 1806877"/>
              <a:gd name="connsiteX88" fmla="*/ 7931522 w 12192000"/>
              <a:gd name="connsiteY88" fmla="*/ 1653082 h 1806877"/>
              <a:gd name="connsiteX89" fmla="*/ 7872444 w 12192000"/>
              <a:gd name="connsiteY89" fmla="*/ 1652202 h 1806877"/>
              <a:gd name="connsiteX90" fmla="*/ 7832232 w 12192000"/>
              <a:gd name="connsiteY90" fmla="*/ 1658594 h 1806877"/>
              <a:gd name="connsiteX91" fmla="*/ 7744332 w 12192000"/>
              <a:gd name="connsiteY91" fmla="*/ 1657695 h 1806877"/>
              <a:gd name="connsiteX92" fmla="*/ 7723062 w 12192000"/>
              <a:gd name="connsiteY92" fmla="*/ 1658222 h 1806877"/>
              <a:gd name="connsiteX93" fmla="*/ 7705682 w 12192000"/>
              <a:gd name="connsiteY93" fmla="*/ 1664606 h 1806877"/>
              <a:gd name="connsiteX94" fmla="*/ 7702441 w 12192000"/>
              <a:gd name="connsiteY94" fmla="*/ 1671260 h 1806877"/>
              <a:gd name="connsiteX95" fmla="*/ 7690889 w 12192000"/>
              <a:gd name="connsiteY95" fmla="*/ 1672499 h 1806877"/>
              <a:gd name="connsiteX96" fmla="*/ 7688002 w 12192000"/>
              <a:gd name="connsiteY96" fmla="*/ 1674071 h 1806877"/>
              <a:gd name="connsiteX97" fmla="*/ 7671275 w 12192000"/>
              <a:gd name="connsiteY97" fmla="*/ 1681835 h 1806877"/>
              <a:gd name="connsiteX98" fmla="*/ 7585018 w 12192000"/>
              <a:gd name="connsiteY98" fmla="*/ 1675431 h 1806877"/>
              <a:gd name="connsiteX99" fmla="*/ 7471472 w 12192000"/>
              <a:gd name="connsiteY99" fmla="*/ 1682487 h 1806877"/>
              <a:gd name="connsiteX100" fmla="*/ 7381391 w 12192000"/>
              <a:gd name="connsiteY100" fmla="*/ 1689122 h 1806877"/>
              <a:gd name="connsiteX101" fmla="*/ 7292528 w 12192000"/>
              <a:gd name="connsiteY101" fmla="*/ 1689863 h 1806877"/>
              <a:gd name="connsiteX102" fmla="*/ 7204542 w 12192000"/>
              <a:gd name="connsiteY102" fmla="*/ 1667362 h 1806877"/>
              <a:gd name="connsiteX103" fmla="*/ 7179107 w 12192000"/>
              <a:gd name="connsiteY103" fmla="*/ 1664705 h 1806877"/>
              <a:gd name="connsiteX104" fmla="*/ 7176110 w 12192000"/>
              <a:gd name="connsiteY104" fmla="*/ 1667956 h 1806877"/>
              <a:gd name="connsiteX105" fmla="*/ 7149935 w 12192000"/>
              <a:gd name="connsiteY105" fmla="*/ 1671723 h 1806877"/>
              <a:gd name="connsiteX106" fmla="*/ 7076173 w 12192000"/>
              <a:gd name="connsiteY106" fmla="*/ 1681613 h 1806877"/>
              <a:gd name="connsiteX107" fmla="*/ 6997704 w 12192000"/>
              <a:gd name="connsiteY107" fmla="*/ 1681043 h 1806877"/>
              <a:gd name="connsiteX108" fmla="*/ 6883473 w 12192000"/>
              <a:gd name="connsiteY108" fmla="*/ 1705122 h 1806877"/>
              <a:gd name="connsiteX109" fmla="*/ 6687688 w 12192000"/>
              <a:gd name="connsiteY109" fmla="*/ 1727643 h 1806877"/>
              <a:gd name="connsiteX110" fmla="*/ 6529051 w 12192000"/>
              <a:gd name="connsiteY110" fmla="*/ 1750971 h 1806877"/>
              <a:gd name="connsiteX111" fmla="*/ 6306028 w 12192000"/>
              <a:gd name="connsiteY111" fmla="*/ 1761123 h 1806877"/>
              <a:gd name="connsiteX112" fmla="*/ 6148526 w 12192000"/>
              <a:gd name="connsiteY112" fmla="*/ 1790230 h 1806877"/>
              <a:gd name="connsiteX113" fmla="*/ 6053787 w 12192000"/>
              <a:gd name="connsiteY113" fmla="*/ 1806877 h 1806877"/>
              <a:gd name="connsiteX114" fmla="*/ 6096136 w 12192000"/>
              <a:gd name="connsiteY114" fmla="*/ 1767260 h 1806877"/>
              <a:gd name="connsiteX115" fmla="*/ 6028583 w 12192000"/>
              <a:gd name="connsiteY115" fmla="*/ 1806085 h 1806877"/>
              <a:gd name="connsiteX116" fmla="*/ 6021207 w 12192000"/>
              <a:gd name="connsiteY116" fmla="*/ 1799140 h 1806877"/>
              <a:gd name="connsiteX117" fmla="*/ 5990008 w 12192000"/>
              <a:gd name="connsiteY117" fmla="*/ 1794814 h 1806877"/>
              <a:gd name="connsiteX118" fmla="*/ 5937319 w 12192000"/>
              <a:gd name="connsiteY118" fmla="*/ 1797660 h 1806877"/>
              <a:gd name="connsiteX119" fmla="*/ 5743302 w 12192000"/>
              <a:gd name="connsiteY119" fmla="*/ 1782136 h 1806877"/>
              <a:gd name="connsiteX120" fmla="*/ 5607054 w 12192000"/>
              <a:gd name="connsiteY120" fmla="*/ 1775578 h 1806877"/>
              <a:gd name="connsiteX121" fmla="*/ 5464006 w 12192000"/>
              <a:gd name="connsiteY121" fmla="*/ 1763436 h 1806877"/>
              <a:gd name="connsiteX122" fmla="*/ 5412840 w 12192000"/>
              <a:gd name="connsiteY122" fmla="*/ 1788824 h 1806877"/>
              <a:gd name="connsiteX123" fmla="*/ 5361713 w 12192000"/>
              <a:gd name="connsiteY123" fmla="*/ 1773980 h 1806877"/>
              <a:gd name="connsiteX124" fmla="*/ 5241786 w 12192000"/>
              <a:gd name="connsiteY124" fmla="*/ 1756656 h 1806877"/>
              <a:gd name="connsiteX125" fmla="*/ 5202963 w 12192000"/>
              <a:gd name="connsiteY125" fmla="*/ 1747306 h 1806877"/>
              <a:gd name="connsiteX126" fmla="*/ 5154668 w 12192000"/>
              <a:gd name="connsiteY126" fmla="*/ 1744668 h 1806877"/>
              <a:gd name="connsiteX127" fmla="*/ 5136547 w 12192000"/>
              <a:gd name="connsiteY127" fmla="*/ 1738620 h 1806877"/>
              <a:gd name="connsiteX128" fmla="*/ 5122587 w 12192000"/>
              <a:gd name="connsiteY128" fmla="*/ 1735756 h 1806877"/>
              <a:gd name="connsiteX129" fmla="*/ 5119579 w 12192000"/>
              <a:gd name="connsiteY129" fmla="*/ 1734004 h 1806877"/>
              <a:gd name="connsiteX130" fmla="*/ 5101616 w 12192000"/>
              <a:gd name="connsiteY130" fmla="*/ 1724948 h 1806877"/>
              <a:gd name="connsiteX131" fmla="*/ 5045783 w 12192000"/>
              <a:gd name="connsiteY131" fmla="*/ 1730209 h 1806877"/>
              <a:gd name="connsiteX132" fmla="*/ 4991477 w 12192000"/>
              <a:gd name="connsiteY132" fmla="*/ 1716450 h 1806877"/>
              <a:gd name="connsiteX133" fmla="*/ 4820387 w 12192000"/>
              <a:gd name="connsiteY133" fmla="*/ 1695973 h 1806877"/>
              <a:gd name="connsiteX134" fmla="*/ 4742338 w 12192000"/>
              <a:gd name="connsiteY134" fmla="*/ 1672696 h 1806877"/>
              <a:gd name="connsiteX135" fmla="*/ 4703062 w 12192000"/>
              <a:gd name="connsiteY135" fmla="*/ 1665094 h 1806877"/>
              <a:gd name="connsiteX136" fmla="*/ 4701052 w 12192000"/>
              <a:gd name="connsiteY136" fmla="*/ 1664466 h 1806877"/>
              <a:gd name="connsiteX137" fmla="*/ 4701986 w 12192000"/>
              <a:gd name="connsiteY137" fmla="*/ 1664294 h 1806877"/>
              <a:gd name="connsiteX138" fmla="*/ 4697074 w 12192000"/>
              <a:gd name="connsiteY138" fmla="*/ 1663224 h 1806877"/>
              <a:gd name="connsiteX139" fmla="*/ 4701052 w 12192000"/>
              <a:gd name="connsiteY139" fmla="*/ 1664466 h 1806877"/>
              <a:gd name="connsiteX140" fmla="*/ 4695406 w 12192000"/>
              <a:gd name="connsiteY140" fmla="*/ 1665504 h 1806877"/>
              <a:gd name="connsiteX141" fmla="*/ 4495727 w 12192000"/>
              <a:gd name="connsiteY141" fmla="*/ 1656633 h 1806877"/>
              <a:gd name="connsiteX142" fmla="*/ 4428317 w 12192000"/>
              <a:gd name="connsiteY142" fmla="*/ 1646311 h 1806877"/>
              <a:gd name="connsiteX143" fmla="*/ 4424455 w 12192000"/>
              <a:gd name="connsiteY143" fmla="*/ 1646545 h 1806877"/>
              <a:gd name="connsiteX144" fmla="*/ 4418141 w 12192000"/>
              <a:gd name="connsiteY144" fmla="*/ 1643457 h 1806877"/>
              <a:gd name="connsiteX145" fmla="*/ 4389054 w 12192000"/>
              <a:gd name="connsiteY145" fmla="*/ 1635100 h 1806877"/>
              <a:gd name="connsiteX146" fmla="*/ 4243963 w 12192000"/>
              <a:gd name="connsiteY146" fmla="*/ 1600547 h 1806877"/>
              <a:gd name="connsiteX147" fmla="*/ 4230390 w 12192000"/>
              <a:gd name="connsiteY147" fmla="*/ 1596782 h 1806877"/>
              <a:gd name="connsiteX148" fmla="*/ 4151096 w 12192000"/>
              <a:gd name="connsiteY148" fmla="*/ 1589415 h 1806877"/>
              <a:gd name="connsiteX149" fmla="*/ 4091729 w 12192000"/>
              <a:gd name="connsiteY149" fmla="*/ 1565484 h 1806877"/>
              <a:gd name="connsiteX150" fmla="*/ 3994992 w 12192000"/>
              <a:gd name="connsiteY150" fmla="*/ 1554250 h 1806877"/>
              <a:gd name="connsiteX151" fmla="*/ 3898778 w 12192000"/>
              <a:gd name="connsiteY151" fmla="*/ 1546088 h 1806877"/>
              <a:gd name="connsiteX152" fmla="*/ 3863728 w 12192000"/>
              <a:gd name="connsiteY152" fmla="*/ 1544567 h 1806877"/>
              <a:gd name="connsiteX153" fmla="*/ 3729252 w 12192000"/>
              <a:gd name="connsiteY153" fmla="*/ 1544592 h 1806877"/>
              <a:gd name="connsiteX154" fmla="*/ 3716543 w 12192000"/>
              <a:gd name="connsiteY154" fmla="*/ 1541771 h 1806877"/>
              <a:gd name="connsiteX155" fmla="*/ 3715389 w 12192000"/>
              <a:gd name="connsiteY155" fmla="*/ 1538406 h 1806877"/>
              <a:gd name="connsiteX156" fmla="*/ 3682391 w 12192000"/>
              <a:gd name="connsiteY156" fmla="*/ 1529372 h 1806877"/>
              <a:gd name="connsiteX157" fmla="*/ 3669607 w 12192000"/>
              <a:gd name="connsiteY157" fmla="*/ 1534463 h 1806877"/>
              <a:gd name="connsiteX158" fmla="*/ 3669577 w 12192000"/>
              <a:gd name="connsiteY158" fmla="*/ 1534458 h 1806877"/>
              <a:gd name="connsiteX159" fmla="*/ 3660365 w 12192000"/>
              <a:gd name="connsiteY159" fmla="*/ 1531370 h 1806877"/>
              <a:gd name="connsiteX160" fmla="*/ 3637171 w 12192000"/>
              <a:gd name="connsiteY160" fmla="*/ 1523813 h 1806877"/>
              <a:gd name="connsiteX161" fmla="*/ 3636519 w 12192000"/>
              <a:gd name="connsiteY161" fmla="*/ 1523773 h 1806877"/>
              <a:gd name="connsiteX162" fmla="*/ 3589716 w 12192000"/>
              <a:gd name="connsiteY162" fmla="*/ 1506360 h 1806877"/>
              <a:gd name="connsiteX163" fmla="*/ 3583541 w 12192000"/>
              <a:gd name="connsiteY163" fmla="*/ 1507469 h 1806877"/>
              <a:gd name="connsiteX164" fmla="*/ 3574426 w 12192000"/>
              <a:gd name="connsiteY164" fmla="*/ 1507574 h 1806877"/>
              <a:gd name="connsiteX165" fmla="*/ 3574190 w 12192000"/>
              <a:gd name="connsiteY165" fmla="*/ 1507350 h 1806877"/>
              <a:gd name="connsiteX166" fmla="*/ 3565671 w 12192000"/>
              <a:gd name="connsiteY166" fmla="*/ 1507894 h 1806877"/>
              <a:gd name="connsiteX167" fmla="*/ 3515816 w 12192000"/>
              <a:gd name="connsiteY167" fmla="*/ 1499688 h 1806877"/>
              <a:gd name="connsiteX168" fmla="*/ 3452912 w 12192000"/>
              <a:gd name="connsiteY168" fmla="*/ 1496444 h 1806877"/>
              <a:gd name="connsiteX169" fmla="*/ 3380405 w 12192000"/>
              <a:gd name="connsiteY169" fmla="*/ 1486216 h 1806877"/>
              <a:gd name="connsiteX170" fmla="*/ 3343625 w 12192000"/>
              <a:gd name="connsiteY170" fmla="*/ 1500147 h 1806877"/>
              <a:gd name="connsiteX171" fmla="*/ 3323774 w 12192000"/>
              <a:gd name="connsiteY171" fmla="*/ 1501476 h 1806877"/>
              <a:gd name="connsiteX172" fmla="*/ 3321444 w 12192000"/>
              <a:gd name="connsiteY172" fmla="*/ 1500659 h 1806877"/>
              <a:gd name="connsiteX173" fmla="*/ 3242143 w 12192000"/>
              <a:gd name="connsiteY173" fmla="*/ 1505268 h 1806877"/>
              <a:gd name="connsiteX174" fmla="*/ 3122401 w 12192000"/>
              <a:gd name="connsiteY174" fmla="*/ 1511314 h 1806877"/>
              <a:gd name="connsiteX175" fmla="*/ 3010177 w 12192000"/>
              <a:gd name="connsiteY175" fmla="*/ 1513132 h 1806877"/>
              <a:gd name="connsiteX176" fmla="*/ 2782615 w 12192000"/>
              <a:gd name="connsiteY176" fmla="*/ 1509375 h 1806877"/>
              <a:gd name="connsiteX177" fmla="*/ 2668665 w 12192000"/>
              <a:gd name="connsiteY177" fmla="*/ 1517660 h 1806877"/>
              <a:gd name="connsiteX178" fmla="*/ 2548073 w 12192000"/>
              <a:gd name="connsiteY178" fmla="*/ 1516667 h 1806877"/>
              <a:gd name="connsiteX179" fmla="*/ 2423377 w 12192000"/>
              <a:gd name="connsiteY179" fmla="*/ 1527776 h 1806877"/>
              <a:gd name="connsiteX180" fmla="*/ 2295298 w 12192000"/>
              <a:gd name="connsiteY180" fmla="*/ 1534368 h 1806877"/>
              <a:gd name="connsiteX181" fmla="*/ 2188781 w 12192000"/>
              <a:gd name="connsiteY181" fmla="*/ 1529677 h 1806877"/>
              <a:gd name="connsiteX182" fmla="*/ 2074855 w 12192000"/>
              <a:gd name="connsiteY182" fmla="*/ 1515446 h 1806877"/>
              <a:gd name="connsiteX183" fmla="*/ 2012587 w 12192000"/>
              <a:gd name="connsiteY183" fmla="*/ 1522487 h 1806877"/>
              <a:gd name="connsiteX184" fmla="*/ 1932075 w 12192000"/>
              <a:gd name="connsiteY184" fmla="*/ 1517914 h 1806877"/>
              <a:gd name="connsiteX185" fmla="*/ 1908490 w 12192000"/>
              <a:gd name="connsiteY185" fmla="*/ 1526423 h 1806877"/>
              <a:gd name="connsiteX186" fmla="*/ 1908410 w 12192000"/>
              <a:gd name="connsiteY186" fmla="*/ 1526410 h 1806877"/>
              <a:gd name="connsiteX187" fmla="*/ 1901918 w 12192000"/>
              <a:gd name="connsiteY187" fmla="*/ 1522410 h 1806877"/>
              <a:gd name="connsiteX188" fmla="*/ 1876753 w 12192000"/>
              <a:gd name="connsiteY188" fmla="*/ 1517619 h 1806877"/>
              <a:gd name="connsiteX189" fmla="*/ 1858194 w 12192000"/>
              <a:gd name="connsiteY189" fmla="*/ 1522343 h 1806877"/>
              <a:gd name="connsiteX190" fmla="*/ 1702657 w 12192000"/>
              <a:gd name="connsiteY190" fmla="*/ 1510562 h 1806877"/>
              <a:gd name="connsiteX191" fmla="*/ 1701421 w 12192000"/>
              <a:gd name="connsiteY191" fmla="*/ 1510775 h 1806877"/>
              <a:gd name="connsiteX192" fmla="*/ 1699973 w 12192000"/>
              <a:gd name="connsiteY192" fmla="*/ 1507739 h 1806877"/>
              <a:gd name="connsiteX193" fmla="*/ 1682526 w 12192000"/>
              <a:gd name="connsiteY193" fmla="*/ 1504598 h 1806877"/>
              <a:gd name="connsiteX194" fmla="*/ 1677380 w 12192000"/>
              <a:gd name="connsiteY194" fmla="*/ 1504851 h 1806877"/>
              <a:gd name="connsiteX195" fmla="*/ 1670304 w 12192000"/>
              <a:gd name="connsiteY195" fmla="*/ 1503744 h 1806877"/>
              <a:gd name="connsiteX196" fmla="*/ 1670197 w 12192000"/>
              <a:gd name="connsiteY196" fmla="*/ 1503497 h 1806877"/>
              <a:gd name="connsiteX197" fmla="*/ 1626301 w 12192000"/>
              <a:gd name="connsiteY197" fmla="*/ 1474931 h 1806877"/>
              <a:gd name="connsiteX198" fmla="*/ 1535119 w 12192000"/>
              <a:gd name="connsiteY198" fmla="*/ 1463075 h 1806877"/>
              <a:gd name="connsiteX199" fmla="*/ 1531340 w 12192000"/>
              <a:gd name="connsiteY199" fmla="*/ 1461293 h 1806877"/>
              <a:gd name="connsiteX200" fmla="*/ 1498454 w 12192000"/>
              <a:gd name="connsiteY200" fmla="*/ 1463478 h 1806877"/>
              <a:gd name="connsiteX201" fmla="*/ 1478806 w 12192000"/>
              <a:gd name="connsiteY201" fmla="*/ 1464611 h 1806877"/>
              <a:gd name="connsiteX202" fmla="*/ 1358081 w 12192000"/>
              <a:gd name="connsiteY202" fmla="*/ 1455545 h 1806877"/>
              <a:gd name="connsiteX203" fmla="*/ 1222449 w 12192000"/>
              <a:gd name="connsiteY203" fmla="*/ 1455454 h 1806877"/>
              <a:gd name="connsiteX204" fmla="*/ 1180983 w 12192000"/>
              <a:gd name="connsiteY204" fmla="*/ 1440557 h 1806877"/>
              <a:gd name="connsiteX205" fmla="*/ 1018426 w 12192000"/>
              <a:gd name="connsiteY205" fmla="*/ 1400226 h 1806877"/>
              <a:gd name="connsiteX206" fmla="*/ 940021 w 12192000"/>
              <a:gd name="connsiteY206" fmla="*/ 1409452 h 1806877"/>
              <a:gd name="connsiteX207" fmla="*/ 940362 w 12192000"/>
              <a:gd name="connsiteY207" fmla="*/ 1408090 h 1806877"/>
              <a:gd name="connsiteX208" fmla="*/ 927147 w 12192000"/>
              <a:gd name="connsiteY208" fmla="*/ 1407436 h 1806877"/>
              <a:gd name="connsiteX209" fmla="*/ 915481 w 12192000"/>
              <a:gd name="connsiteY209" fmla="*/ 1395526 h 1806877"/>
              <a:gd name="connsiteX210" fmla="*/ 884363 w 12192000"/>
              <a:gd name="connsiteY210" fmla="*/ 1395024 h 1806877"/>
              <a:gd name="connsiteX211" fmla="*/ 883522 w 12192000"/>
              <a:gd name="connsiteY211" fmla="*/ 1400267 h 1806877"/>
              <a:gd name="connsiteX212" fmla="*/ 865903 w 12192000"/>
              <a:gd name="connsiteY212" fmla="*/ 1394324 h 1806877"/>
              <a:gd name="connsiteX213" fmla="*/ 790832 w 12192000"/>
              <a:gd name="connsiteY213" fmla="*/ 1370999 h 1806877"/>
              <a:gd name="connsiteX214" fmla="*/ 749766 w 12192000"/>
              <a:gd name="connsiteY214" fmla="*/ 1353216 h 1806877"/>
              <a:gd name="connsiteX215" fmla="*/ 705470 w 12192000"/>
              <a:gd name="connsiteY215" fmla="*/ 1354328 h 1806877"/>
              <a:gd name="connsiteX216" fmla="*/ 692371 w 12192000"/>
              <a:gd name="connsiteY216" fmla="*/ 1343942 h 1806877"/>
              <a:gd name="connsiteX217" fmla="*/ 690203 w 12192000"/>
              <a:gd name="connsiteY217" fmla="*/ 1341970 h 1806877"/>
              <a:gd name="connsiteX218" fmla="*/ 679574 w 12192000"/>
              <a:gd name="connsiteY218" fmla="*/ 1338069 h 1806877"/>
              <a:gd name="connsiteX219" fmla="*/ 679009 w 12192000"/>
              <a:gd name="connsiteY219" fmla="*/ 1331966 h 1806877"/>
              <a:gd name="connsiteX220" fmla="*/ 664756 w 12192000"/>
              <a:gd name="connsiteY220" fmla="*/ 1322509 h 1806877"/>
              <a:gd name="connsiteX221" fmla="*/ 644515 w 12192000"/>
              <a:gd name="connsiteY221" fmla="*/ 1316732 h 1806877"/>
              <a:gd name="connsiteX222" fmla="*/ 545716 w 12192000"/>
              <a:gd name="connsiteY222" fmla="*/ 1294878 h 1806877"/>
              <a:gd name="connsiteX223" fmla="*/ 488094 w 12192000"/>
              <a:gd name="connsiteY223" fmla="*/ 1278596 h 1806877"/>
              <a:gd name="connsiteX224" fmla="*/ 468538 w 12192000"/>
              <a:gd name="connsiteY224" fmla="*/ 1267376 h 1806877"/>
              <a:gd name="connsiteX225" fmla="*/ 439655 w 12192000"/>
              <a:gd name="connsiteY225" fmla="*/ 1255090 h 1806877"/>
              <a:gd name="connsiteX226" fmla="*/ 390496 w 12192000"/>
              <a:gd name="connsiteY226" fmla="*/ 1229512 h 1806877"/>
              <a:gd name="connsiteX227" fmla="*/ 362616 w 12192000"/>
              <a:gd name="connsiteY227" fmla="*/ 1221981 h 1806877"/>
              <a:gd name="connsiteX228" fmla="*/ 348184 w 12192000"/>
              <a:gd name="connsiteY228" fmla="*/ 1213437 h 1806877"/>
              <a:gd name="connsiteX229" fmla="*/ 341576 w 12192000"/>
              <a:gd name="connsiteY229" fmla="*/ 1212583 h 1806877"/>
              <a:gd name="connsiteX230" fmla="*/ 320370 w 12192000"/>
              <a:gd name="connsiteY230" fmla="*/ 1206827 h 1806877"/>
              <a:gd name="connsiteX231" fmla="*/ 308082 w 12192000"/>
              <a:gd name="connsiteY231" fmla="*/ 1204195 h 1806877"/>
              <a:gd name="connsiteX232" fmla="*/ 303141 w 12192000"/>
              <a:gd name="connsiteY232" fmla="*/ 1203396 h 1806877"/>
              <a:gd name="connsiteX233" fmla="*/ 260955 w 12192000"/>
              <a:gd name="connsiteY233" fmla="*/ 1203345 h 1806877"/>
              <a:gd name="connsiteX234" fmla="*/ 234352 w 12192000"/>
              <a:gd name="connsiteY234" fmla="*/ 1193972 h 1806877"/>
              <a:gd name="connsiteX235" fmla="*/ 210954 w 12192000"/>
              <a:gd name="connsiteY235" fmla="*/ 1192326 h 1806877"/>
              <a:gd name="connsiteX236" fmla="*/ 204851 w 12192000"/>
              <a:gd name="connsiteY236" fmla="*/ 1190210 h 1806877"/>
              <a:gd name="connsiteX237" fmla="*/ 145778 w 12192000"/>
              <a:gd name="connsiteY237" fmla="*/ 1190651 h 1806877"/>
              <a:gd name="connsiteX238" fmla="*/ 105518 w 12192000"/>
              <a:gd name="connsiteY238" fmla="*/ 1184937 h 1806877"/>
              <a:gd name="connsiteX239" fmla="*/ 17623 w 12192000"/>
              <a:gd name="connsiteY239" fmla="*/ 1185238 h 1806877"/>
              <a:gd name="connsiteX240" fmla="*/ 0 w 12192000"/>
              <a:gd name="connsiteY240" fmla="*/ 1184768 h 1806877"/>
              <a:gd name="connsiteX241" fmla="*/ 0 w 12192000"/>
              <a:gd name="connsiteY241" fmla="*/ 0 h 1806877"/>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48526 w 12192000"/>
              <a:gd name="connsiteY112" fmla="*/ 1790230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90008 w 12192000"/>
              <a:gd name="connsiteY117" fmla="*/ 1794814 h 1806085"/>
              <a:gd name="connsiteX118" fmla="*/ 5937319 w 12192000"/>
              <a:gd name="connsiteY118" fmla="*/ 1797660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88824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90008 w 12192000"/>
              <a:gd name="connsiteY117" fmla="*/ 1794814 h 1806085"/>
              <a:gd name="connsiteX118" fmla="*/ 5937319 w 12192000"/>
              <a:gd name="connsiteY118" fmla="*/ 1797660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88824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90008 w 12192000"/>
              <a:gd name="connsiteY117" fmla="*/ 1794814 h 1806085"/>
              <a:gd name="connsiteX118" fmla="*/ 5867980 w 12192000"/>
              <a:gd name="connsiteY118" fmla="*/ 1783724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88824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90008 w 12192000"/>
              <a:gd name="connsiteY117" fmla="*/ 1794814 h 1806085"/>
              <a:gd name="connsiteX118" fmla="*/ 5867980 w 12192000"/>
              <a:gd name="connsiteY118" fmla="*/ 1783724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67920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16336 w 12192000"/>
              <a:gd name="connsiteY117" fmla="*/ 1780879 h 1806085"/>
              <a:gd name="connsiteX118" fmla="*/ 5867980 w 12192000"/>
              <a:gd name="connsiteY118" fmla="*/ 1783724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67920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5977870 w 12192000"/>
              <a:gd name="connsiteY116" fmla="*/ 1771268 h 1806085"/>
              <a:gd name="connsiteX117" fmla="*/ 5916336 w 12192000"/>
              <a:gd name="connsiteY117" fmla="*/ 1780879 h 1806085"/>
              <a:gd name="connsiteX118" fmla="*/ 5867980 w 12192000"/>
              <a:gd name="connsiteY118" fmla="*/ 1783724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67920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41207 w 12192000"/>
              <a:gd name="connsiteY12" fmla="*/ 126297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1031924 w 12192000"/>
              <a:gd name="connsiteY19" fmla="*/ 1225704 h 1783724"/>
              <a:gd name="connsiteX20" fmla="*/ 10955096 w 12192000"/>
              <a:gd name="connsiteY20" fmla="*/ 1231768 h 1783724"/>
              <a:gd name="connsiteX21" fmla="*/ 10864884 w 12192000"/>
              <a:gd name="connsiteY21" fmla="*/ 1245957 h 1783724"/>
              <a:gd name="connsiteX22" fmla="*/ 10841363 w 12192000"/>
              <a:gd name="connsiteY22" fmla="*/ 1251400 h 1783724"/>
              <a:gd name="connsiteX23" fmla="*/ 10780910 w 12192000"/>
              <a:gd name="connsiteY23" fmla="*/ 1249166 h 1783724"/>
              <a:gd name="connsiteX24" fmla="*/ 10696254 w 12192000"/>
              <a:gd name="connsiteY24" fmla="*/ 1259247 h 1783724"/>
              <a:gd name="connsiteX25" fmla="*/ 10577832 w 12192000"/>
              <a:gd name="connsiteY25" fmla="*/ 1255994 h 1783724"/>
              <a:gd name="connsiteX26" fmla="*/ 10531976 w 12192000"/>
              <a:gd name="connsiteY26" fmla="*/ 1249692 h 1783724"/>
              <a:gd name="connsiteX27" fmla="*/ 10453101 w 12192000"/>
              <a:gd name="connsiteY27" fmla="*/ 1241000 h 1783724"/>
              <a:gd name="connsiteX28" fmla="*/ 10407706 w 12192000"/>
              <a:gd name="connsiteY28" fmla="*/ 1235650 h 1783724"/>
              <a:gd name="connsiteX29" fmla="*/ 10368559 w 12192000"/>
              <a:gd name="connsiteY29" fmla="*/ 1235686 h 1783724"/>
              <a:gd name="connsiteX30" fmla="*/ 10352542 w 12192000"/>
              <a:gd name="connsiteY30" fmla="*/ 1245817 h 1783724"/>
              <a:gd name="connsiteX31" fmla="*/ 10294918 w 12192000"/>
              <a:gd name="connsiteY31" fmla="*/ 1263549 h 1783724"/>
              <a:gd name="connsiteX32" fmla="*/ 10271059 w 12192000"/>
              <a:gd name="connsiteY32" fmla="*/ 1265010 h 1783724"/>
              <a:gd name="connsiteX33" fmla="*/ 10239064 w 12192000"/>
              <a:gd name="connsiteY33" fmla="*/ 1270598 h 1783724"/>
              <a:gd name="connsiteX34" fmla="*/ 10181078 w 12192000"/>
              <a:gd name="connsiteY34" fmla="*/ 1276374 h 1783724"/>
              <a:gd name="connsiteX35" fmla="*/ 10153458 w 12192000"/>
              <a:gd name="connsiteY35" fmla="*/ 1285229 h 1783724"/>
              <a:gd name="connsiteX36" fmla="*/ 10140775 w 12192000"/>
              <a:gd name="connsiteY36" fmla="*/ 1285847 h 1783724"/>
              <a:gd name="connsiteX37" fmla="*/ 10132055 w 12192000"/>
              <a:gd name="connsiteY37" fmla="*/ 1297214 h 1783724"/>
              <a:gd name="connsiteX38" fmla="*/ 10094093 w 12192000"/>
              <a:gd name="connsiteY38" fmla="*/ 1316697 h 1783724"/>
              <a:gd name="connsiteX39" fmla="*/ 10059188 w 12192000"/>
              <a:gd name="connsiteY39" fmla="*/ 1326655 h 1783724"/>
              <a:gd name="connsiteX40" fmla="*/ 10016268 w 12192000"/>
              <a:gd name="connsiteY40" fmla="*/ 1325133 h 1783724"/>
              <a:gd name="connsiteX41" fmla="*/ 9937115 w 12192000"/>
              <a:gd name="connsiteY41" fmla="*/ 1337731 h 1783724"/>
              <a:gd name="connsiteX42" fmla="*/ 9824942 w 12192000"/>
              <a:gd name="connsiteY42" fmla="*/ 1342969 h 1783724"/>
              <a:gd name="connsiteX43" fmla="*/ 9705553 w 12192000"/>
              <a:gd name="connsiteY43" fmla="*/ 1359323 h 1783724"/>
              <a:gd name="connsiteX44" fmla="*/ 9589915 w 12192000"/>
              <a:gd name="connsiteY44" fmla="*/ 1382355 h 1783724"/>
              <a:gd name="connsiteX45" fmla="*/ 9315048 w 12192000"/>
              <a:gd name="connsiteY45" fmla="*/ 1428626 h 1783724"/>
              <a:gd name="connsiteX46" fmla="*/ 9209077 w 12192000"/>
              <a:gd name="connsiteY46" fmla="*/ 1448049 h 1783724"/>
              <a:gd name="connsiteX47" fmla="*/ 9133300 w 12192000"/>
              <a:gd name="connsiteY47" fmla="*/ 1456152 h 1783724"/>
              <a:gd name="connsiteX48" fmla="*/ 9031264 w 12192000"/>
              <a:gd name="connsiteY48" fmla="*/ 1462053 h 1783724"/>
              <a:gd name="connsiteX49" fmla="*/ 8983321 w 12192000"/>
              <a:gd name="connsiteY49" fmla="*/ 1464616 h 1783724"/>
              <a:gd name="connsiteX50" fmla="*/ 8983035 w 12192000"/>
              <a:gd name="connsiteY50" fmla="*/ 1464417 h 1783724"/>
              <a:gd name="connsiteX51" fmla="*/ 8974072 w 12192000"/>
              <a:gd name="connsiteY51" fmla="*/ 1465390 h 1783724"/>
              <a:gd name="connsiteX52" fmla="*/ 8968242 w 12192000"/>
              <a:gd name="connsiteY52" fmla="*/ 1467079 h 1783724"/>
              <a:gd name="connsiteX53" fmla="*/ 8952199 w 12192000"/>
              <a:gd name="connsiteY53" fmla="*/ 1469700 h 1783724"/>
              <a:gd name="connsiteX54" fmla="*/ 8945873 w 12192000"/>
              <a:gd name="connsiteY54" fmla="*/ 1469099 h 1783724"/>
              <a:gd name="connsiteX55" fmla="*/ 8940905 w 12192000"/>
              <a:gd name="connsiteY55" fmla="*/ 1467238 h 1783724"/>
              <a:gd name="connsiteX56" fmla="*/ 8906846 w 12192000"/>
              <a:gd name="connsiteY56" fmla="*/ 1464481 h 1783724"/>
              <a:gd name="connsiteX57" fmla="*/ 8730411 w 12192000"/>
              <a:gd name="connsiteY57" fmla="*/ 1479838 h 1783724"/>
              <a:gd name="connsiteX58" fmla="*/ 8685834 w 12192000"/>
              <a:gd name="connsiteY58" fmla="*/ 1481431 h 1783724"/>
              <a:gd name="connsiteX59" fmla="*/ 8574116 w 12192000"/>
              <a:gd name="connsiteY59" fmla="*/ 1488166 h 1783724"/>
              <a:gd name="connsiteX60" fmla="*/ 8503254 w 12192000"/>
              <a:gd name="connsiteY60" fmla="*/ 1475627 h 1783724"/>
              <a:gd name="connsiteX61" fmla="*/ 8489028 w 12192000"/>
              <a:gd name="connsiteY61" fmla="*/ 1480483 h 1783724"/>
              <a:gd name="connsiteX62" fmla="*/ 8484222 w 12192000"/>
              <a:gd name="connsiteY62" fmla="*/ 1482955 h 1783724"/>
              <a:gd name="connsiteX63" fmla="*/ 8476034 w 12192000"/>
              <a:gd name="connsiteY63" fmla="*/ 1485197 h 1783724"/>
              <a:gd name="connsiteX64" fmla="*/ 8475659 w 12192000"/>
              <a:gd name="connsiteY64" fmla="*/ 1485048 h 1783724"/>
              <a:gd name="connsiteX65" fmla="*/ 8468325 w 12192000"/>
              <a:gd name="connsiteY65" fmla="*/ 1487552 h 1783724"/>
              <a:gd name="connsiteX66" fmla="*/ 8401298 w 12192000"/>
              <a:gd name="connsiteY66" fmla="*/ 1493672 h 1783724"/>
              <a:gd name="connsiteX67" fmla="*/ 8390295 w 12192000"/>
              <a:gd name="connsiteY67" fmla="*/ 1502138 h 1783724"/>
              <a:gd name="connsiteX68" fmla="*/ 8370102 w 12192000"/>
              <a:gd name="connsiteY68" fmla="*/ 1508730 h 1783724"/>
              <a:gd name="connsiteX69" fmla="*/ 8271491 w 12192000"/>
              <a:gd name="connsiteY69" fmla="*/ 1533520 h 1783724"/>
              <a:gd name="connsiteX70" fmla="*/ 8248843 w 12192000"/>
              <a:gd name="connsiteY70" fmla="*/ 1537060 h 1783724"/>
              <a:gd name="connsiteX71" fmla="*/ 8244399 w 12192000"/>
              <a:gd name="connsiteY71" fmla="*/ 1538596 h 1783724"/>
              <a:gd name="connsiteX72" fmla="*/ 8241700 w 12192000"/>
              <a:gd name="connsiteY72" fmla="*/ 1538396 h 1783724"/>
              <a:gd name="connsiteX73" fmla="*/ 8230388 w 12192000"/>
              <a:gd name="connsiteY73" fmla="*/ 1546517 h 1783724"/>
              <a:gd name="connsiteX74" fmla="*/ 8224228 w 12192000"/>
              <a:gd name="connsiteY74" fmla="*/ 1557267 h 1783724"/>
              <a:gd name="connsiteX75" fmla="*/ 8199666 w 12192000"/>
              <a:gd name="connsiteY75" fmla="*/ 1559012 h 1783724"/>
              <a:gd name="connsiteX76" fmla="*/ 8194548 w 12192000"/>
              <a:gd name="connsiteY76" fmla="*/ 1565013 h 1783724"/>
              <a:gd name="connsiteX77" fmla="*/ 8165771 w 12192000"/>
              <a:gd name="connsiteY77" fmla="*/ 1579116 h 1783724"/>
              <a:gd name="connsiteX78" fmla="*/ 8116832 w 12192000"/>
              <a:gd name="connsiteY78" fmla="*/ 1608547 h 1783724"/>
              <a:gd name="connsiteX79" fmla="*/ 8089016 w 12192000"/>
              <a:gd name="connsiteY79" fmla="*/ 1617129 h 1783724"/>
              <a:gd name="connsiteX80" fmla="*/ 8074658 w 12192000"/>
              <a:gd name="connsiteY80" fmla="*/ 1626971 h 1783724"/>
              <a:gd name="connsiteX81" fmla="*/ 8068056 w 12192000"/>
              <a:gd name="connsiteY81" fmla="*/ 1627924 h 1783724"/>
              <a:gd name="connsiteX82" fmla="*/ 8046900 w 12192000"/>
              <a:gd name="connsiteY82" fmla="*/ 1634483 h 1783724"/>
              <a:gd name="connsiteX83" fmla="*/ 8034634 w 12192000"/>
              <a:gd name="connsiteY83" fmla="*/ 1637466 h 1783724"/>
              <a:gd name="connsiteX84" fmla="*/ 8029700 w 12192000"/>
              <a:gd name="connsiteY84" fmla="*/ 1638364 h 1783724"/>
              <a:gd name="connsiteX85" fmla="*/ 7987514 w 12192000"/>
              <a:gd name="connsiteY85" fmla="*/ 1638160 h 1783724"/>
              <a:gd name="connsiteX86" fmla="*/ 7960991 w 12192000"/>
              <a:gd name="connsiteY86" fmla="*/ 1648892 h 1783724"/>
              <a:gd name="connsiteX87" fmla="*/ 7937606 w 12192000"/>
              <a:gd name="connsiteY87" fmla="*/ 1650659 h 1783724"/>
              <a:gd name="connsiteX88" fmla="*/ 7931522 w 12192000"/>
              <a:gd name="connsiteY88" fmla="*/ 1653082 h 1783724"/>
              <a:gd name="connsiteX89" fmla="*/ 7872444 w 12192000"/>
              <a:gd name="connsiteY89" fmla="*/ 1652202 h 1783724"/>
              <a:gd name="connsiteX90" fmla="*/ 7832232 w 12192000"/>
              <a:gd name="connsiteY90" fmla="*/ 1658594 h 1783724"/>
              <a:gd name="connsiteX91" fmla="*/ 7744332 w 12192000"/>
              <a:gd name="connsiteY91" fmla="*/ 1657695 h 1783724"/>
              <a:gd name="connsiteX92" fmla="*/ 7723062 w 12192000"/>
              <a:gd name="connsiteY92" fmla="*/ 1658222 h 1783724"/>
              <a:gd name="connsiteX93" fmla="*/ 7705682 w 12192000"/>
              <a:gd name="connsiteY93" fmla="*/ 1664606 h 1783724"/>
              <a:gd name="connsiteX94" fmla="*/ 7702441 w 12192000"/>
              <a:gd name="connsiteY94" fmla="*/ 1671260 h 1783724"/>
              <a:gd name="connsiteX95" fmla="*/ 7690889 w 12192000"/>
              <a:gd name="connsiteY95" fmla="*/ 1672499 h 1783724"/>
              <a:gd name="connsiteX96" fmla="*/ 7688002 w 12192000"/>
              <a:gd name="connsiteY96" fmla="*/ 1674071 h 1783724"/>
              <a:gd name="connsiteX97" fmla="*/ 7671275 w 12192000"/>
              <a:gd name="connsiteY97" fmla="*/ 1681835 h 1783724"/>
              <a:gd name="connsiteX98" fmla="*/ 7585018 w 12192000"/>
              <a:gd name="connsiteY98" fmla="*/ 1675431 h 1783724"/>
              <a:gd name="connsiteX99" fmla="*/ 7471472 w 12192000"/>
              <a:gd name="connsiteY99" fmla="*/ 1682487 h 1783724"/>
              <a:gd name="connsiteX100" fmla="*/ 7381391 w 12192000"/>
              <a:gd name="connsiteY100" fmla="*/ 1689122 h 1783724"/>
              <a:gd name="connsiteX101" fmla="*/ 7292528 w 12192000"/>
              <a:gd name="connsiteY101" fmla="*/ 1689863 h 1783724"/>
              <a:gd name="connsiteX102" fmla="*/ 7204542 w 12192000"/>
              <a:gd name="connsiteY102" fmla="*/ 1667362 h 1783724"/>
              <a:gd name="connsiteX103" fmla="*/ 7179107 w 12192000"/>
              <a:gd name="connsiteY103" fmla="*/ 1664705 h 1783724"/>
              <a:gd name="connsiteX104" fmla="*/ 7176110 w 12192000"/>
              <a:gd name="connsiteY104" fmla="*/ 1667956 h 1783724"/>
              <a:gd name="connsiteX105" fmla="*/ 7149935 w 12192000"/>
              <a:gd name="connsiteY105" fmla="*/ 1671723 h 1783724"/>
              <a:gd name="connsiteX106" fmla="*/ 7076173 w 12192000"/>
              <a:gd name="connsiteY106" fmla="*/ 1681613 h 1783724"/>
              <a:gd name="connsiteX107" fmla="*/ 6997704 w 12192000"/>
              <a:gd name="connsiteY107" fmla="*/ 1681043 h 1783724"/>
              <a:gd name="connsiteX108" fmla="*/ 6883473 w 12192000"/>
              <a:gd name="connsiteY108" fmla="*/ 1705122 h 1783724"/>
              <a:gd name="connsiteX109" fmla="*/ 6687688 w 12192000"/>
              <a:gd name="connsiteY109" fmla="*/ 1727643 h 1783724"/>
              <a:gd name="connsiteX110" fmla="*/ 6529051 w 12192000"/>
              <a:gd name="connsiteY110" fmla="*/ 1750971 h 1783724"/>
              <a:gd name="connsiteX111" fmla="*/ 6306028 w 12192000"/>
              <a:gd name="connsiteY111" fmla="*/ 1761123 h 1783724"/>
              <a:gd name="connsiteX112" fmla="*/ 6183195 w 12192000"/>
              <a:gd name="connsiteY112" fmla="*/ 1758873 h 1783724"/>
              <a:gd name="connsiteX113" fmla="*/ 6123126 w 12192000"/>
              <a:gd name="connsiteY113" fmla="*/ 1768552 h 1783724"/>
              <a:gd name="connsiteX114" fmla="*/ 6096136 w 12192000"/>
              <a:gd name="connsiteY114" fmla="*/ 1767260 h 1783724"/>
              <a:gd name="connsiteX115" fmla="*/ 6032917 w 12192000"/>
              <a:gd name="connsiteY115" fmla="*/ 1757308 h 1783724"/>
              <a:gd name="connsiteX116" fmla="*/ 5977870 w 12192000"/>
              <a:gd name="connsiteY116" fmla="*/ 1771268 h 1783724"/>
              <a:gd name="connsiteX117" fmla="*/ 5916336 w 12192000"/>
              <a:gd name="connsiteY117" fmla="*/ 1780879 h 1783724"/>
              <a:gd name="connsiteX118" fmla="*/ 5867980 w 12192000"/>
              <a:gd name="connsiteY118" fmla="*/ 1783724 h 1783724"/>
              <a:gd name="connsiteX119" fmla="*/ 5743302 w 12192000"/>
              <a:gd name="connsiteY119" fmla="*/ 1782136 h 1783724"/>
              <a:gd name="connsiteX120" fmla="*/ 5607054 w 12192000"/>
              <a:gd name="connsiteY120" fmla="*/ 1775578 h 1783724"/>
              <a:gd name="connsiteX121" fmla="*/ 5464006 w 12192000"/>
              <a:gd name="connsiteY121" fmla="*/ 1763436 h 1783724"/>
              <a:gd name="connsiteX122" fmla="*/ 5412840 w 12192000"/>
              <a:gd name="connsiteY122" fmla="*/ 1767920 h 1783724"/>
              <a:gd name="connsiteX123" fmla="*/ 5361713 w 12192000"/>
              <a:gd name="connsiteY123" fmla="*/ 1773980 h 1783724"/>
              <a:gd name="connsiteX124" fmla="*/ 5241786 w 12192000"/>
              <a:gd name="connsiteY124" fmla="*/ 1756656 h 1783724"/>
              <a:gd name="connsiteX125" fmla="*/ 5202963 w 12192000"/>
              <a:gd name="connsiteY125" fmla="*/ 1747306 h 1783724"/>
              <a:gd name="connsiteX126" fmla="*/ 5154668 w 12192000"/>
              <a:gd name="connsiteY126" fmla="*/ 1744668 h 1783724"/>
              <a:gd name="connsiteX127" fmla="*/ 5136547 w 12192000"/>
              <a:gd name="connsiteY127" fmla="*/ 1738620 h 1783724"/>
              <a:gd name="connsiteX128" fmla="*/ 5122587 w 12192000"/>
              <a:gd name="connsiteY128" fmla="*/ 1735756 h 1783724"/>
              <a:gd name="connsiteX129" fmla="*/ 5119579 w 12192000"/>
              <a:gd name="connsiteY129" fmla="*/ 1734004 h 1783724"/>
              <a:gd name="connsiteX130" fmla="*/ 5101616 w 12192000"/>
              <a:gd name="connsiteY130" fmla="*/ 1724948 h 1783724"/>
              <a:gd name="connsiteX131" fmla="*/ 5045783 w 12192000"/>
              <a:gd name="connsiteY131" fmla="*/ 1730209 h 1783724"/>
              <a:gd name="connsiteX132" fmla="*/ 4991477 w 12192000"/>
              <a:gd name="connsiteY132" fmla="*/ 1716450 h 1783724"/>
              <a:gd name="connsiteX133" fmla="*/ 4820387 w 12192000"/>
              <a:gd name="connsiteY133" fmla="*/ 1695973 h 1783724"/>
              <a:gd name="connsiteX134" fmla="*/ 4742338 w 12192000"/>
              <a:gd name="connsiteY134" fmla="*/ 1672696 h 1783724"/>
              <a:gd name="connsiteX135" fmla="*/ 4703062 w 12192000"/>
              <a:gd name="connsiteY135" fmla="*/ 1665094 h 1783724"/>
              <a:gd name="connsiteX136" fmla="*/ 4701052 w 12192000"/>
              <a:gd name="connsiteY136" fmla="*/ 1664466 h 1783724"/>
              <a:gd name="connsiteX137" fmla="*/ 4701986 w 12192000"/>
              <a:gd name="connsiteY137" fmla="*/ 1664294 h 1783724"/>
              <a:gd name="connsiteX138" fmla="*/ 4697074 w 12192000"/>
              <a:gd name="connsiteY138" fmla="*/ 1663224 h 1783724"/>
              <a:gd name="connsiteX139" fmla="*/ 4701052 w 12192000"/>
              <a:gd name="connsiteY139" fmla="*/ 1664466 h 1783724"/>
              <a:gd name="connsiteX140" fmla="*/ 4695406 w 12192000"/>
              <a:gd name="connsiteY140" fmla="*/ 1665504 h 1783724"/>
              <a:gd name="connsiteX141" fmla="*/ 4495727 w 12192000"/>
              <a:gd name="connsiteY141" fmla="*/ 1656633 h 1783724"/>
              <a:gd name="connsiteX142" fmla="*/ 4428317 w 12192000"/>
              <a:gd name="connsiteY142" fmla="*/ 1646311 h 1783724"/>
              <a:gd name="connsiteX143" fmla="*/ 4424455 w 12192000"/>
              <a:gd name="connsiteY143" fmla="*/ 1646545 h 1783724"/>
              <a:gd name="connsiteX144" fmla="*/ 4418141 w 12192000"/>
              <a:gd name="connsiteY144" fmla="*/ 1643457 h 1783724"/>
              <a:gd name="connsiteX145" fmla="*/ 4389054 w 12192000"/>
              <a:gd name="connsiteY145" fmla="*/ 1635100 h 1783724"/>
              <a:gd name="connsiteX146" fmla="*/ 4243963 w 12192000"/>
              <a:gd name="connsiteY146" fmla="*/ 1600547 h 1783724"/>
              <a:gd name="connsiteX147" fmla="*/ 4230390 w 12192000"/>
              <a:gd name="connsiteY147" fmla="*/ 1596782 h 1783724"/>
              <a:gd name="connsiteX148" fmla="*/ 4151096 w 12192000"/>
              <a:gd name="connsiteY148" fmla="*/ 1589415 h 1783724"/>
              <a:gd name="connsiteX149" fmla="*/ 4091729 w 12192000"/>
              <a:gd name="connsiteY149" fmla="*/ 1565484 h 1783724"/>
              <a:gd name="connsiteX150" fmla="*/ 3994992 w 12192000"/>
              <a:gd name="connsiteY150" fmla="*/ 1554250 h 1783724"/>
              <a:gd name="connsiteX151" fmla="*/ 3898778 w 12192000"/>
              <a:gd name="connsiteY151" fmla="*/ 1546088 h 1783724"/>
              <a:gd name="connsiteX152" fmla="*/ 3863728 w 12192000"/>
              <a:gd name="connsiteY152" fmla="*/ 1544567 h 1783724"/>
              <a:gd name="connsiteX153" fmla="*/ 3729252 w 12192000"/>
              <a:gd name="connsiteY153" fmla="*/ 1544592 h 1783724"/>
              <a:gd name="connsiteX154" fmla="*/ 3716543 w 12192000"/>
              <a:gd name="connsiteY154" fmla="*/ 1541771 h 1783724"/>
              <a:gd name="connsiteX155" fmla="*/ 3715389 w 12192000"/>
              <a:gd name="connsiteY155" fmla="*/ 1538406 h 1783724"/>
              <a:gd name="connsiteX156" fmla="*/ 3682391 w 12192000"/>
              <a:gd name="connsiteY156" fmla="*/ 1529372 h 1783724"/>
              <a:gd name="connsiteX157" fmla="*/ 3669607 w 12192000"/>
              <a:gd name="connsiteY157" fmla="*/ 1534463 h 1783724"/>
              <a:gd name="connsiteX158" fmla="*/ 3669577 w 12192000"/>
              <a:gd name="connsiteY158" fmla="*/ 1534458 h 1783724"/>
              <a:gd name="connsiteX159" fmla="*/ 3660365 w 12192000"/>
              <a:gd name="connsiteY159" fmla="*/ 1531370 h 1783724"/>
              <a:gd name="connsiteX160" fmla="*/ 3637171 w 12192000"/>
              <a:gd name="connsiteY160" fmla="*/ 1523813 h 1783724"/>
              <a:gd name="connsiteX161" fmla="*/ 3636519 w 12192000"/>
              <a:gd name="connsiteY161" fmla="*/ 1523773 h 1783724"/>
              <a:gd name="connsiteX162" fmla="*/ 3589716 w 12192000"/>
              <a:gd name="connsiteY162" fmla="*/ 1506360 h 1783724"/>
              <a:gd name="connsiteX163" fmla="*/ 3583541 w 12192000"/>
              <a:gd name="connsiteY163" fmla="*/ 1507469 h 1783724"/>
              <a:gd name="connsiteX164" fmla="*/ 3574426 w 12192000"/>
              <a:gd name="connsiteY164" fmla="*/ 1507574 h 1783724"/>
              <a:gd name="connsiteX165" fmla="*/ 3574190 w 12192000"/>
              <a:gd name="connsiteY165" fmla="*/ 1507350 h 1783724"/>
              <a:gd name="connsiteX166" fmla="*/ 3565671 w 12192000"/>
              <a:gd name="connsiteY166" fmla="*/ 1507894 h 1783724"/>
              <a:gd name="connsiteX167" fmla="*/ 3515816 w 12192000"/>
              <a:gd name="connsiteY167" fmla="*/ 1499688 h 1783724"/>
              <a:gd name="connsiteX168" fmla="*/ 3452912 w 12192000"/>
              <a:gd name="connsiteY168" fmla="*/ 1496444 h 1783724"/>
              <a:gd name="connsiteX169" fmla="*/ 3380405 w 12192000"/>
              <a:gd name="connsiteY169" fmla="*/ 1486216 h 1783724"/>
              <a:gd name="connsiteX170" fmla="*/ 3343625 w 12192000"/>
              <a:gd name="connsiteY170" fmla="*/ 1500147 h 1783724"/>
              <a:gd name="connsiteX171" fmla="*/ 3323774 w 12192000"/>
              <a:gd name="connsiteY171" fmla="*/ 1501476 h 1783724"/>
              <a:gd name="connsiteX172" fmla="*/ 3321444 w 12192000"/>
              <a:gd name="connsiteY172" fmla="*/ 1500659 h 1783724"/>
              <a:gd name="connsiteX173" fmla="*/ 3242143 w 12192000"/>
              <a:gd name="connsiteY173" fmla="*/ 1505268 h 1783724"/>
              <a:gd name="connsiteX174" fmla="*/ 3122401 w 12192000"/>
              <a:gd name="connsiteY174" fmla="*/ 1511314 h 1783724"/>
              <a:gd name="connsiteX175" fmla="*/ 3010177 w 12192000"/>
              <a:gd name="connsiteY175" fmla="*/ 1513132 h 1783724"/>
              <a:gd name="connsiteX176" fmla="*/ 2782615 w 12192000"/>
              <a:gd name="connsiteY176" fmla="*/ 1509375 h 1783724"/>
              <a:gd name="connsiteX177" fmla="*/ 2668665 w 12192000"/>
              <a:gd name="connsiteY177" fmla="*/ 1517660 h 1783724"/>
              <a:gd name="connsiteX178" fmla="*/ 2548073 w 12192000"/>
              <a:gd name="connsiteY178" fmla="*/ 1516667 h 1783724"/>
              <a:gd name="connsiteX179" fmla="*/ 2423377 w 12192000"/>
              <a:gd name="connsiteY179" fmla="*/ 1527776 h 1783724"/>
              <a:gd name="connsiteX180" fmla="*/ 2295298 w 12192000"/>
              <a:gd name="connsiteY180" fmla="*/ 1534368 h 1783724"/>
              <a:gd name="connsiteX181" fmla="*/ 2188781 w 12192000"/>
              <a:gd name="connsiteY181" fmla="*/ 1529677 h 1783724"/>
              <a:gd name="connsiteX182" fmla="*/ 2074855 w 12192000"/>
              <a:gd name="connsiteY182" fmla="*/ 1515446 h 1783724"/>
              <a:gd name="connsiteX183" fmla="*/ 2012587 w 12192000"/>
              <a:gd name="connsiteY183" fmla="*/ 1522487 h 1783724"/>
              <a:gd name="connsiteX184" fmla="*/ 1932075 w 12192000"/>
              <a:gd name="connsiteY184" fmla="*/ 1517914 h 1783724"/>
              <a:gd name="connsiteX185" fmla="*/ 1908490 w 12192000"/>
              <a:gd name="connsiteY185" fmla="*/ 1526423 h 1783724"/>
              <a:gd name="connsiteX186" fmla="*/ 1908410 w 12192000"/>
              <a:gd name="connsiteY186" fmla="*/ 1526410 h 1783724"/>
              <a:gd name="connsiteX187" fmla="*/ 1901918 w 12192000"/>
              <a:gd name="connsiteY187" fmla="*/ 1522410 h 1783724"/>
              <a:gd name="connsiteX188" fmla="*/ 1876753 w 12192000"/>
              <a:gd name="connsiteY188" fmla="*/ 1517619 h 1783724"/>
              <a:gd name="connsiteX189" fmla="*/ 1858194 w 12192000"/>
              <a:gd name="connsiteY189" fmla="*/ 1522343 h 1783724"/>
              <a:gd name="connsiteX190" fmla="*/ 1702657 w 12192000"/>
              <a:gd name="connsiteY190" fmla="*/ 1510562 h 1783724"/>
              <a:gd name="connsiteX191" fmla="*/ 1701421 w 12192000"/>
              <a:gd name="connsiteY191" fmla="*/ 1510775 h 1783724"/>
              <a:gd name="connsiteX192" fmla="*/ 1699973 w 12192000"/>
              <a:gd name="connsiteY192" fmla="*/ 1507739 h 1783724"/>
              <a:gd name="connsiteX193" fmla="*/ 1682526 w 12192000"/>
              <a:gd name="connsiteY193" fmla="*/ 1504598 h 1783724"/>
              <a:gd name="connsiteX194" fmla="*/ 1677380 w 12192000"/>
              <a:gd name="connsiteY194" fmla="*/ 1504851 h 1783724"/>
              <a:gd name="connsiteX195" fmla="*/ 1670304 w 12192000"/>
              <a:gd name="connsiteY195" fmla="*/ 1503744 h 1783724"/>
              <a:gd name="connsiteX196" fmla="*/ 1670197 w 12192000"/>
              <a:gd name="connsiteY196" fmla="*/ 1503497 h 1783724"/>
              <a:gd name="connsiteX197" fmla="*/ 1626301 w 12192000"/>
              <a:gd name="connsiteY197" fmla="*/ 1474931 h 1783724"/>
              <a:gd name="connsiteX198" fmla="*/ 1535119 w 12192000"/>
              <a:gd name="connsiteY198" fmla="*/ 1463075 h 1783724"/>
              <a:gd name="connsiteX199" fmla="*/ 1531340 w 12192000"/>
              <a:gd name="connsiteY199" fmla="*/ 1461293 h 1783724"/>
              <a:gd name="connsiteX200" fmla="*/ 1498454 w 12192000"/>
              <a:gd name="connsiteY200" fmla="*/ 1463478 h 1783724"/>
              <a:gd name="connsiteX201" fmla="*/ 1478806 w 12192000"/>
              <a:gd name="connsiteY201" fmla="*/ 1464611 h 1783724"/>
              <a:gd name="connsiteX202" fmla="*/ 1358081 w 12192000"/>
              <a:gd name="connsiteY202" fmla="*/ 1455545 h 1783724"/>
              <a:gd name="connsiteX203" fmla="*/ 1222449 w 12192000"/>
              <a:gd name="connsiteY203" fmla="*/ 1455454 h 1783724"/>
              <a:gd name="connsiteX204" fmla="*/ 1180983 w 12192000"/>
              <a:gd name="connsiteY204" fmla="*/ 1440557 h 1783724"/>
              <a:gd name="connsiteX205" fmla="*/ 1018426 w 12192000"/>
              <a:gd name="connsiteY205" fmla="*/ 1400226 h 1783724"/>
              <a:gd name="connsiteX206" fmla="*/ 940021 w 12192000"/>
              <a:gd name="connsiteY206" fmla="*/ 1409452 h 1783724"/>
              <a:gd name="connsiteX207" fmla="*/ 940362 w 12192000"/>
              <a:gd name="connsiteY207" fmla="*/ 1408090 h 1783724"/>
              <a:gd name="connsiteX208" fmla="*/ 927147 w 12192000"/>
              <a:gd name="connsiteY208" fmla="*/ 1407436 h 1783724"/>
              <a:gd name="connsiteX209" fmla="*/ 915481 w 12192000"/>
              <a:gd name="connsiteY209" fmla="*/ 1395526 h 1783724"/>
              <a:gd name="connsiteX210" fmla="*/ 884363 w 12192000"/>
              <a:gd name="connsiteY210" fmla="*/ 1395024 h 1783724"/>
              <a:gd name="connsiteX211" fmla="*/ 883522 w 12192000"/>
              <a:gd name="connsiteY211" fmla="*/ 1400267 h 1783724"/>
              <a:gd name="connsiteX212" fmla="*/ 865903 w 12192000"/>
              <a:gd name="connsiteY212" fmla="*/ 1394324 h 1783724"/>
              <a:gd name="connsiteX213" fmla="*/ 790832 w 12192000"/>
              <a:gd name="connsiteY213" fmla="*/ 1370999 h 1783724"/>
              <a:gd name="connsiteX214" fmla="*/ 749766 w 12192000"/>
              <a:gd name="connsiteY214" fmla="*/ 1353216 h 1783724"/>
              <a:gd name="connsiteX215" fmla="*/ 705470 w 12192000"/>
              <a:gd name="connsiteY215" fmla="*/ 1354328 h 1783724"/>
              <a:gd name="connsiteX216" fmla="*/ 692371 w 12192000"/>
              <a:gd name="connsiteY216" fmla="*/ 1343942 h 1783724"/>
              <a:gd name="connsiteX217" fmla="*/ 690203 w 12192000"/>
              <a:gd name="connsiteY217" fmla="*/ 1341970 h 1783724"/>
              <a:gd name="connsiteX218" fmla="*/ 679574 w 12192000"/>
              <a:gd name="connsiteY218" fmla="*/ 1338069 h 1783724"/>
              <a:gd name="connsiteX219" fmla="*/ 679009 w 12192000"/>
              <a:gd name="connsiteY219" fmla="*/ 1331966 h 1783724"/>
              <a:gd name="connsiteX220" fmla="*/ 664756 w 12192000"/>
              <a:gd name="connsiteY220" fmla="*/ 1322509 h 1783724"/>
              <a:gd name="connsiteX221" fmla="*/ 644515 w 12192000"/>
              <a:gd name="connsiteY221" fmla="*/ 1316732 h 1783724"/>
              <a:gd name="connsiteX222" fmla="*/ 545716 w 12192000"/>
              <a:gd name="connsiteY222" fmla="*/ 1294878 h 1783724"/>
              <a:gd name="connsiteX223" fmla="*/ 488094 w 12192000"/>
              <a:gd name="connsiteY223" fmla="*/ 1278596 h 1783724"/>
              <a:gd name="connsiteX224" fmla="*/ 468538 w 12192000"/>
              <a:gd name="connsiteY224" fmla="*/ 1267376 h 1783724"/>
              <a:gd name="connsiteX225" fmla="*/ 439655 w 12192000"/>
              <a:gd name="connsiteY225" fmla="*/ 1255090 h 1783724"/>
              <a:gd name="connsiteX226" fmla="*/ 390496 w 12192000"/>
              <a:gd name="connsiteY226" fmla="*/ 1229512 h 1783724"/>
              <a:gd name="connsiteX227" fmla="*/ 362616 w 12192000"/>
              <a:gd name="connsiteY227" fmla="*/ 1221981 h 1783724"/>
              <a:gd name="connsiteX228" fmla="*/ 348184 w 12192000"/>
              <a:gd name="connsiteY228" fmla="*/ 1213437 h 1783724"/>
              <a:gd name="connsiteX229" fmla="*/ 341576 w 12192000"/>
              <a:gd name="connsiteY229" fmla="*/ 1212583 h 1783724"/>
              <a:gd name="connsiteX230" fmla="*/ 320370 w 12192000"/>
              <a:gd name="connsiteY230" fmla="*/ 1206827 h 1783724"/>
              <a:gd name="connsiteX231" fmla="*/ 308082 w 12192000"/>
              <a:gd name="connsiteY231" fmla="*/ 1204195 h 1783724"/>
              <a:gd name="connsiteX232" fmla="*/ 303141 w 12192000"/>
              <a:gd name="connsiteY232" fmla="*/ 1203396 h 1783724"/>
              <a:gd name="connsiteX233" fmla="*/ 260955 w 12192000"/>
              <a:gd name="connsiteY233" fmla="*/ 1203345 h 1783724"/>
              <a:gd name="connsiteX234" fmla="*/ 234352 w 12192000"/>
              <a:gd name="connsiteY234" fmla="*/ 1193972 h 1783724"/>
              <a:gd name="connsiteX235" fmla="*/ 210954 w 12192000"/>
              <a:gd name="connsiteY235" fmla="*/ 1192326 h 1783724"/>
              <a:gd name="connsiteX236" fmla="*/ 204851 w 12192000"/>
              <a:gd name="connsiteY236" fmla="*/ 1190210 h 1783724"/>
              <a:gd name="connsiteX237" fmla="*/ 145778 w 12192000"/>
              <a:gd name="connsiteY237" fmla="*/ 1190651 h 1783724"/>
              <a:gd name="connsiteX238" fmla="*/ 105518 w 12192000"/>
              <a:gd name="connsiteY238" fmla="*/ 1184937 h 1783724"/>
              <a:gd name="connsiteX239" fmla="*/ 17623 w 12192000"/>
              <a:gd name="connsiteY239" fmla="*/ 1185238 h 1783724"/>
              <a:gd name="connsiteX240" fmla="*/ 0 w 12192000"/>
              <a:gd name="connsiteY240" fmla="*/ 1184768 h 1783724"/>
              <a:gd name="connsiteX241" fmla="*/ 0 w 12192000"/>
              <a:gd name="connsiteY241"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41207 w 12192000"/>
              <a:gd name="connsiteY12" fmla="*/ 126297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1031924 w 12192000"/>
              <a:gd name="connsiteY19" fmla="*/ 1225704 h 1783724"/>
              <a:gd name="connsiteX20" fmla="*/ 10955096 w 12192000"/>
              <a:gd name="connsiteY20" fmla="*/ 1231768 h 1783724"/>
              <a:gd name="connsiteX21" fmla="*/ 10864884 w 12192000"/>
              <a:gd name="connsiteY21" fmla="*/ 1245957 h 1783724"/>
              <a:gd name="connsiteX22" fmla="*/ 10841363 w 12192000"/>
              <a:gd name="connsiteY22" fmla="*/ 1251400 h 1783724"/>
              <a:gd name="connsiteX23" fmla="*/ 10780910 w 12192000"/>
              <a:gd name="connsiteY23" fmla="*/ 1249166 h 1783724"/>
              <a:gd name="connsiteX24" fmla="*/ 10696254 w 12192000"/>
              <a:gd name="connsiteY24" fmla="*/ 1259247 h 1783724"/>
              <a:gd name="connsiteX25" fmla="*/ 10577832 w 12192000"/>
              <a:gd name="connsiteY25" fmla="*/ 1255994 h 1783724"/>
              <a:gd name="connsiteX26" fmla="*/ 10531976 w 12192000"/>
              <a:gd name="connsiteY26" fmla="*/ 1249692 h 1783724"/>
              <a:gd name="connsiteX27" fmla="*/ 10453101 w 12192000"/>
              <a:gd name="connsiteY27" fmla="*/ 1241000 h 1783724"/>
              <a:gd name="connsiteX28" fmla="*/ 10407706 w 12192000"/>
              <a:gd name="connsiteY28" fmla="*/ 1235650 h 1783724"/>
              <a:gd name="connsiteX29" fmla="*/ 10368559 w 12192000"/>
              <a:gd name="connsiteY29" fmla="*/ 1235686 h 1783724"/>
              <a:gd name="connsiteX30" fmla="*/ 10352542 w 12192000"/>
              <a:gd name="connsiteY30" fmla="*/ 1245817 h 1783724"/>
              <a:gd name="connsiteX31" fmla="*/ 10294918 w 12192000"/>
              <a:gd name="connsiteY31" fmla="*/ 1263549 h 1783724"/>
              <a:gd name="connsiteX32" fmla="*/ 10271059 w 12192000"/>
              <a:gd name="connsiteY32" fmla="*/ 1265010 h 1783724"/>
              <a:gd name="connsiteX33" fmla="*/ 10239064 w 12192000"/>
              <a:gd name="connsiteY33" fmla="*/ 1270598 h 1783724"/>
              <a:gd name="connsiteX34" fmla="*/ 10181078 w 12192000"/>
              <a:gd name="connsiteY34" fmla="*/ 1276374 h 1783724"/>
              <a:gd name="connsiteX35" fmla="*/ 10153458 w 12192000"/>
              <a:gd name="connsiteY35" fmla="*/ 1285229 h 1783724"/>
              <a:gd name="connsiteX36" fmla="*/ 10140775 w 12192000"/>
              <a:gd name="connsiteY36" fmla="*/ 1285847 h 1783724"/>
              <a:gd name="connsiteX37" fmla="*/ 10132055 w 12192000"/>
              <a:gd name="connsiteY37" fmla="*/ 1297214 h 1783724"/>
              <a:gd name="connsiteX38" fmla="*/ 10094093 w 12192000"/>
              <a:gd name="connsiteY38" fmla="*/ 1316697 h 1783724"/>
              <a:gd name="connsiteX39" fmla="*/ 10054855 w 12192000"/>
              <a:gd name="connsiteY39" fmla="*/ 1316203 h 1783724"/>
              <a:gd name="connsiteX40" fmla="*/ 10016268 w 12192000"/>
              <a:gd name="connsiteY40" fmla="*/ 1325133 h 1783724"/>
              <a:gd name="connsiteX41" fmla="*/ 9937115 w 12192000"/>
              <a:gd name="connsiteY41" fmla="*/ 1337731 h 1783724"/>
              <a:gd name="connsiteX42" fmla="*/ 9824942 w 12192000"/>
              <a:gd name="connsiteY42" fmla="*/ 1342969 h 1783724"/>
              <a:gd name="connsiteX43" fmla="*/ 9705553 w 12192000"/>
              <a:gd name="connsiteY43" fmla="*/ 1359323 h 1783724"/>
              <a:gd name="connsiteX44" fmla="*/ 9589915 w 12192000"/>
              <a:gd name="connsiteY44" fmla="*/ 1382355 h 1783724"/>
              <a:gd name="connsiteX45" fmla="*/ 9315048 w 12192000"/>
              <a:gd name="connsiteY45" fmla="*/ 1428626 h 1783724"/>
              <a:gd name="connsiteX46" fmla="*/ 9209077 w 12192000"/>
              <a:gd name="connsiteY46" fmla="*/ 1448049 h 1783724"/>
              <a:gd name="connsiteX47" fmla="*/ 9133300 w 12192000"/>
              <a:gd name="connsiteY47" fmla="*/ 1456152 h 1783724"/>
              <a:gd name="connsiteX48" fmla="*/ 9031264 w 12192000"/>
              <a:gd name="connsiteY48" fmla="*/ 1462053 h 1783724"/>
              <a:gd name="connsiteX49" fmla="*/ 8983321 w 12192000"/>
              <a:gd name="connsiteY49" fmla="*/ 1464616 h 1783724"/>
              <a:gd name="connsiteX50" fmla="*/ 8983035 w 12192000"/>
              <a:gd name="connsiteY50" fmla="*/ 1464417 h 1783724"/>
              <a:gd name="connsiteX51" fmla="*/ 8974072 w 12192000"/>
              <a:gd name="connsiteY51" fmla="*/ 1465390 h 1783724"/>
              <a:gd name="connsiteX52" fmla="*/ 8968242 w 12192000"/>
              <a:gd name="connsiteY52" fmla="*/ 1467079 h 1783724"/>
              <a:gd name="connsiteX53" fmla="*/ 8952199 w 12192000"/>
              <a:gd name="connsiteY53" fmla="*/ 1469700 h 1783724"/>
              <a:gd name="connsiteX54" fmla="*/ 8945873 w 12192000"/>
              <a:gd name="connsiteY54" fmla="*/ 1469099 h 1783724"/>
              <a:gd name="connsiteX55" fmla="*/ 8940905 w 12192000"/>
              <a:gd name="connsiteY55" fmla="*/ 1467238 h 1783724"/>
              <a:gd name="connsiteX56" fmla="*/ 8906846 w 12192000"/>
              <a:gd name="connsiteY56" fmla="*/ 1464481 h 1783724"/>
              <a:gd name="connsiteX57" fmla="*/ 8730411 w 12192000"/>
              <a:gd name="connsiteY57" fmla="*/ 1479838 h 1783724"/>
              <a:gd name="connsiteX58" fmla="*/ 8685834 w 12192000"/>
              <a:gd name="connsiteY58" fmla="*/ 1481431 h 1783724"/>
              <a:gd name="connsiteX59" fmla="*/ 8574116 w 12192000"/>
              <a:gd name="connsiteY59" fmla="*/ 1488166 h 1783724"/>
              <a:gd name="connsiteX60" fmla="*/ 8503254 w 12192000"/>
              <a:gd name="connsiteY60" fmla="*/ 1475627 h 1783724"/>
              <a:gd name="connsiteX61" fmla="*/ 8489028 w 12192000"/>
              <a:gd name="connsiteY61" fmla="*/ 1480483 h 1783724"/>
              <a:gd name="connsiteX62" fmla="*/ 8484222 w 12192000"/>
              <a:gd name="connsiteY62" fmla="*/ 1482955 h 1783724"/>
              <a:gd name="connsiteX63" fmla="*/ 8476034 w 12192000"/>
              <a:gd name="connsiteY63" fmla="*/ 1485197 h 1783724"/>
              <a:gd name="connsiteX64" fmla="*/ 8475659 w 12192000"/>
              <a:gd name="connsiteY64" fmla="*/ 1485048 h 1783724"/>
              <a:gd name="connsiteX65" fmla="*/ 8468325 w 12192000"/>
              <a:gd name="connsiteY65" fmla="*/ 1487552 h 1783724"/>
              <a:gd name="connsiteX66" fmla="*/ 8401298 w 12192000"/>
              <a:gd name="connsiteY66" fmla="*/ 1493672 h 1783724"/>
              <a:gd name="connsiteX67" fmla="*/ 8390295 w 12192000"/>
              <a:gd name="connsiteY67" fmla="*/ 1502138 h 1783724"/>
              <a:gd name="connsiteX68" fmla="*/ 8370102 w 12192000"/>
              <a:gd name="connsiteY68" fmla="*/ 1508730 h 1783724"/>
              <a:gd name="connsiteX69" fmla="*/ 8271491 w 12192000"/>
              <a:gd name="connsiteY69" fmla="*/ 1533520 h 1783724"/>
              <a:gd name="connsiteX70" fmla="*/ 8248843 w 12192000"/>
              <a:gd name="connsiteY70" fmla="*/ 1537060 h 1783724"/>
              <a:gd name="connsiteX71" fmla="*/ 8244399 w 12192000"/>
              <a:gd name="connsiteY71" fmla="*/ 1538596 h 1783724"/>
              <a:gd name="connsiteX72" fmla="*/ 8241700 w 12192000"/>
              <a:gd name="connsiteY72" fmla="*/ 1538396 h 1783724"/>
              <a:gd name="connsiteX73" fmla="*/ 8230388 w 12192000"/>
              <a:gd name="connsiteY73" fmla="*/ 1546517 h 1783724"/>
              <a:gd name="connsiteX74" fmla="*/ 8224228 w 12192000"/>
              <a:gd name="connsiteY74" fmla="*/ 1557267 h 1783724"/>
              <a:gd name="connsiteX75" fmla="*/ 8199666 w 12192000"/>
              <a:gd name="connsiteY75" fmla="*/ 1559012 h 1783724"/>
              <a:gd name="connsiteX76" fmla="*/ 8194548 w 12192000"/>
              <a:gd name="connsiteY76" fmla="*/ 1565013 h 1783724"/>
              <a:gd name="connsiteX77" fmla="*/ 8165771 w 12192000"/>
              <a:gd name="connsiteY77" fmla="*/ 1579116 h 1783724"/>
              <a:gd name="connsiteX78" fmla="*/ 8116832 w 12192000"/>
              <a:gd name="connsiteY78" fmla="*/ 1608547 h 1783724"/>
              <a:gd name="connsiteX79" fmla="*/ 8089016 w 12192000"/>
              <a:gd name="connsiteY79" fmla="*/ 1617129 h 1783724"/>
              <a:gd name="connsiteX80" fmla="*/ 8074658 w 12192000"/>
              <a:gd name="connsiteY80" fmla="*/ 1626971 h 1783724"/>
              <a:gd name="connsiteX81" fmla="*/ 8068056 w 12192000"/>
              <a:gd name="connsiteY81" fmla="*/ 1627924 h 1783724"/>
              <a:gd name="connsiteX82" fmla="*/ 8046900 w 12192000"/>
              <a:gd name="connsiteY82" fmla="*/ 1634483 h 1783724"/>
              <a:gd name="connsiteX83" fmla="*/ 8034634 w 12192000"/>
              <a:gd name="connsiteY83" fmla="*/ 1637466 h 1783724"/>
              <a:gd name="connsiteX84" fmla="*/ 8029700 w 12192000"/>
              <a:gd name="connsiteY84" fmla="*/ 1638364 h 1783724"/>
              <a:gd name="connsiteX85" fmla="*/ 7987514 w 12192000"/>
              <a:gd name="connsiteY85" fmla="*/ 1638160 h 1783724"/>
              <a:gd name="connsiteX86" fmla="*/ 7960991 w 12192000"/>
              <a:gd name="connsiteY86" fmla="*/ 1648892 h 1783724"/>
              <a:gd name="connsiteX87" fmla="*/ 7937606 w 12192000"/>
              <a:gd name="connsiteY87" fmla="*/ 1650659 h 1783724"/>
              <a:gd name="connsiteX88" fmla="*/ 7931522 w 12192000"/>
              <a:gd name="connsiteY88" fmla="*/ 1653082 h 1783724"/>
              <a:gd name="connsiteX89" fmla="*/ 7872444 w 12192000"/>
              <a:gd name="connsiteY89" fmla="*/ 1652202 h 1783724"/>
              <a:gd name="connsiteX90" fmla="*/ 7832232 w 12192000"/>
              <a:gd name="connsiteY90" fmla="*/ 1658594 h 1783724"/>
              <a:gd name="connsiteX91" fmla="*/ 7744332 w 12192000"/>
              <a:gd name="connsiteY91" fmla="*/ 1657695 h 1783724"/>
              <a:gd name="connsiteX92" fmla="*/ 7723062 w 12192000"/>
              <a:gd name="connsiteY92" fmla="*/ 1658222 h 1783724"/>
              <a:gd name="connsiteX93" fmla="*/ 7705682 w 12192000"/>
              <a:gd name="connsiteY93" fmla="*/ 1664606 h 1783724"/>
              <a:gd name="connsiteX94" fmla="*/ 7702441 w 12192000"/>
              <a:gd name="connsiteY94" fmla="*/ 1671260 h 1783724"/>
              <a:gd name="connsiteX95" fmla="*/ 7690889 w 12192000"/>
              <a:gd name="connsiteY95" fmla="*/ 1672499 h 1783724"/>
              <a:gd name="connsiteX96" fmla="*/ 7688002 w 12192000"/>
              <a:gd name="connsiteY96" fmla="*/ 1674071 h 1783724"/>
              <a:gd name="connsiteX97" fmla="*/ 7671275 w 12192000"/>
              <a:gd name="connsiteY97" fmla="*/ 1681835 h 1783724"/>
              <a:gd name="connsiteX98" fmla="*/ 7585018 w 12192000"/>
              <a:gd name="connsiteY98" fmla="*/ 1675431 h 1783724"/>
              <a:gd name="connsiteX99" fmla="*/ 7471472 w 12192000"/>
              <a:gd name="connsiteY99" fmla="*/ 1682487 h 1783724"/>
              <a:gd name="connsiteX100" fmla="*/ 7381391 w 12192000"/>
              <a:gd name="connsiteY100" fmla="*/ 1689122 h 1783724"/>
              <a:gd name="connsiteX101" fmla="*/ 7292528 w 12192000"/>
              <a:gd name="connsiteY101" fmla="*/ 1689863 h 1783724"/>
              <a:gd name="connsiteX102" fmla="*/ 7204542 w 12192000"/>
              <a:gd name="connsiteY102" fmla="*/ 1667362 h 1783724"/>
              <a:gd name="connsiteX103" fmla="*/ 7179107 w 12192000"/>
              <a:gd name="connsiteY103" fmla="*/ 1664705 h 1783724"/>
              <a:gd name="connsiteX104" fmla="*/ 7176110 w 12192000"/>
              <a:gd name="connsiteY104" fmla="*/ 1667956 h 1783724"/>
              <a:gd name="connsiteX105" fmla="*/ 7149935 w 12192000"/>
              <a:gd name="connsiteY105" fmla="*/ 1671723 h 1783724"/>
              <a:gd name="connsiteX106" fmla="*/ 7076173 w 12192000"/>
              <a:gd name="connsiteY106" fmla="*/ 1681613 h 1783724"/>
              <a:gd name="connsiteX107" fmla="*/ 6997704 w 12192000"/>
              <a:gd name="connsiteY107" fmla="*/ 1681043 h 1783724"/>
              <a:gd name="connsiteX108" fmla="*/ 6883473 w 12192000"/>
              <a:gd name="connsiteY108" fmla="*/ 1705122 h 1783724"/>
              <a:gd name="connsiteX109" fmla="*/ 6687688 w 12192000"/>
              <a:gd name="connsiteY109" fmla="*/ 1727643 h 1783724"/>
              <a:gd name="connsiteX110" fmla="*/ 6529051 w 12192000"/>
              <a:gd name="connsiteY110" fmla="*/ 1750971 h 1783724"/>
              <a:gd name="connsiteX111" fmla="*/ 6306028 w 12192000"/>
              <a:gd name="connsiteY111" fmla="*/ 1761123 h 1783724"/>
              <a:gd name="connsiteX112" fmla="*/ 6183195 w 12192000"/>
              <a:gd name="connsiteY112" fmla="*/ 1758873 h 1783724"/>
              <a:gd name="connsiteX113" fmla="*/ 6123126 w 12192000"/>
              <a:gd name="connsiteY113" fmla="*/ 1768552 h 1783724"/>
              <a:gd name="connsiteX114" fmla="*/ 6096136 w 12192000"/>
              <a:gd name="connsiteY114" fmla="*/ 1767260 h 1783724"/>
              <a:gd name="connsiteX115" fmla="*/ 6032917 w 12192000"/>
              <a:gd name="connsiteY115" fmla="*/ 1757308 h 1783724"/>
              <a:gd name="connsiteX116" fmla="*/ 5977870 w 12192000"/>
              <a:gd name="connsiteY116" fmla="*/ 1771268 h 1783724"/>
              <a:gd name="connsiteX117" fmla="*/ 5916336 w 12192000"/>
              <a:gd name="connsiteY117" fmla="*/ 1780879 h 1783724"/>
              <a:gd name="connsiteX118" fmla="*/ 5867980 w 12192000"/>
              <a:gd name="connsiteY118" fmla="*/ 1783724 h 1783724"/>
              <a:gd name="connsiteX119" fmla="*/ 5743302 w 12192000"/>
              <a:gd name="connsiteY119" fmla="*/ 1782136 h 1783724"/>
              <a:gd name="connsiteX120" fmla="*/ 5607054 w 12192000"/>
              <a:gd name="connsiteY120" fmla="*/ 1775578 h 1783724"/>
              <a:gd name="connsiteX121" fmla="*/ 5464006 w 12192000"/>
              <a:gd name="connsiteY121" fmla="*/ 1763436 h 1783724"/>
              <a:gd name="connsiteX122" fmla="*/ 5412840 w 12192000"/>
              <a:gd name="connsiteY122" fmla="*/ 1767920 h 1783724"/>
              <a:gd name="connsiteX123" fmla="*/ 5361713 w 12192000"/>
              <a:gd name="connsiteY123" fmla="*/ 1773980 h 1783724"/>
              <a:gd name="connsiteX124" fmla="*/ 5241786 w 12192000"/>
              <a:gd name="connsiteY124" fmla="*/ 1756656 h 1783724"/>
              <a:gd name="connsiteX125" fmla="*/ 5202963 w 12192000"/>
              <a:gd name="connsiteY125" fmla="*/ 1747306 h 1783724"/>
              <a:gd name="connsiteX126" fmla="*/ 5154668 w 12192000"/>
              <a:gd name="connsiteY126" fmla="*/ 1744668 h 1783724"/>
              <a:gd name="connsiteX127" fmla="*/ 5136547 w 12192000"/>
              <a:gd name="connsiteY127" fmla="*/ 1738620 h 1783724"/>
              <a:gd name="connsiteX128" fmla="*/ 5122587 w 12192000"/>
              <a:gd name="connsiteY128" fmla="*/ 1735756 h 1783724"/>
              <a:gd name="connsiteX129" fmla="*/ 5119579 w 12192000"/>
              <a:gd name="connsiteY129" fmla="*/ 1734004 h 1783724"/>
              <a:gd name="connsiteX130" fmla="*/ 5101616 w 12192000"/>
              <a:gd name="connsiteY130" fmla="*/ 1724948 h 1783724"/>
              <a:gd name="connsiteX131" fmla="*/ 5045783 w 12192000"/>
              <a:gd name="connsiteY131" fmla="*/ 1730209 h 1783724"/>
              <a:gd name="connsiteX132" fmla="*/ 4991477 w 12192000"/>
              <a:gd name="connsiteY132" fmla="*/ 1716450 h 1783724"/>
              <a:gd name="connsiteX133" fmla="*/ 4820387 w 12192000"/>
              <a:gd name="connsiteY133" fmla="*/ 1695973 h 1783724"/>
              <a:gd name="connsiteX134" fmla="*/ 4742338 w 12192000"/>
              <a:gd name="connsiteY134" fmla="*/ 1672696 h 1783724"/>
              <a:gd name="connsiteX135" fmla="*/ 4703062 w 12192000"/>
              <a:gd name="connsiteY135" fmla="*/ 1665094 h 1783724"/>
              <a:gd name="connsiteX136" fmla="*/ 4701052 w 12192000"/>
              <a:gd name="connsiteY136" fmla="*/ 1664466 h 1783724"/>
              <a:gd name="connsiteX137" fmla="*/ 4701986 w 12192000"/>
              <a:gd name="connsiteY137" fmla="*/ 1664294 h 1783724"/>
              <a:gd name="connsiteX138" fmla="*/ 4697074 w 12192000"/>
              <a:gd name="connsiteY138" fmla="*/ 1663224 h 1783724"/>
              <a:gd name="connsiteX139" fmla="*/ 4701052 w 12192000"/>
              <a:gd name="connsiteY139" fmla="*/ 1664466 h 1783724"/>
              <a:gd name="connsiteX140" fmla="*/ 4695406 w 12192000"/>
              <a:gd name="connsiteY140" fmla="*/ 1665504 h 1783724"/>
              <a:gd name="connsiteX141" fmla="*/ 4495727 w 12192000"/>
              <a:gd name="connsiteY141" fmla="*/ 1656633 h 1783724"/>
              <a:gd name="connsiteX142" fmla="*/ 4428317 w 12192000"/>
              <a:gd name="connsiteY142" fmla="*/ 1646311 h 1783724"/>
              <a:gd name="connsiteX143" fmla="*/ 4424455 w 12192000"/>
              <a:gd name="connsiteY143" fmla="*/ 1646545 h 1783724"/>
              <a:gd name="connsiteX144" fmla="*/ 4418141 w 12192000"/>
              <a:gd name="connsiteY144" fmla="*/ 1643457 h 1783724"/>
              <a:gd name="connsiteX145" fmla="*/ 4389054 w 12192000"/>
              <a:gd name="connsiteY145" fmla="*/ 1635100 h 1783724"/>
              <a:gd name="connsiteX146" fmla="*/ 4243963 w 12192000"/>
              <a:gd name="connsiteY146" fmla="*/ 1600547 h 1783724"/>
              <a:gd name="connsiteX147" fmla="*/ 4230390 w 12192000"/>
              <a:gd name="connsiteY147" fmla="*/ 1596782 h 1783724"/>
              <a:gd name="connsiteX148" fmla="*/ 4151096 w 12192000"/>
              <a:gd name="connsiteY148" fmla="*/ 1589415 h 1783724"/>
              <a:gd name="connsiteX149" fmla="*/ 4091729 w 12192000"/>
              <a:gd name="connsiteY149" fmla="*/ 1565484 h 1783724"/>
              <a:gd name="connsiteX150" fmla="*/ 3994992 w 12192000"/>
              <a:gd name="connsiteY150" fmla="*/ 1554250 h 1783724"/>
              <a:gd name="connsiteX151" fmla="*/ 3898778 w 12192000"/>
              <a:gd name="connsiteY151" fmla="*/ 1546088 h 1783724"/>
              <a:gd name="connsiteX152" fmla="*/ 3863728 w 12192000"/>
              <a:gd name="connsiteY152" fmla="*/ 1544567 h 1783724"/>
              <a:gd name="connsiteX153" fmla="*/ 3729252 w 12192000"/>
              <a:gd name="connsiteY153" fmla="*/ 1544592 h 1783724"/>
              <a:gd name="connsiteX154" fmla="*/ 3716543 w 12192000"/>
              <a:gd name="connsiteY154" fmla="*/ 1541771 h 1783724"/>
              <a:gd name="connsiteX155" fmla="*/ 3715389 w 12192000"/>
              <a:gd name="connsiteY155" fmla="*/ 1538406 h 1783724"/>
              <a:gd name="connsiteX156" fmla="*/ 3682391 w 12192000"/>
              <a:gd name="connsiteY156" fmla="*/ 1529372 h 1783724"/>
              <a:gd name="connsiteX157" fmla="*/ 3669607 w 12192000"/>
              <a:gd name="connsiteY157" fmla="*/ 1534463 h 1783724"/>
              <a:gd name="connsiteX158" fmla="*/ 3669577 w 12192000"/>
              <a:gd name="connsiteY158" fmla="*/ 1534458 h 1783724"/>
              <a:gd name="connsiteX159" fmla="*/ 3660365 w 12192000"/>
              <a:gd name="connsiteY159" fmla="*/ 1531370 h 1783724"/>
              <a:gd name="connsiteX160" fmla="*/ 3637171 w 12192000"/>
              <a:gd name="connsiteY160" fmla="*/ 1523813 h 1783724"/>
              <a:gd name="connsiteX161" fmla="*/ 3636519 w 12192000"/>
              <a:gd name="connsiteY161" fmla="*/ 1523773 h 1783724"/>
              <a:gd name="connsiteX162" fmla="*/ 3589716 w 12192000"/>
              <a:gd name="connsiteY162" fmla="*/ 1506360 h 1783724"/>
              <a:gd name="connsiteX163" fmla="*/ 3583541 w 12192000"/>
              <a:gd name="connsiteY163" fmla="*/ 1507469 h 1783724"/>
              <a:gd name="connsiteX164" fmla="*/ 3574426 w 12192000"/>
              <a:gd name="connsiteY164" fmla="*/ 1507574 h 1783724"/>
              <a:gd name="connsiteX165" fmla="*/ 3574190 w 12192000"/>
              <a:gd name="connsiteY165" fmla="*/ 1507350 h 1783724"/>
              <a:gd name="connsiteX166" fmla="*/ 3565671 w 12192000"/>
              <a:gd name="connsiteY166" fmla="*/ 1507894 h 1783724"/>
              <a:gd name="connsiteX167" fmla="*/ 3515816 w 12192000"/>
              <a:gd name="connsiteY167" fmla="*/ 1499688 h 1783724"/>
              <a:gd name="connsiteX168" fmla="*/ 3452912 w 12192000"/>
              <a:gd name="connsiteY168" fmla="*/ 1496444 h 1783724"/>
              <a:gd name="connsiteX169" fmla="*/ 3380405 w 12192000"/>
              <a:gd name="connsiteY169" fmla="*/ 1486216 h 1783724"/>
              <a:gd name="connsiteX170" fmla="*/ 3343625 w 12192000"/>
              <a:gd name="connsiteY170" fmla="*/ 1500147 h 1783724"/>
              <a:gd name="connsiteX171" fmla="*/ 3323774 w 12192000"/>
              <a:gd name="connsiteY171" fmla="*/ 1501476 h 1783724"/>
              <a:gd name="connsiteX172" fmla="*/ 3321444 w 12192000"/>
              <a:gd name="connsiteY172" fmla="*/ 1500659 h 1783724"/>
              <a:gd name="connsiteX173" fmla="*/ 3242143 w 12192000"/>
              <a:gd name="connsiteY173" fmla="*/ 1505268 h 1783724"/>
              <a:gd name="connsiteX174" fmla="*/ 3122401 w 12192000"/>
              <a:gd name="connsiteY174" fmla="*/ 1511314 h 1783724"/>
              <a:gd name="connsiteX175" fmla="*/ 3010177 w 12192000"/>
              <a:gd name="connsiteY175" fmla="*/ 1513132 h 1783724"/>
              <a:gd name="connsiteX176" fmla="*/ 2782615 w 12192000"/>
              <a:gd name="connsiteY176" fmla="*/ 1509375 h 1783724"/>
              <a:gd name="connsiteX177" fmla="*/ 2668665 w 12192000"/>
              <a:gd name="connsiteY177" fmla="*/ 1517660 h 1783724"/>
              <a:gd name="connsiteX178" fmla="*/ 2548073 w 12192000"/>
              <a:gd name="connsiteY178" fmla="*/ 1516667 h 1783724"/>
              <a:gd name="connsiteX179" fmla="*/ 2423377 w 12192000"/>
              <a:gd name="connsiteY179" fmla="*/ 1527776 h 1783724"/>
              <a:gd name="connsiteX180" fmla="*/ 2295298 w 12192000"/>
              <a:gd name="connsiteY180" fmla="*/ 1534368 h 1783724"/>
              <a:gd name="connsiteX181" fmla="*/ 2188781 w 12192000"/>
              <a:gd name="connsiteY181" fmla="*/ 1529677 h 1783724"/>
              <a:gd name="connsiteX182" fmla="*/ 2074855 w 12192000"/>
              <a:gd name="connsiteY182" fmla="*/ 1515446 h 1783724"/>
              <a:gd name="connsiteX183" fmla="*/ 2012587 w 12192000"/>
              <a:gd name="connsiteY183" fmla="*/ 1522487 h 1783724"/>
              <a:gd name="connsiteX184" fmla="*/ 1932075 w 12192000"/>
              <a:gd name="connsiteY184" fmla="*/ 1517914 h 1783724"/>
              <a:gd name="connsiteX185" fmla="*/ 1908490 w 12192000"/>
              <a:gd name="connsiteY185" fmla="*/ 1526423 h 1783724"/>
              <a:gd name="connsiteX186" fmla="*/ 1908410 w 12192000"/>
              <a:gd name="connsiteY186" fmla="*/ 1526410 h 1783724"/>
              <a:gd name="connsiteX187" fmla="*/ 1901918 w 12192000"/>
              <a:gd name="connsiteY187" fmla="*/ 1522410 h 1783724"/>
              <a:gd name="connsiteX188" fmla="*/ 1876753 w 12192000"/>
              <a:gd name="connsiteY188" fmla="*/ 1517619 h 1783724"/>
              <a:gd name="connsiteX189" fmla="*/ 1858194 w 12192000"/>
              <a:gd name="connsiteY189" fmla="*/ 1522343 h 1783724"/>
              <a:gd name="connsiteX190" fmla="*/ 1702657 w 12192000"/>
              <a:gd name="connsiteY190" fmla="*/ 1510562 h 1783724"/>
              <a:gd name="connsiteX191" fmla="*/ 1701421 w 12192000"/>
              <a:gd name="connsiteY191" fmla="*/ 1510775 h 1783724"/>
              <a:gd name="connsiteX192" fmla="*/ 1699973 w 12192000"/>
              <a:gd name="connsiteY192" fmla="*/ 1507739 h 1783724"/>
              <a:gd name="connsiteX193" fmla="*/ 1682526 w 12192000"/>
              <a:gd name="connsiteY193" fmla="*/ 1504598 h 1783724"/>
              <a:gd name="connsiteX194" fmla="*/ 1677380 w 12192000"/>
              <a:gd name="connsiteY194" fmla="*/ 1504851 h 1783724"/>
              <a:gd name="connsiteX195" fmla="*/ 1670304 w 12192000"/>
              <a:gd name="connsiteY195" fmla="*/ 1503744 h 1783724"/>
              <a:gd name="connsiteX196" fmla="*/ 1670197 w 12192000"/>
              <a:gd name="connsiteY196" fmla="*/ 1503497 h 1783724"/>
              <a:gd name="connsiteX197" fmla="*/ 1626301 w 12192000"/>
              <a:gd name="connsiteY197" fmla="*/ 1474931 h 1783724"/>
              <a:gd name="connsiteX198" fmla="*/ 1535119 w 12192000"/>
              <a:gd name="connsiteY198" fmla="*/ 1463075 h 1783724"/>
              <a:gd name="connsiteX199" fmla="*/ 1531340 w 12192000"/>
              <a:gd name="connsiteY199" fmla="*/ 1461293 h 1783724"/>
              <a:gd name="connsiteX200" fmla="*/ 1498454 w 12192000"/>
              <a:gd name="connsiteY200" fmla="*/ 1463478 h 1783724"/>
              <a:gd name="connsiteX201" fmla="*/ 1478806 w 12192000"/>
              <a:gd name="connsiteY201" fmla="*/ 1464611 h 1783724"/>
              <a:gd name="connsiteX202" fmla="*/ 1358081 w 12192000"/>
              <a:gd name="connsiteY202" fmla="*/ 1455545 h 1783724"/>
              <a:gd name="connsiteX203" fmla="*/ 1222449 w 12192000"/>
              <a:gd name="connsiteY203" fmla="*/ 1455454 h 1783724"/>
              <a:gd name="connsiteX204" fmla="*/ 1180983 w 12192000"/>
              <a:gd name="connsiteY204" fmla="*/ 1440557 h 1783724"/>
              <a:gd name="connsiteX205" fmla="*/ 1018426 w 12192000"/>
              <a:gd name="connsiteY205" fmla="*/ 1400226 h 1783724"/>
              <a:gd name="connsiteX206" fmla="*/ 940021 w 12192000"/>
              <a:gd name="connsiteY206" fmla="*/ 1409452 h 1783724"/>
              <a:gd name="connsiteX207" fmla="*/ 940362 w 12192000"/>
              <a:gd name="connsiteY207" fmla="*/ 1408090 h 1783724"/>
              <a:gd name="connsiteX208" fmla="*/ 927147 w 12192000"/>
              <a:gd name="connsiteY208" fmla="*/ 1407436 h 1783724"/>
              <a:gd name="connsiteX209" fmla="*/ 915481 w 12192000"/>
              <a:gd name="connsiteY209" fmla="*/ 1395526 h 1783724"/>
              <a:gd name="connsiteX210" fmla="*/ 884363 w 12192000"/>
              <a:gd name="connsiteY210" fmla="*/ 1395024 h 1783724"/>
              <a:gd name="connsiteX211" fmla="*/ 883522 w 12192000"/>
              <a:gd name="connsiteY211" fmla="*/ 1400267 h 1783724"/>
              <a:gd name="connsiteX212" fmla="*/ 865903 w 12192000"/>
              <a:gd name="connsiteY212" fmla="*/ 1394324 h 1783724"/>
              <a:gd name="connsiteX213" fmla="*/ 790832 w 12192000"/>
              <a:gd name="connsiteY213" fmla="*/ 1370999 h 1783724"/>
              <a:gd name="connsiteX214" fmla="*/ 749766 w 12192000"/>
              <a:gd name="connsiteY214" fmla="*/ 1353216 h 1783724"/>
              <a:gd name="connsiteX215" fmla="*/ 705470 w 12192000"/>
              <a:gd name="connsiteY215" fmla="*/ 1354328 h 1783724"/>
              <a:gd name="connsiteX216" fmla="*/ 692371 w 12192000"/>
              <a:gd name="connsiteY216" fmla="*/ 1343942 h 1783724"/>
              <a:gd name="connsiteX217" fmla="*/ 690203 w 12192000"/>
              <a:gd name="connsiteY217" fmla="*/ 1341970 h 1783724"/>
              <a:gd name="connsiteX218" fmla="*/ 679574 w 12192000"/>
              <a:gd name="connsiteY218" fmla="*/ 1338069 h 1783724"/>
              <a:gd name="connsiteX219" fmla="*/ 679009 w 12192000"/>
              <a:gd name="connsiteY219" fmla="*/ 1331966 h 1783724"/>
              <a:gd name="connsiteX220" fmla="*/ 664756 w 12192000"/>
              <a:gd name="connsiteY220" fmla="*/ 1322509 h 1783724"/>
              <a:gd name="connsiteX221" fmla="*/ 644515 w 12192000"/>
              <a:gd name="connsiteY221" fmla="*/ 1316732 h 1783724"/>
              <a:gd name="connsiteX222" fmla="*/ 545716 w 12192000"/>
              <a:gd name="connsiteY222" fmla="*/ 1294878 h 1783724"/>
              <a:gd name="connsiteX223" fmla="*/ 488094 w 12192000"/>
              <a:gd name="connsiteY223" fmla="*/ 1278596 h 1783724"/>
              <a:gd name="connsiteX224" fmla="*/ 468538 w 12192000"/>
              <a:gd name="connsiteY224" fmla="*/ 1267376 h 1783724"/>
              <a:gd name="connsiteX225" fmla="*/ 439655 w 12192000"/>
              <a:gd name="connsiteY225" fmla="*/ 1255090 h 1783724"/>
              <a:gd name="connsiteX226" fmla="*/ 390496 w 12192000"/>
              <a:gd name="connsiteY226" fmla="*/ 1229512 h 1783724"/>
              <a:gd name="connsiteX227" fmla="*/ 362616 w 12192000"/>
              <a:gd name="connsiteY227" fmla="*/ 1221981 h 1783724"/>
              <a:gd name="connsiteX228" fmla="*/ 348184 w 12192000"/>
              <a:gd name="connsiteY228" fmla="*/ 1213437 h 1783724"/>
              <a:gd name="connsiteX229" fmla="*/ 341576 w 12192000"/>
              <a:gd name="connsiteY229" fmla="*/ 1212583 h 1783724"/>
              <a:gd name="connsiteX230" fmla="*/ 320370 w 12192000"/>
              <a:gd name="connsiteY230" fmla="*/ 1206827 h 1783724"/>
              <a:gd name="connsiteX231" fmla="*/ 308082 w 12192000"/>
              <a:gd name="connsiteY231" fmla="*/ 1204195 h 1783724"/>
              <a:gd name="connsiteX232" fmla="*/ 303141 w 12192000"/>
              <a:gd name="connsiteY232" fmla="*/ 1203396 h 1783724"/>
              <a:gd name="connsiteX233" fmla="*/ 260955 w 12192000"/>
              <a:gd name="connsiteY233" fmla="*/ 1203345 h 1783724"/>
              <a:gd name="connsiteX234" fmla="*/ 234352 w 12192000"/>
              <a:gd name="connsiteY234" fmla="*/ 1193972 h 1783724"/>
              <a:gd name="connsiteX235" fmla="*/ 210954 w 12192000"/>
              <a:gd name="connsiteY235" fmla="*/ 1192326 h 1783724"/>
              <a:gd name="connsiteX236" fmla="*/ 204851 w 12192000"/>
              <a:gd name="connsiteY236" fmla="*/ 1190210 h 1783724"/>
              <a:gd name="connsiteX237" fmla="*/ 145778 w 12192000"/>
              <a:gd name="connsiteY237" fmla="*/ 1190651 h 1783724"/>
              <a:gd name="connsiteX238" fmla="*/ 105518 w 12192000"/>
              <a:gd name="connsiteY238" fmla="*/ 1184937 h 1783724"/>
              <a:gd name="connsiteX239" fmla="*/ 17623 w 12192000"/>
              <a:gd name="connsiteY239" fmla="*/ 1185238 h 1783724"/>
              <a:gd name="connsiteX240" fmla="*/ 0 w 12192000"/>
              <a:gd name="connsiteY240" fmla="*/ 1184768 h 1783724"/>
              <a:gd name="connsiteX241" fmla="*/ 0 w 12192000"/>
              <a:gd name="connsiteY241"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41207 w 12192000"/>
              <a:gd name="connsiteY12" fmla="*/ 126297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1031924 w 12192000"/>
              <a:gd name="connsiteY19" fmla="*/ 1225704 h 1783724"/>
              <a:gd name="connsiteX20" fmla="*/ 10955096 w 12192000"/>
              <a:gd name="connsiteY20" fmla="*/ 1231768 h 1783724"/>
              <a:gd name="connsiteX21" fmla="*/ 10864884 w 12192000"/>
              <a:gd name="connsiteY21" fmla="*/ 1245957 h 1783724"/>
              <a:gd name="connsiteX22" fmla="*/ 10841363 w 12192000"/>
              <a:gd name="connsiteY22" fmla="*/ 1251400 h 1783724"/>
              <a:gd name="connsiteX23" fmla="*/ 10780910 w 12192000"/>
              <a:gd name="connsiteY23" fmla="*/ 1249166 h 1783724"/>
              <a:gd name="connsiteX24" fmla="*/ 10696254 w 12192000"/>
              <a:gd name="connsiteY24" fmla="*/ 1259247 h 1783724"/>
              <a:gd name="connsiteX25" fmla="*/ 10577832 w 12192000"/>
              <a:gd name="connsiteY25" fmla="*/ 1255994 h 1783724"/>
              <a:gd name="connsiteX26" fmla="*/ 10531976 w 12192000"/>
              <a:gd name="connsiteY26" fmla="*/ 1249692 h 1783724"/>
              <a:gd name="connsiteX27" fmla="*/ 10453101 w 12192000"/>
              <a:gd name="connsiteY27" fmla="*/ 1241000 h 1783724"/>
              <a:gd name="connsiteX28" fmla="*/ 10407706 w 12192000"/>
              <a:gd name="connsiteY28" fmla="*/ 1235650 h 1783724"/>
              <a:gd name="connsiteX29" fmla="*/ 10368559 w 12192000"/>
              <a:gd name="connsiteY29" fmla="*/ 1235686 h 1783724"/>
              <a:gd name="connsiteX30" fmla="*/ 10352542 w 12192000"/>
              <a:gd name="connsiteY30" fmla="*/ 1245817 h 1783724"/>
              <a:gd name="connsiteX31" fmla="*/ 10294918 w 12192000"/>
              <a:gd name="connsiteY31" fmla="*/ 1263549 h 1783724"/>
              <a:gd name="connsiteX32" fmla="*/ 10271059 w 12192000"/>
              <a:gd name="connsiteY32" fmla="*/ 1265010 h 1783724"/>
              <a:gd name="connsiteX33" fmla="*/ 10239064 w 12192000"/>
              <a:gd name="connsiteY33" fmla="*/ 1270598 h 1783724"/>
              <a:gd name="connsiteX34" fmla="*/ 10181078 w 12192000"/>
              <a:gd name="connsiteY34" fmla="*/ 1276374 h 1783724"/>
              <a:gd name="connsiteX35" fmla="*/ 10153458 w 12192000"/>
              <a:gd name="connsiteY35" fmla="*/ 1285229 h 1783724"/>
              <a:gd name="connsiteX36" fmla="*/ 10140775 w 12192000"/>
              <a:gd name="connsiteY36" fmla="*/ 1285847 h 1783724"/>
              <a:gd name="connsiteX37" fmla="*/ 10132055 w 12192000"/>
              <a:gd name="connsiteY37" fmla="*/ 1297214 h 1783724"/>
              <a:gd name="connsiteX38" fmla="*/ 10094093 w 12192000"/>
              <a:gd name="connsiteY38" fmla="*/ 1316697 h 1783724"/>
              <a:gd name="connsiteX39" fmla="*/ 10054855 w 12192000"/>
              <a:gd name="connsiteY39" fmla="*/ 1316203 h 1783724"/>
              <a:gd name="connsiteX40" fmla="*/ 10016268 w 12192000"/>
              <a:gd name="connsiteY40" fmla="*/ 1325133 h 1783724"/>
              <a:gd name="connsiteX41" fmla="*/ 9937115 w 12192000"/>
              <a:gd name="connsiteY41" fmla="*/ 1337731 h 1783724"/>
              <a:gd name="connsiteX42" fmla="*/ 9824942 w 12192000"/>
              <a:gd name="connsiteY42" fmla="*/ 1342969 h 1783724"/>
              <a:gd name="connsiteX43" fmla="*/ 9705553 w 12192000"/>
              <a:gd name="connsiteY43" fmla="*/ 1359323 h 1783724"/>
              <a:gd name="connsiteX44" fmla="*/ 9589915 w 12192000"/>
              <a:gd name="connsiteY44" fmla="*/ 1382355 h 1783724"/>
              <a:gd name="connsiteX45" fmla="*/ 9315048 w 12192000"/>
              <a:gd name="connsiteY45" fmla="*/ 1428626 h 1783724"/>
              <a:gd name="connsiteX46" fmla="*/ 9209077 w 12192000"/>
              <a:gd name="connsiteY46" fmla="*/ 1448049 h 1783724"/>
              <a:gd name="connsiteX47" fmla="*/ 9133300 w 12192000"/>
              <a:gd name="connsiteY47" fmla="*/ 1456152 h 1783724"/>
              <a:gd name="connsiteX48" fmla="*/ 9031264 w 12192000"/>
              <a:gd name="connsiteY48" fmla="*/ 1462053 h 1783724"/>
              <a:gd name="connsiteX49" fmla="*/ 8983321 w 12192000"/>
              <a:gd name="connsiteY49" fmla="*/ 1464616 h 1783724"/>
              <a:gd name="connsiteX50" fmla="*/ 8983035 w 12192000"/>
              <a:gd name="connsiteY50" fmla="*/ 1464417 h 1783724"/>
              <a:gd name="connsiteX51" fmla="*/ 8974072 w 12192000"/>
              <a:gd name="connsiteY51" fmla="*/ 1465390 h 1783724"/>
              <a:gd name="connsiteX52" fmla="*/ 8968242 w 12192000"/>
              <a:gd name="connsiteY52" fmla="*/ 1467079 h 1783724"/>
              <a:gd name="connsiteX53" fmla="*/ 8952199 w 12192000"/>
              <a:gd name="connsiteY53" fmla="*/ 1469700 h 1783724"/>
              <a:gd name="connsiteX54" fmla="*/ 8945873 w 12192000"/>
              <a:gd name="connsiteY54" fmla="*/ 1469099 h 1783724"/>
              <a:gd name="connsiteX55" fmla="*/ 8940905 w 12192000"/>
              <a:gd name="connsiteY55" fmla="*/ 1467238 h 1783724"/>
              <a:gd name="connsiteX56" fmla="*/ 8906846 w 12192000"/>
              <a:gd name="connsiteY56" fmla="*/ 1464481 h 1783724"/>
              <a:gd name="connsiteX57" fmla="*/ 8730411 w 12192000"/>
              <a:gd name="connsiteY57" fmla="*/ 1479838 h 1783724"/>
              <a:gd name="connsiteX58" fmla="*/ 8685834 w 12192000"/>
              <a:gd name="connsiteY58" fmla="*/ 1481431 h 1783724"/>
              <a:gd name="connsiteX59" fmla="*/ 8574116 w 12192000"/>
              <a:gd name="connsiteY59" fmla="*/ 1488166 h 1783724"/>
              <a:gd name="connsiteX60" fmla="*/ 8503254 w 12192000"/>
              <a:gd name="connsiteY60" fmla="*/ 1475627 h 1783724"/>
              <a:gd name="connsiteX61" fmla="*/ 8489028 w 12192000"/>
              <a:gd name="connsiteY61" fmla="*/ 1480483 h 1783724"/>
              <a:gd name="connsiteX62" fmla="*/ 8484222 w 12192000"/>
              <a:gd name="connsiteY62" fmla="*/ 1482955 h 1783724"/>
              <a:gd name="connsiteX63" fmla="*/ 8476034 w 12192000"/>
              <a:gd name="connsiteY63" fmla="*/ 1485197 h 1783724"/>
              <a:gd name="connsiteX64" fmla="*/ 8475659 w 12192000"/>
              <a:gd name="connsiteY64" fmla="*/ 1485048 h 1783724"/>
              <a:gd name="connsiteX65" fmla="*/ 8468325 w 12192000"/>
              <a:gd name="connsiteY65" fmla="*/ 1487552 h 1783724"/>
              <a:gd name="connsiteX66" fmla="*/ 8401298 w 12192000"/>
              <a:gd name="connsiteY66" fmla="*/ 1493672 h 1783724"/>
              <a:gd name="connsiteX67" fmla="*/ 8390295 w 12192000"/>
              <a:gd name="connsiteY67" fmla="*/ 1502138 h 1783724"/>
              <a:gd name="connsiteX68" fmla="*/ 8370102 w 12192000"/>
              <a:gd name="connsiteY68" fmla="*/ 1508730 h 1783724"/>
              <a:gd name="connsiteX69" fmla="*/ 8248843 w 12192000"/>
              <a:gd name="connsiteY69" fmla="*/ 1537060 h 1783724"/>
              <a:gd name="connsiteX70" fmla="*/ 8244399 w 12192000"/>
              <a:gd name="connsiteY70" fmla="*/ 1538596 h 1783724"/>
              <a:gd name="connsiteX71" fmla="*/ 8241700 w 12192000"/>
              <a:gd name="connsiteY71" fmla="*/ 1538396 h 1783724"/>
              <a:gd name="connsiteX72" fmla="*/ 8230388 w 12192000"/>
              <a:gd name="connsiteY72" fmla="*/ 1546517 h 1783724"/>
              <a:gd name="connsiteX73" fmla="*/ 8224228 w 12192000"/>
              <a:gd name="connsiteY73" fmla="*/ 1557267 h 1783724"/>
              <a:gd name="connsiteX74" fmla="*/ 8199666 w 12192000"/>
              <a:gd name="connsiteY74" fmla="*/ 1559012 h 1783724"/>
              <a:gd name="connsiteX75" fmla="*/ 8194548 w 12192000"/>
              <a:gd name="connsiteY75" fmla="*/ 1565013 h 1783724"/>
              <a:gd name="connsiteX76" fmla="*/ 8165771 w 12192000"/>
              <a:gd name="connsiteY76" fmla="*/ 1579116 h 1783724"/>
              <a:gd name="connsiteX77" fmla="*/ 8116832 w 12192000"/>
              <a:gd name="connsiteY77" fmla="*/ 1608547 h 1783724"/>
              <a:gd name="connsiteX78" fmla="*/ 8089016 w 12192000"/>
              <a:gd name="connsiteY78" fmla="*/ 1617129 h 1783724"/>
              <a:gd name="connsiteX79" fmla="*/ 8074658 w 12192000"/>
              <a:gd name="connsiteY79" fmla="*/ 1626971 h 1783724"/>
              <a:gd name="connsiteX80" fmla="*/ 8068056 w 12192000"/>
              <a:gd name="connsiteY80" fmla="*/ 1627924 h 1783724"/>
              <a:gd name="connsiteX81" fmla="*/ 8046900 w 12192000"/>
              <a:gd name="connsiteY81" fmla="*/ 1634483 h 1783724"/>
              <a:gd name="connsiteX82" fmla="*/ 8034634 w 12192000"/>
              <a:gd name="connsiteY82" fmla="*/ 1637466 h 1783724"/>
              <a:gd name="connsiteX83" fmla="*/ 8029700 w 12192000"/>
              <a:gd name="connsiteY83" fmla="*/ 1638364 h 1783724"/>
              <a:gd name="connsiteX84" fmla="*/ 7987514 w 12192000"/>
              <a:gd name="connsiteY84" fmla="*/ 1638160 h 1783724"/>
              <a:gd name="connsiteX85" fmla="*/ 7960991 w 12192000"/>
              <a:gd name="connsiteY85" fmla="*/ 1648892 h 1783724"/>
              <a:gd name="connsiteX86" fmla="*/ 7937606 w 12192000"/>
              <a:gd name="connsiteY86" fmla="*/ 1650659 h 1783724"/>
              <a:gd name="connsiteX87" fmla="*/ 7931522 w 12192000"/>
              <a:gd name="connsiteY87" fmla="*/ 1653082 h 1783724"/>
              <a:gd name="connsiteX88" fmla="*/ 7872444 w 12192000"/>
              <a:gd name="connsiteY88" fmla="*/ 1652202 h 1783724"/>
              <a:gd name="connsiteX89" fmla="*/ 7832232 w 12192000"/>
              <a:gd name="connsiteY89" fmla="*/ 1658594 h 1783724"/>
              <a:gd name="connsiteX90" fmla="*/ 7744332 w 12192000"/>
              <a:gd name="connsiteY90" fmla="*/ 1657695 h 1783724"/>
              <a:gd name="connsiteX91" fmla="*/ 7723062 w 12192000"/>
              <a:gd name="connsiteY91" fmla="*/ 1658222 h 1783724"/>
              <a:gd name="connsiteX92" fmla="*/ 7705682 w 12192000"/>
              <a:gd name="connsiteY92" fmla="*/ 1664606 h 1783724"/>
              <a:gd name="connsiteX93" fmla="*/ 7702441 w 12192000"/>
              <a:gd name="connsiteY93" fmla="*/ 1671260 h 1783724"/>
              <a:gd name="connsiteX94" fmla="*/ 7690889 w 12192000"/>
              <a:gd name="connsiteY94" fmla="*/ 1672499 h 1783724"/>
              <a:gd name="connsiteX95" fmla="*/ 7688002 w 12192000"/>
              <a:gd name="connsiteY95" fmla="*/ 1674071 h 1783724"/>
              <a:gd name="connsiteX96" fmla="*/ 7671275 w 12192000"/>
              <a:gd name="connsiteY96" fmla="*/ 1681835 h 1783724"/>
              <a:gd name="connsiteX97" fmla="*/ 7585018 w 12192000"/>
              <a:gd name="connsiteY97" fmla="*/ 1675431 h 1783724"/>
              <a:gd name="connsiteX98" fmla="*/ 7471472 w 12192000"/>
              <a:gd name="connsiteY98" fmla="*/ 1682487 h 1783724"/>
              <a:gd name="connsiteX99" fmla="*/ 7381391 w 12192000"/>
              <a:gd name="connsiteY99" fmla="*/ 1689122 h 1783724"/>
              <a:gd name="connsiteX100" fmla="*/ 7292528 w 12192000"/>
              <a:gd name="connsiteY100" fmla="*/ 1689863 h 1783724"/>
              <a:gd name="connsiteX101" fmla="*/ 7204542 w 12192000"/>
              <a:gd name="connsiteY101" fmla="*/ 1667362 h 1783724"/>
              <a:gd name="connsiteX102" fmla="*/ 7179107 w 12192000"/>
              <a:gd name="connsiteY102" fmla="*/ 1664705 h 1783724"/>
              <a:gd name="connsiteX103" fmla="*/ 7176110 w 12192000"/>
              <a:gd name="connsiteY103" fmla="*/ 1667956 h 1783724"/>
              <a:gd name="connsiteX104" fmla="*/ 7149935 w 12192000"/>
              <a:gd name="connsiteY104" fmla="*/ 1671723 h 1783724"/>
              <a:gd name="connsiteX105" fmla="*/ 7076173 w 12192000"/>
              <a:gd name="connsiteY105" fmla="*/ 1681613 h 1783724"/>
              <a:gd name="connsiteX106" fmla="*/ 6997704 w 12192000"/>
              <a:gd name="connsiteY106" fmla="*/ 1681043 h 1783724"/>
              <a:gd name="connsiteX107" fmla="*/ 6883473 w 12192000"/>
              <a:gd name="connsiteY107" fmla="*/ 1705122 h 1783724"/>
              <a:gd name="connsiteX108" fmla="*/ 6687688 w 12192000"/>
              <a:gd name="connsiteY108" fmla="*/ 1727643 h 1783724"/>
              <a:gd name="connsiteX109" fmla="*/ 6529051 w 12192000"/>
              <a:gd name="connsiteY109" fmla="*/ 1750971 h 1783724"/>
              <a:gd name="connsiteX110" fmla="*/ 6306028 w 12192000"/>
              <a:gd name="connsiteY110" fmla="*/ 1761123 h 1783724"/>
              <a:gd name="connsiteX111" fmla="*/ 6183195 w 12192000"/>
              <a:gd name="connsiteY111" fmla="*/ 1758873 h 1783724"/>
              <a:gd name="connsiteX112" fmla="*/ 6123126 w 12192000"/>
              <a:gd name="connsiteY112" fmla="*/ 1768552 h 1783724"/>
              <a:gd name="connsiteX113" fmla="*/ 6096136 w 12192000"/>
              <a:gd name="connsiteY113" fmla="*/ 1767260 h 1783724"/>
              <a:gd name="connsiteX114" fmla="*/ 6032917 w 12192000"/>
              <a:gd name="connsiteY114" fmla="*/ 1757308 h 1783724"/>
              <a:gd name="connsiteX115" fmla="*/ 5977870 w 12192000"/>
              <a:gd name="connsiteY115" fmla="*/ 1771268 h 1783724"/>
              <a:gd name="connsiteX116" fmla="*/ 5916336 w 12192000"/>
              <a:gd name="connsiteY116" fmla="*/ 1780879 h 1783724"/>
              <a:gd name="connsiteX117" fmla="*/ 5867980 w 12192000"/>
              <a:gd name="connsiteY117" fmla="*/ 1783724 h 1783724"/>
              <a:gd name="connsiteX118" fmla="*/ 5743302 w 12192000"/>
              <a:gd name="connsiteY118" fmla="*/ 1782136 h 1783724"/>
              <a:gd name="connsiteX119" fmla="*/ 5607054 w 12192000"/>
              <a:gd name="connsiteY119" fmla="*/ 1775578 h 1783724"/>
              <a:gd name="connsiteX120" fmla="*/ 5464006 w 12192000"/>
              <a:gd name="connsiteY120" fmla="*/ 1763436 h 1783724"/>
              <a:gd name="connsiteX121" fmla="*/ 5412840 w 12192000"/>
              <a:gd name="connsiteY121" fmla="*/ 1767920 h 1783724"/>
              <a:gd name="connsiteX122" fmla="*/ 5361713 w 12192000"/>
              <a:gd name="connsiteY122" fmla="*/ 1773980 h 1783724"/>
              <a:gd name="connsiteX123" fmla="*/ 5241786 w 12192000"/>
              <a:gd name="connsiteY123" fmla="*/ 1756656 h 1783724"/>
              <a:gd name="connsiteX124" fmla="*/ 5202963 w 12192000"/>
              <a:gd name="connsiteY124" fmla="*/ 1747306 h 1783724"/>
              <a:gd name="connsiteX125" fmla="*/ 5154668 w 12192000"/>
              <a:gd name="connsiteY125" fmla="*/ 1744668 h 1783724"/>
              <a:gd name="connsiteX126" fmla="*/ 5136547 w 12192000"/>
              <a:gd name="connsiteY126" fmla="*/ 1738620 h 1783724"/>
              <a:gd name="connsiteX127" fmla="*/ 5122587 w 12192000"/>
              <a:gd name="connsiteY127" fmla="*/ 1735756 h 1783724"/>
              <a:gd name="connsiteX128" fmla="*/ 5119579 w 12192000"/>
              <a:gd name="connsiteY128" fmla="*/ 1734004 h 1783724"/>
              <a:gd name="connsiteX129" fmla="*/ 5101616 w 12192000"/>
              <a:gd name="connsiteY129" fmla="*/ 1724948 h 1783724"/>
              <a:gd name="connsiteX130" fmla="*/ 5045783 w 12192000"/>
              <a:gd name="connsiteY130" fmla="*/ 1730209 h 1783724"/>
              <a:gd name="connsiteX131" fmla="*/ 4991477 w 12192000"/>
              <a:gd name="connsiteY131" fmla="*/ 1716450 h 1783724"/>
              <a:gd name="connsiteX132" fmla="*/ 4820387 w 12192000"/>
              <a:gd name="connsiteY132" fmla="*/ 1695973 h 1783724"/>
              <a:gd name="connsiteX133" fmla="*/ 4742338 w 12192000"/>
              <a:gd name="connsiteY133" fmla="*/ 1672696 h 1783724"/>
              <a:gd name="connsiteX134" fmla="*/ 4703062 w 12192000"/>
              <a:gd name="connsiteY134" fmla="*/ 1665094 h 1783724"/>
              <a:gd name="connsiteX135" fmla="*/ 4701052 w 12192000"/>
              <a:gd name="connsiteY135" fmla="*/ 1664466 h 1783724"/>
              <a:gd name="connsiteX136" fmla="*/ 4701986 w 12192000"/>
              <a:gd name="connsiteY136" fmla="*/ 1664294 h 1783724"/>
              <a:gd name="connsiteX137" fmla="*/ 4697074 w 12192000"/>
              <a:gd name="connsiteY137" fmla="*/ 1663224 h 1783724"/>
              <a:gd name="connsiteX138" fmla="*/ 4701052 w 12192000"/>
              <a:gd name="connsiteY138" fmla="*/ 1664466 h 1783724"/>
              <a:gd name="connsiteX139" fmla="*/ 4695406 w 12192000"/>
              <a:gd name="connsiteY139" fmla="*/ 1665504 h 1783724"/>
              <a:gd name="connsiteX140" fmla="*/ 4495727 w 12192000"/>
              <a:gd name="connsiteY140" fmla="*/ 1656633 h 1783724"/>
              <a:gd name="connsiteX141" fmla="*/ 4428317 w 12192000"/>
              <a:gd name="connsiteY141" fmla="*/ 1646311 h 1783724"/>
              <a:gd name="connsiteX142" fmla="*/ 4424455 w 12192000"/>
              <a:gd name="connsiteY142" fmla="*/ 1646545 h 1783724"/>
              <a:gd name="connsiteX143" fmla="*/ 4418141 w 12192000"/>
              <a:gd name="connsiteY143" fmla="*/ 1643457 h 1783724"/>
              <a:gd name="connsiteX144" fmla="*/ 4389054 w 12192000"/>
              <a:gd name="connsiteY144" fmla="*/ 1635100 h 1783724"/>
              <a:gd name="connsiteX145" fmla="*/ 4243963 w 12192000"/>
              <a:gd name="connsiteY145" fmla="*/ 1600547 h 1783724"/>
              <a:gd name="connsiteX146" fmla="*/ 4230390 w 12192000"/>
              <a:gd name="connsiteY146" fmla="*/ 1596782 h 1783724"/>
              <a:gd name="connsiteX147" fmla="*/ 4151096 w 12192000"/>
              <a:gd name="connsiteY147" fmla="*/ 1589415 h 1783724"/>
              <a:gd name="connsiteX148" fmla="*/ 4091729 w 12192000"/>
              <a:gd name="connsiteY148" fmla="*/ 1565484 h 1783724"/>
              <a:gd name="connsiteX149" fmla="*/ 3994992 w 12192000"/>
              <a:gd name="connsiteY149" fmla="*/ 1554250 h 1783724"/>
              <a:gd name="connsiteX150" fmla="*/ 3898778 w 12192000"/>
              <a:gd name="connsiteY150" fmla="*/ 1546088 h 1783724"/>
              <a:gd name="connsiteX151" fmla="*/ 3863728 w 12192000"/>
              <a:gd name="connsiteY151" fmla="*/ 1544567 h 1783724"/>
              <a:gd name="connsiteX152" fmla="*/ 3729252 w 12192000"/>
              <a:gd name="connsiteY152" fmla="*/ 1544592 h 1783724"/>
              <a:gd name="connsiteX153" fmla="*/ 3716543 w 12192000"/>
              <a:gd name="connsiteY153" fmla="*/ 1541771 h 1783724"/>
              <a:gd name="connsiteX154" fmla="*/ 3715389 w 12192000"/>
              <a:gd name="connsiteY154" fmla="*/ 1538406 h 1783724"/>
              <a:gd name="connsiteX155" fmla="*/ 3682391 w 12192000"/>
              <a:gd name="connsiteY155" fmla="*/ 1529372 h 1783724"/>
              <a:gd name="connsiteX156" fmla="*/ 3669607 w 12192000"/>
              <a:gd name="connsiteY156" fmla="*/ 1534463 h 1783724"/>
              <a:gd name="connsiteX157" fmla="*/ 3669577 w 12192000"/>
              <a:gd name="connsiteY157" fmla="*/ 1534458 h 1783724"/>
              <a:gd name="connsiteX158" fmla="*/ 3660365 w 12192000"/>
              <a:gd name="connsiteY158" fmla="*/ 1531370 h 1783724"/>
              <a:gd name="connsiteX159" fmla="*/ 3637171 w 12192000"/>
              <a:gd name="connsiteY159" fmla="*/ 1523813 h 1783724"/>
              <a:gd name="connsiteX160" fmla="*/ 3636519 w 12192000"/>
              <a:gd name="connsiteY160" fmla="*/ 1523773 h 1783724"/>
              <a:gd name="connsiteX161" fmla="*/ 3589716 w 12192000"/>
              <a:gd name="connsiteY161" fmla="*/ 1506360 h 1783724"/>
              <a:gd name="connsiteX162" fmla="*/ 3583541 w 12192000"/>
              <a:gd name="connsiteY162" fmla="*/ 1507469 h 1783724"/>
              <a:gd name="connsiteX163" fmla="*/ 3574426 w 12192000"/>
              <a:gd name="connsiteY163" fmla="*/ 1507574 h 1783724"/>
              <a:gd name="connsiteX164" fmla="*/ 3574190 w 12192000"/>
              <a:gd name="connsiteY164" fmla="*/ 1507350 h 1783724"/>
              <a:gd name="connsiteX165" fmla="*/ 3565671 w 12192000"/>
              <a:gd name="connsiteY165" fmla="*/ 1507894 h 1783724"/>
              <a:gd name="connsiteX166" fmla="*/ 3515816 w 12192000"/>
              <a:gd name="connsiteY166" fmla="*/ 1499688 h 1783724"/>
              <a:gd name="connsiteX167" fmla="*/ 3452912 w 12192000"/>
              <a:gd name="connsiteY167" fmla="*/ 1496444 h 1783724"/>
              <a:gd name="connsiteX168" fmla="*/ 3380405 w 12192000"/>
              <a:gd name="connsiteY168" fmla="*/ 1486216 h 1783724"/>
              <a:gd name="connsiteX169" fmla="*/ 3343625 w 12192000"/>
              <a:gd name="connsiteY169" fmla="*/ 1500147 h 1783724"/>
              <a:gd name="connsiteX170" fmla="*/ 3323774 w 12192000"/>
              <a:gd name="connsiteY170" fmla="*/ 1501476 h 1783724"/>
              <a:gd name="connsiteX171" fmla="*/ 3321444 w 12192000"/>
              <a:gd name="connsiteY171" fmla="*/ 1500659 h 1783724"/>
              <a:gd name="connsiteX172" fmla="*/ 3242143 w 12192000"/>
              <a:gd name="connsiteY172" fmla="*/ 1505268 h 1783724"/>
              <a:gd name="connsiteX173" fmla="*/ 3122401 w 12192000"/>
              <a:gd name="connsiteY173" fmla="*/ 1511314 h 1783724"/>
              <a:gd name="connsiteX174" fmla="*/ 3010177 w 12192000"/>
              <a:gd name="connsiteY174" fmla="*/ 1513132 h 1783724"/>
              <a:gd name="connsiteX175" fmla="*/ 2782615 w 12192000"/>
              <a:gd name="connsiteY175" fmla="*/ 1509375 h 1783724"/>
              <a:gd name="connsiteX176" fmla="*/ 2668665 w 12192000"/>
              <a:gd name="connsiteY176" fmla="*/ 1517660 h 1783724"/>
              <a:gd name="connsiteX177" fmla="*/ 2548073 w 12192000"/>
              <a:gd name="connsiteY177" fmla="*/ 1516667 h 1783724"/>
              <a:gd name="connsiteX178" fmla="*/ 2423377 w 12192000"/>
              <a:gd name="connsiteY178" fmla="*/ 1527776 h 1783724"/>
              <a:gd name="connsiteX179" fmla="*/ 2295298 w 12192000"/>
              <a:gd name="connsiteY179" fmla="*/ 1534368 h 1783724"/>
              <a:gd name="connsiteX180" fmla="*/ 2188781 w 12192000"/>
              <a:gd name="connsiteY180" fmla="*/ 1529677 h 1783724"/>
              <a:gd name="connsiteX181" fmla="*/ 2074855 w 12192000"/>
              <a:gd name="connsiteY181" fmla="*/ 1515446 h 1783724"/>
              <a:gd name="connsiteX182" fmla="*/ 2012587 w 12192000"/>
              <a:gd name="connsiteY182" fmla="*/ 1522487 h 1783724"/>
              <a:gd name="connsiteX183" fmla="*/ 1932075 w 12192000"/>
              <a:gd name="connsiteY183" fmla="*/ 1517914 h 1783724"/>
              <a:gd name="connsiteX184" fmla="*/ 1908490 w 12192000"/>
              <a:gd name="connsiteY184" fmla="*/ 1526423 h 1783724"/>
              <a:gd name="connsiteX185" fmla="*/ 1908410 w 12192000"/>
              <a:gd name="connsiteY185" fmla="*/ 1526410 h 1783724"/>
              <a:gd name="connsiteX186" fmla="*/ 1901918 w 12192000"/>
              <a:gd name="connsiteY186" fmla="*/ 1522410 h 1783724"/>
              <a:gd name="connsiteX187" fmla="*/ 1876753 w 12192000"/>
              <a:gd name="connsiteY187" fmla="*/ 1517619 h 1783724"/>
              <a:gd name="connsiteX188" fmla="*/ 1858194 w 12192000"/>
              <a:gd name="connsiteY188" fmla="*/ 1522343 h 1783724"/>
              <a:gd name="connsiteX189" fmla="*/ 1702657 w 12192000"/>
              <a:gd name="connsiteY189" fmla="*/ 1510562 h 1783724"/>
              <a:gd name="connsiteX190" fmla="*/ 1701421 w 12192000"/>
              <a:gd name="connsiteY190" fmla="*/ 1510775 h 1783724"/>
              <a:gd name="connsiteX191" fmla="*/ 1699973 w 12192000"/>
              <a:gd name="connsiteY191" fmla="*/ 1507739 h 1783724"/>
              <a:gd name="connsiteX192" fmla="*/ 1682526 w 12192000"/>
              <a:gd name="connsiteY192" fmla="*/ 1504598 h 1783724"/>
              <a:gd name="connsiteX193" fmla="*/ 1677380 w 12192000"/>
              <a:gd name="connsiteY193" fmla="*/ 1504851 h 1783724"/>
              <a:gd name="connsiteX194" fmla="*/ 1670304 w 12192000"/>
              <a:gd name="connsiteY194" fmla="*/ 1503744 h 1783724"/>
              <a:gd name="connsiteX195" fmla="*/ 1670197 w 12192000"/>
              <a:gd name="connsiteY195" fmla="*/ 1503497 h 1783724"/>
              <a:gd name="connsiteX196" fmla="*/ 1626301 w 12192000"/>
              <a:gd name="connsiteY196" fmla="*/ 1474931 h 1783724"/>
              <a:gd name="connsiteX197" fmla="*/ 1535119 w 12192000"/>
              <a:gd name="connsiteY197" fmla="*/ 1463075 h 1783724"/>
              <a:gd name="connsiteX198" fmla="*/ 1531340 w 12192000"/>
              <a:gd name="connsiteY198" fmla="*/ 1461293 h 1783724"/>
              <a:gd name="connsiteX199" fmla="*/ 1498454 w 12192000"/>
              <a:gd name="connsiteY199" fmla="*/ 1463478 h 1783724"/>
              <a:gd name="connsiteX200" fmla="*/ 1478806 w 12192000"/>
              <a:gd name="connsiteY200" fmla="*/ 1464611 h 1783724"/>
              <a:gd name="connsiteX201" fmla="*/ 1358081 w 12192000"/>
              <a:gd name="connsiteY201" fmla="*/ 1455545 h 1783724"/>
              <a:gd name="connsiteX202" fmla="*/ 1222449 w 12192000"/>
              <a:gd name="connsiteY202" fmla="*/ 1455454 h 1783724"/>
              <a:gd name="connsiteX203" fmla="*/ 1180983 w 12192000"/>
              <a:gd name="connsiteY203" fmla="*/ 1440557 h 1783724"/>
              <a:gd name="connsiteX204" fmla="*/ 1018426 w 12192000"/>
              <a:gd name="connsiteY204" fmla="*/ 1400226 h 1783724"/>
              <a:gd name="connsiteX205" fmla="*/ 940021 w 12192000"/>
              <a:gd name="connsiteY205" fmla="*/ 1409452 h 1783724"/>
              <a:gd name="connsiteX206" fmla="*/ 940362 w 12192000"/>
              <a:gd name="connsiteY206" fmla="*/ 1408090 h 1783724"/>
              <a:gd name="connsiteX207" fmla="*/ 927147 w 12192000"/>
              <a:gd name="connsiteY207" fmla="*/ 1407436 h 1783724"/>
              <a:gd name="connsiteX208" fmla="*/ 915481 w 12192000"/>
              <a:gd name="connsiteY208" fmla="*/ 1395526 h 1783724"/>
              <a:gd name="connsiteX209" fmla="*/ 884363 w 12192000"/>
              <a:gd name="connsiteY209" fmla="*/ 1395024 h 1783724"/>
              <a:gd name="connsiteX210" fmla="*/ 883522 w 12192000"/>
              <a:gd name="connsiteY210" fmla="*/ 1400267 h 1783724"/>
              <a:gd name="connsiteX211" fmla="*/ 865903 w 12192000"/>
              <a:gd name="connsiteY211" fmla="*/ 1394324 h 1783724"/>
              <a:gd name="connsiteX212" fmla="*/ 790832 w 12192000"/>
              <a:gd name="connsiteY212" fmla="*/ 1370999 h 1783724"/>
              <a:gd name="connsiteX213" fmla="*/ 749766 w 12192000"/>
              <a:gd name="connsiteY213" fmla="*/ 1353216 h 1783724"/>
              <a:gd name="connsiteX214" fmla="*/ 705470 w 12192000"/>
              <a:gd name="connsiteY214" fmla="*/ 1354328 h 1783724"/>
              <a:gd name="connsiteX215" fmla="*/ 692371 w 12192000"/>
              <a:gd name="connsiteY215" fmla="*/ 1343942 h 1783724"/>
              <a:gd name="connsiteX216" fmla="*/ 690203 w 12192000"/>
              <a:gd name="connsiteY216" fmla="*/ 1341970 h 1783724"/>
              <a:gd name="connsiteX217" fmla="*/ 679574 w 12192000"/>
              <a:gd name="connsiteY217" fmla="*/ 1338069 h 1783724"/>
              <a:gd name="connsiteX218" fmla="*/ 679009 w 12192000"/>
              <a:gd name="connsiteY218" fmla="*/ 1331966 h 1783724"/>
              <a:gd name="connsiteX219" fmla="*/ 664756 w 12192000"/>
              <a:gd name="connsiteY219" fmla="*/ 1322509 h 1783724"/>
              <a:gd name="connsiteX220" fmla="*/ 644515 w 12192000"/>
              <a:gd name="connsiteY220" fmla="*/ 1316732 h 1783724"/>
              <a:gd name="connsiteX221" fmla="*/ 545716 w 12192000"/>
              <a:gd name="connsiteY221" fmla="*/ 1294878 h 1783724"/>
              <a:gd name="connsiteX222" fmla="*/ 488094 w 12192000"/>
              <a:gd name="connsiteY222" fmla="*/ 1278596 h 1783724"/>
              <a:gd name="connsiteX223" fmla="*/ 468538 w 12192000"/>
              <a:gd name="connsiteY223" fmla="*/ 1267376 h 1783724"/>
              <a:gd name="connsiteX224" fmla="*/ 439655 w 12192000"/>
              <a:gd name="connsiteY224" fmla="*/ 1255090 h 1783724"/>
              <a:gd name="connsiteX225" fmla="*/ 390496 w 12192000"/>
              <a:gd name="connsiteY225" fmla="*/ 1229512 h 1783724"/>
              <a:gd name="connsiteX226" fmla="*/ 362616 w 12192000"/>
              <a:gd name="connsiteY226" fmla="*/ 1221981 h 1783724"/>
              <a:gd name="connsiteX227" fmla="*/ 348184 w 12192000"/>
              <a:gd name="connsiteY227" fmla="*/ 1213437 h 1783724"/>
              <a:gd name="connsiteX228" fmla="*/ 341576 w 12192000"/>
              <a:gd name="connsiteY228" fmla="*/ 1212583 h 1783724"/>
              <a:gd name="connsiteX229" fmla="*/ 320370 w 12192000"/>
              <a:gd name="connsiteY229" fmla="*/ 1206827 h 1783724"/>
              <a:gd name="connsiteX230" fmla="*/ 308082 w 12192000"/>
              <a:gd name="connsiteY230" fmla="*/ 1204195 h 1783724"/>
              <a:gd name="connsiteX231" fmla="*/ 303141 w 12192000"/>
              <a:gd name="connsiteY231" fmla="*/ 1203396 h 1783724"/>
              <a:gd name="connsiteX232" fmla="*/ 260955 w 12192000"/>
              <a:gd name="connsiteY232" fmla="*/ 1203345 h 1783724"/>
              <a:gd name="connsiteX233" fmla="*/ 234352 w 12192000"/>
              <a:gd name="connsiteY233" fmla="*/ 1193972 h 1783724"/>
              <a:gd name="connsiteX234" fmla="*/ 210954 w 12192000"/>
              <a:gd name="connsiteY234" fmla="*/ 1192326 h 1783724"/>
              <a:gd name="connsiteX235" fmla="*/ 204851 w 12192000"/>
              <a:gd name="connsiteY235" fmla="*/ 1190210 h 1783724"/>
              <a:gd name="connsiteX236" fmla="*/ 145778 w 12192000"/>
              <a:gd name="connsiteY236" fmla="*/ 1190651 h 1783724"/>
              <a:gd name="connsiteX237" fmla="*/ 105518 w 12192000"/>
              <a:gd name="connsiteY237" fmla="*/ 1184937 h 1783724"/>
              <a:gd name="connsiteX238" fmla="*/ 17623 w 12192000"/>
              <a:gd name="connsiteY238" fmla="*/ 1185238 h 1783724"/>
              <a:gd name="connsiteX239" fmla="*/ 0 w 12192000"/>
              <a:gd name="connsiteY239" fmla="*/ 1184768 h 1783724"/>
              <a:gd name="connsiteX240" fmla="*/ 0 w 12192000"/>
              <a:gd name="connsiteY240"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41207 w 12192000"/>
              <a:gd name="connsiteY12" fmla="*/ 126297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0955096 w 12192000"/>
              <a:gd name="connsiteY19" fmla="*/ 1231768 h 1783724"/>
              <a:gd name="connsiteX20" fmla="*/ 10864884 w 12192000"/>
              <a:gd name="connsiteY20" fmla="*/ 1245957 h 1783724"/>
              <a:gd name="connsiteX21" fmla="*/ 10841363 w 12192000"/>
              <a:gd name="connsiteY21" fmla="*/ 1251400 h 1783724"/>
              <a:gd name="connsiteX22" fmla="*/ 10780910 w 12192000"/>
              <a:gd name="connsiteY22" fmla="*/ 1249166 h 1783724"/>
              <a:gd name="connsiteX23" fmla="*/ 10696254 w 12192000"/>
              <a:gd name="connsiteY23" fmla="*/ 1259247 h 1783724"/>
              <a:gd name="connsiteX24" fmla="*/ 10577832 w 12192000"/>
              <a:gd name="connsiteY24" fmla="*/ 1255994 h 1783724"/>
              <a:gd name="connsiteX25" fmla="*/ 10531976 w 12192000"/>
              <a:gd name="connsiteY25" fmla="*/ 1249692 h 1783724"/>
              <a:gd name="connsiteX26" fmla="*/ 10453101 w 12192000"/>
              <a:gd name="connsiteY26" fmla="*/ 1241000 h 1783724"/>
              <a:gd name="connsiteX27" fmla="*/ 10407706 w 12192000"/>
              <a:gd name="connsiteY27" fmla="*/ 1235650 h 1783724"/>
              <a:gd name="connsiteX28" fmla="*/ 10368559 w 12192000"/>
              <a:gd name="connsiteY28" fmla="*/ 1235686 h 1783724"/>
              <a:gd name="connsiteX29" fmla="*/ 10352542 w 12192000"/>
              <a:gd name="connsiteY29" fmla="*/ 1245817 h 1783724"/>
              <a:gd name="connsiteX30" fmla="*/ 10294918 w 12192000"/>
              <a:gd name="connsiteY30" fmla="*/ 1263549 h 1783724"/>
              <a:gd name="connsiteX31" fmla="*/ 10271059 w 12192000"/>
              <a:gd name="connsiteY31" fmla="*/ 1265010 h 1783724"/>
              <a:gd name="connsiteX32" fmla="*/ 10239064 w 12192000"/>
              <a:gd name="connsiteY32" fmla="*/ 1270598 h 1783724"/>
              <a:gd name="connsiteX33" fmla="*/ 10181078 w 12192000"/>
              <a:gd name="connsiteY33" fmla="*/ 1276374 h 1783724"/>
              <a:gd name="connsiteX34" fmla="*/ 10153458 w 12192000"/>
              <a:gd name="connsiteY34" fmla="*/ 1285229 h 1783724"/>
              <a:gd name="connsiteX35" fmla="*/ 10140775 w 12192000"/>
              <a:gd name="connsiteY35" fmla="*/ 1285847 h 1783724"/>
              <a:gd name="connsiteX36" fmla="*/ 10132055 w 12192000"/>
              <a:gd name="connsiteY36" fmla="*/ 1297214 h 1783724"/>
              <a:gd name="connsiteX37" fmla="*/ 10094093 w 12192000"/>
              <a:gd name="connsiteY37" fmla="*/ 1316697 h 1783724"/>
              <a:gd name="connsiteX38" fmla="*/ 10054855 w 12192000"/>
              <a:gd name="connsiteY38" fmla="*/ 1316203 h 1783724"/>
              <a:gd name="connsiteX39" fmla="*/ 10016268 w 12192000"/>
              <a:gd name="connsiteY39" fmla="*/ 1325133 h 1783724"/>
              <a:gd name="connsiteX40" fmla="*/ 9937115 w 12192000"/>
              <a:gd name="connsiteY40" fmla="*/ 1337731 h 1783724"/>
              <a:gd name="connsiteX41" fmla="*/ 9824942 w 12192000"/>
              <a:gd name="connsiteY41" fmla="*/ 1342969 h 1783724"/>
              <a:gd name="connsiteX42" fmla="*/ 9705553 w 12192000"/>
              <a:gd name="connsiteY42" fmla="*/ 1359323 h 1783724"/>
              <a:gd name="connsiteX43" fmla="*/ 9589915 w 12192000"/>
              <a:gd name="connsiteY43" fmla="*/ 1382355 h 1783724"/>
              <a:gd name="connsiteX44" fmla="*/ 9315048 w 12192000"/>
              <a:gd name="connsiteY44" fmla="*/ 1428626 h 1783724"/>
              <a:gd name="connsiteX45" fmla="*/ 9209077 w 12192000"/>
              <a:gd name="connsiteY45" fmla="*/ 1448049 h 1783724"/>
              <a:gd name="connsiteX46" fmla="*/ 9133300 w 12192000"/>
              <a:gd name="connsiteY46" fmla="*/ 1456152 h 1783724"/>
              <a:gd name="connsiteX47" fmla="*/ 9031264 w 12192000"/>
              <a:gd name="connsiteY47" fmla="*/ 1462053 h 1783724"/>
              <a:gd name="connsiteX48" fmla="*/ 8983321 w 12192000"/>
              <a:gd name="connsiteY48" fmla="*/ 1464616 h 1783724"/>
              <a:gd name="connsiteX49" fmla="*/ 8983035 w 12192000"/>
              <a:gd name="connsiteY49" fmla="*/ 1464417 h 1783724"/>
              <a:gd name="connsiteX50" fmla="*/ 8974072 w 12192000"/>
              <a:gd name="connsiteY50" fmla="*/ 1465390 h 1783724"/>
              <a:gd name="connsiteX51" fmla="*/ 8968242 w 12192000"/>
              <a:gd name="connsiteY51" fmla="*/ 1467079 h 1783724"/>
              <a:gd name="connsiteX52" fmla="*/ 8952199 w 12192000"/>
              <a:gd name="connsiteY52" fmla="*/ 1469700 h 1783724"/>
              <a:gd name="connsiteX53" fmla="*/ 8945873 w 12192000"/>
              <a:gd name="connsiteY53" fmla="*/ 1469099 h 1783724"/>
              <a:gd name="connsiteX54" fmla="*/ 8940905 w 12192000"/>
              <a:gd name="connsiteY54" fmla="*/ 1467238 h 1783724"/>
              <a:gd name="connsiteX55" fmla="*/ 8906846 w 12192000"/>
              <a:gd name="connsiteY55" fmla="*/ 1464481 h 1783724"/>
              <a:gd name="connsiteX56" fmla="*/ 8730411 w 12192000"/>
              <a:gd name="connsiteY56" fmla="*/ 1479838 h 1783724"/>
              <a:gd name="connsiteX57" fmla="*/ 8685834 w 12192000"/>
              <a:gd name="connsiteY57" fmla="*/ 1481431 h 1783724"/>
              <a:gd name="connsiteX58" fmla="*/ 8574116 w 12192000"/>
              <a:gd name="connsiteY58" fmla="*/ 1488166 h 1783724"/>
              <a:gd name="connsiteX59" fmla="*/ 8503254 w 12192000"/>
              <a:gd name="connsiteY59" fmla="*/ 1475627 h 1783724"/>
              <a:gd name="connsiteX60" fmla="*/ 8489028 w 12192000"/>
              <a:gd name="connsiteY60" fmla="*/ 1480483 h 1783724"/>
              <a:gd name="connsiteX61" fmla="*/ 8484222 w 12192000"/>
              <a:gd name="connsiteY61" fmla="*/ 1482955 h 1783724"/>
              <a:gd name="connsiteX62" fmla="*/ 8476034 w 12192000"/>
              <a:gd name="connsiteY62" fmla="*/ 1485197 h 1783724"/>
              <a:gd name="connsiteX63" fmla="*/ 8475659 w 12192000"/>
              <a:gd name="connsiteY63" fmla="*/ 1485048 h 1783724"/>
              <a:gd name="connsiteX64" fmla="*/ 8468325 w 12192000"/>
              <a:gd name="connsiteY64" fmla="*/ 1487552 h 1783724"/>
              <a:gd name="connsiteX65" fmla="*/ 8401298 w 12192000"/>
              <a:gd name="connsiteY65" fmla="*/ 1493672 h 1783724"/>
              <a:gd name="connsiteX66" fmla="*/ 8390295 w 12192000"/>
              <a:gd name="connsiteY66" fmla="*/ 1502138 h 1783724"/>
              <a:gd name="connsiteX67" fmla="*/ 8370102 w 12192000"/>
              <a:gd name="connsiteY67" fmla="*/ 1508730 h 1783724"/>
              <a:gd name="connsiteX68" fmla="*/ 8248843 w 12192000"/>
              <a:gd name="connsiteY68" fmla="*/ 1537060 h 1783724"/>
              <a:gd name="connsiteX69" fmla="*/ 8244399 w 12192000"/>
              <a:gd name="connsiteY69" fmla="*/ 1538596 h 1783724"/>
              <a:gd name="connsiteX70" fmla="*/ 8241700 w 12192000"/>
              <a:gd name="connsiteY70" fmla="*/ 1538396 h 1783724"/>
              <a:gd name="connsiteX71" fmla="*/ 8230388 w 12192000"/>
              <a:gd name="connsiteY71" fmla="*/ 1546517 h 1783724"/>
              <a:gd name="connsiteX72" fmla="*/ 8224228 w 12192000"/>
              <a:gd name="connsiteY72" fmla="*/ 1557267 h 1783724"/>
              <a:gd name="connsiteX73" fmla="*/ 8199666 w 12192000"/>
              <a:gd name="connsiteY73" fmla="*/ 1559012 h 1783724"/>
              <a:gd name="connsiteX74" fmla="*/ 8194548 w 12192000"/>
              <a:gd name="connsiteY74" fmla="*/ 1565013 h 1783724"/>
              <a:gd name="connsiteX75" fmla="*/ 8165771 w 12192000"/>
              <a:gd name="connsiteY75" fmla="*/ 1579116 h 1783724"/>
              <a:gd name="connsiteX76" fmla="*/ 8116832 w 12192000"/>
              <a:gd name="connsiteY76" fmla="*/ 1608547 h 1783724"/>
              <a:gd name="connsiteX77" fmla="*/ 8089016 w 12192000"/>
              <a:gd name="connsiteY77" fmla="*/ 1617129 h 1783724"/>
              <a:gd name="connsiteX78" fmla="*/ 8074658 w 12192000"/>
              <a:gd name="connsiteY78" fmla="*/ 1626971 h 1783724"/>
              <a:gd name="connsiteX79" fmla="*/ 8068056 w 12192000"/>
              <a:gd name="connsiteY79" fmla="*/ 1627924 h 1783724"/>
              <a:gd name="connsiteX80" fmla="*/ 8046900 w 12192000"/>
              <a:gd name="connsiteY80" fmla="*/ 1634483 h 1783724"/>
              <a:gd name="connsiteX81" fmla="*/ 8034634 w 12192000"/>
              <a:gd name="connsiteY81" fmla="*/ 1637466 h 1783724"/>
              <a:gd name="connsiteX82" fmla="*/ 8029700 w 12192000"/>
              <a:gd name="connsiteY82" fmla="*/ 1638364 h 1783724"/>
              <a:gd name="connsiteX83" fmla="*/ 7987514 w 12192000"/>
              <a:gd name="connsiteY83" fmla="*/ 1638160 h 1783724"/>
              <a:gd name="connsiteX84" fmla="*/ 7960991 w 12192000"/>
              <a:gd name="connsiteY84" fmla="*/ 1648892 h 1783724"/>
              <a:gd name="connsiteX85" fmla="*/ 7937606 w 12192000"/>
              <a:gd name="connsiteY85" fmla="*/ 1650659 h 1783724"/>
              <a:gd name="connsiteX86" fmla="*/ 7931522 w 12192000"/>
              <a:gd name="connsiteY86" fmla="*/ 1653082 h 1783724"/>
              <a:gd name="connsiteX87" fmla="*/ 7872444 w 12192000"/>
              <a:gd name="connsiteY87" fmla="*/ 1652202 h 1783724"/>
              <a:gd name="connsiteX88" fmla="*/ 7832232 w 12192000"/>
              <a:gd name="connsiteY88" fmla="*/ 1658594 h 1783724"/>
              <a:gd name="connsiteX89" fmla="*/ 7744332 w 12192000"/>
              <a:gd name="connsiteY89" fmla="*/ 1657695 h 1783724"/>
              <a:gd name="connsiteX90" fmla="*/ 7723062 w 12192000"/>
              <a:gd name="connsiteY90" fmla="*/ 1658222 h 1783724"/>
              <a:gd name="connsiteX91" fmla="*/ 7705682 w 12192000"/>
              <a:gd name="connsiteY91" fmla="*/ 1664606 h 1783724"/>
              <a:gd name="connsiteX92" fmla="*/ 7702441 w 12192000"/>
              <a:gd name="connsiteY92" fmla="*/ 1671260 h 1783724"/>
              <a:gd name="connsiteX93" fmla="*/ 7690889 w 12192000"/>
              <a:gd name="connsiteY93" fmla="*/ 1672499 h 1783724"/>
              <a:gd name="connsiteX94" fmla="*/ 7688002 w 12192000"/>
              <a:gd name="connsiteY94" fmla="*/ 1674071 h 1783724"/>
              <a:gd name="connsiteX95" fmla="*/ 7671275 w 12192000"/>
              <a:gd name="connsiteY95" fmla="*/ 1681835 h 1783724"/>
              <a:gd name="connsiteX96" fmla="*/ 7585018 w 12192000"/>
              <a:gd name="connsiteY96" fmla="*/ 1675431 h 1783724"/>
              <a:gd name="connsiteX97" fmla="*/ 7471472 w 12192000"/>
              <a:gd name="connsiteY97" fmla="*/ 1682487 h 1783724"/>
              <a:gd name="connsiteX98" fmla="*/ 7381391 w 12192000"/>
              <a:gd name="connsiteY98" fmla="*/ 1689122 h 1783724"/>
              <a:gd name="connsiteX99" fmla="*/ 7292528 w 12192000"/>
              <a:gd name="connsiteY99" fmla="*/ 1689863 h 1783724"/>
              <a:gd name="connsiteX100" fmla="*/ 7204542 w 12192000"/>
              <a:gd name="connsiteY100" fmla="*/ 1667362 h 1783724"/>
              <a:gd name="connsiteX101" fmla="*/ 7179107 w 12192000"/>
              <a:gd name="connsiteY101" fmla="*/ 1664705 h 1783724"/>
              <a:gd name="connsiteX102" fmla="*/ 7176110 w 12192000"/>
              <a:gd name="connsiteY102" fmla="*/ 1667956 h 1783724"/>
              <a:gd name="connsiteX103" fmla="*/ 7149935 w 12192000"/>
              <a:gd name="connsiteY103" fmla="*/ 1671723 h 1783724"/>
              <a:gd name="connsiteX104" fmla="*/ 7076173 w 12192000"/>
              <a:gd name="connsiteY104" fmla="*/ 1681613 h 1783724"/>
              <a:gd name="connsiteX105" fmla="*/ 6997704 w 12192000"/>
              <a:gd name="connsiteY105" fmla="*/ 1681043 h 1783724"/>
              <a:gd name="connsiteX106" fmla="*/ 6883473 w 12192000"/>
              <a:gd name="connsiteY106" fmla="*/ 1705122 h 1783724"/>
              <a:gd name="connsiteX107" fmla="*/ 6687688 w 12192000"/>
              <a:gd name="connsiteY107" fmla="*/ 1727643 h 1783724"/>
              <a:gd name="connsiteX108" fmla="*/ 6529051 w 12192000"/>
              <a:gd name="connsiteY108" fmla="*/ 1750971 h 1783724"/>
              <a:gd name="connsiteX109" fmla="*/ 6306028 w 12192000"/>
              <a:gd name="connsiteY109" fmla="*/ 1761123 h 1783724"/>
              <a:gd name="connsiteX110" fmla="*/ 6183195 w 12192000"/>
              <a:gd name="connsiteY110" fmla="*/ 1758873 h 1783724"/>
              <a:gd name="connsiteX111" fmla="*/ 6123126 w 12192000"/>
              <a:gd name="connsiteY111" fmla="*/ 1768552 h 1783724"/>
              <a:gd name="connsiteX112" fmla="*/ 6096136 w 12192000"/>
              <a:gd name="connsiteY112" fmla="*/ 1767260 h 1783724"/>
              <a:gd name="connsiteX113" fmla="*/ 6032917 w 12192000"/>
              <a:gd name="connsiteY113" fmla="*/ 1757308 h 1783724"/>
              <a:gd name="connsiteX114" fmla="*/ 5977870 w 12192000"/>
              <a:gd name="connsiteY114" fmla="*/ 1771268 h 1783724"/>
              <a:gd name="connsiteX115" fmla="*/ 5916336 w 12192000"/>
              <a:gd name="connsiteY115" fmla="*/ 1780879 h 1783724"/>
              <a:gd name="connsiteX116" fmla="*/ 5867980 w 12192000"/>
              <a:gd name="connsiteY116" fmla="*/ 1783724 h 1783724"/>
              <a:gd name="connsiteX117" fmla="*/ 5743302 w 12192000"/>
              <a:gd name="connsiteY117" fmla="*/ 1782136 h 1783724"/>
              <a:gd name="connsiteX118" fmla="*/ 5607054 w 12192000"/>
              <a:gd name="connsiteY118" fmla="*/ 1775578 h 1783724"/>
              <a:gd name="connsiteX119" fmla="*/ 5464006 w 12192000"/>
              <a:gd name="connsiteY119" fmla="*/ 1763436 h 1783724"/>
              <a:gd name="connsiteX120" fmla="*/ 5412840 w 12192000"/>
              <a:gd name="connsiteY120" fmla="*/ 1767920 h 1783724"/>
              <a:gd name="connsiteX121" fmla="*/ 5361713 w 12192000"/>
              <a:gd name="connsiteY121" fmla="*/ 1773980 h 1783724"/>
              <a:gd name="connsiteX122" fmla="*/ 5241786 w 12192000"/>
              <a:gd name="connsiteY122" fmla="*/ 1756656 h 1783724"/>
              <a:gd name="connsiteX123" fmla="*/ 5202963 w 12192000"/>
              <a:gd name="connsiteY123" fmla="*/ 1747306 h 1783724"/>
              <a:gd name="connsiteX124" fmla="*/ 5154668 w 12192000"/>
              <a:gd name="connsiteY124" fmla="*/ 1744668 h 1783724"/>
              <a:gd name="connsiteX125" fmla="*/ 5136547 w 12192000"/>
              <a:gd name="connsiteY125" fmla="*/ 1738620 h 1783724"/>
              <a:gd name="connsiteX126" fmla="*/ 5122587 w 12192000"/>
              <a:gd name="connsiteY126" fmla="*/ 1735756 h 1783724"/>
              <a:gd name="connsiteX127" fmla="*/ 5119579 w 12192000"/>
              <a:gd name="connsiteY127" fmla="*/ 1734004 h 1783724"/>
              <a:gd name="connsiteX128" fmla="*/ 5101616 w 12192000"/>
              <a:gd name="connsiteY128" fmla="*/ 1724948 h 1783724"/>
              <a:gd name="connsiteX129" fmla="*/ 5045783 w 12192000"/>
              <a:gd name="connsiteY129" fmla="*/ 1730209 h 1783724"/>
              <a:gd name="connsiteX130" fmla="*/ 4991477 w 12192000"/>
              <a:gd name="connsiteY130" fmla="*/ 1716450 h 1783724"/>
              <a:gd name="connsiteX131" fmla="*/ 4820387 w 12192000"/>
              <a:gd name="connsiteY131" fmla="*/ 1695973 h 1783724"/>
              <a:gd name="connsiteX132" fmla="*/ 4742338 w 12192000"/>
              <a:gd name="connsiteY132" fmla="*/ 1672696 h 1783724"/>
              <a:gd name="connsiteX133" fmla="*/ 4703062 w 12192000"/>
              <a:gd name="connsiteY133" fmla="*/ 1665094 h 1783724"/>
              <a:gd name="connsiteX134" fmla="*/ 4701052 w 12192000"/>
              <a:gd name="connsiteY134" fmla="*/ 1664466 h 1783724"/>
              <a:gd name="connsiteX135" fmla="*/ 4701986 w 12192000"/>
              <a:gd name="connsiteY135" fmla="*/ 1664294 h 1783724"/>
              <a:gd name="connsiteX136" fmla="*/ 4697074 w 12192000"/>
              <a:gd name="connsiteY136" fmla="*/ 1663224 h 1783724"/>
              <a:gd name="connsiteX137" fmla="*/ 4701052 w 12192000"/>
              <a:gd name="connsiteY137" fmla="*/ 1664466 h 1783724"/>
              <a:gd name="connsiteX138" fmla="*/ 4695406 w 12192000"/>
              <a:gd name="connsiteY138" fmla="*/ 1665504 h 1783724"/>
              <a:gd name="connsiteX139" fmla="*/ 4495727 w 12192000"/>
              <a:gd name="connsiteY139" fmla="*/ 1656633 h 1783724"/>
              <a:gd name="connsiteX140" fmla="*/ 4428317 w 12192000"/>
              <a:gd name="connsiteY140" fmla="*/ 1646311 h 1783724"/>
              <a:gd name="connsiteX141" fmla="*/ 4424455 w 12192000"/>
              <a:gd name="connsiteY141" fmla="*/ 1646545 h 1783724"/>
              <a:gd name="connsiteX142" fmla="*/ 4418141 w 12192000"/>
              <a:gd name="connsiteY142" fmla="*/ 1643457 h 1783724"/>
              <a:gd name="connsiteX143" fmla="*/ 4389054 w 12192000"/>
              <a:gd name="connsiteY143" fmla="*/ 1635100 h 1783724"/>
              <a:gd name="connsiteX144" fmla="*/ 4243963 w 12192000"/>
              <a:gd name="connsiteY144" fmla="*/ 1600547 h 1783724"/>
              <a:gd name="connsiteX145" fmla="*/ 4230390 w 12192000"/>
              <a:gd name="connsiteY145" fmla="*/ 1596782 h 1783724"/>
              <a:gd name="connsiteX146" fmla="*/ 4151096 w 12192000"/>
              <a:gd name="connsiteY146" fmla="*/ 1589415 h 1783724"/>
              <a:gd name="connsiteX147" fmla="*/ 4091729 w 12192000"/>
              <a:gd name="connsiteY147" fmla="*/ 1565484 h 1783724"/>
              <a:gd name="connsiteX148" fmla="*/ 3994992 w 12192000"/>
              <a:gd name="connsiteY148" fmla="*/ 1554250 h 1783724"/>
              <a:gd name="connsiteX149" fmla="*/ 3898778 w 12192000"/>
              <a:gd name="connsiteY149" fmla="*/ 1546088 h 1783724"/>
              <a:gd name="connsiteX150" fmla="*/ 3863728 w 12192000"/>
              <a:gd name="connsiteY150" fmla="*/ 1544567 h 1783724"/>
              <a:gd name="connsiteX151" fmla="*/ 3729252 w 12192000"/>
              <a:gd name="connsiteY151" fmla="*/ 1544592 h 1783724"/>
              <a:gd name="connsiteX152" fmla="*/ 3716543 w 12192000"/>
              <a:gd name="connsiteY152" fmla="*/ 1541771 h 1783724"/>
              <a:gd name="connsiteX153" fmla="*/ 3715389 w 12192000"/>
              <a:gd name="connsiteY153" fmla="*/ 1538406 h 1783724"/>
              <a:gd name="connsiteX154" fmla="*/ 3682391 w 12192000"/>
              <a:gd name="connsiteY154" fmla="*/ 1529372 h 1783724"/>
              <a:gd name="connsiteX155" fmla="*/ 3669607 w 12192000"/>
              <a:gd name="connsiteY155" fmla="*/ 1534463 h 1783724"/>
              <a:gd name="connsiteX156" fmla="*/ 3669577 w 12192000"/>
              <a:gd name="connsiteY156" fmla="*/ 1534458 h 1783724"/>
              <a:gd name="connsiteX157" fmla="*/ 3660365 w 12192000"/>
              <a:gd name="connsiteY157" fmla="*/ 1531370 h 1783724"/>
              <a:gd name="connsiteX158" fmla="*/ 3637171 w 12192000"/>
              <a:gd name="connsiteY158" fmla="*/ 1523813 h 1783724"/>
              <a:gd name="connsiteX159" fmla="*/ 3636519 w 12192000"/>
              <a:gd name="connsiteY159" fmla="*/ 1523773 h 1783724"/>
              <a:gd name="connsiteX160" fmla="*/ 3589716 w 12192000"/>
              <a:gd name="connsiteY160" fmla="*/ 1506360 h 1783724"/>
              <a:gd name="connsiteX161" fmla="*/ 3583541 w 12192000"/>
              <a:gd name="connsiteY161" fmla="*/ 1507469 h 1783724"/>
              <a:gd name="connsiteX162" fmla="*/ 3574426 w 12192000"/>
              <a:gd name="connsiteY162" fmla="*/ 1507574 h 1783724"/>
              <a:gd name="connsiteX163" fmla="*/ 3574190 w 12192000"/>
              <a:gd name="connsiteY163" fmla="*/ 1507350 h 1783724"/>
              <a:gd name="connsiteX164" fmla="*/ 3565671 w 12192000"/>
              <a:gd name="connsiteY164" fmla="*/ 1507894 h 1783724"/>
              <a:gd name="connsiteX165" fmla="*/ 3515816 w 12192000"/>
              <a:gd name="connsiteY165" fmla="*/ 1499688 h 1783724"/>
              <a:gd name="connsiteX166" fmla="*/ 3452912 w 12192000"/>
              <a:gd name="connsiteY166" fmla="*/ 1496444 h 1783724"/>
              <a:gd name="connsiteX167" fmla="*/ 3380405 w 12192000"/>
              <a:gd name="connsiteY167" fmla="*/ 1486216 h 1783724"/>
              <a:gd name="connsiteX168" fmla="*/ 3343625 w 12192000"/>
              <a:gd name="connsiteY168" fmla="*/ 1500147 h 1783724"/>
              <a:gd name="connsiteX169" fmla="*/ 3323774 w 12192000"/>
              <a:gd name="connsiteY169" fmla="*/ 1501476 h 1783724"/>
              <a:gd name="connsiteX170" fmla="*/ 3321444 w 12192000"/>
              <a:gd name="connsiteY170" fmla="*/ 1500659 h 1783724"/>
              <a:gd name="connsiteX171" fmla="*/ 3242143 w 12192000"/>
              <a:gd name="connsiteY171" fmla="*/ 1505268 h 1783724"/>
              <a:gd name="connsiteX172" fmla="*/ 3122401 w 12192000"/>
              <a:gd name="connsiteY172" fmla="*/ 1511314 h 1783724"/>
              <a:gd name="connsiteX173" fmla="*/ 3010177 w 12192000"/>
              <a:gd name="connsiteY173" fmla="*/ 1513132 h 1783724"/>
              <a:gd name="connsiteX174" fmla="*/ 2782615 w 12192000"/>
              <a:gd name="connsiteY174" fmla="*/ 1509375 h 1783724"/>
              <a:gd name="connsiteX175" fmla="*/ 2668665 w 12192000"/>
              <a:gd name="connsiteY175" fmla="*/ 1517660 h 1783724"/>
              <a:gd name="connsiteX176" fmla="*/ 2548073 w 12192000"/>
              <a:gd name="connsiteY176" fmla="*/ 1516667 h 1783724"/>
              <a:gd name="connsiteX177" fmla="*/ 2423377 w 12192000"/>
              <a:gd name="connsiteY177" fmla="*/ 1527776 h 1783724"/>
              <a:gd name="connsiteX178" fmla="*/ 2295298 w 12192000"/>
              <a:gd name="connsiteY178" fmla="*/ 1534368 h 1783724"/>
              <a:gd name="connsiteX179" fmla="*/ 2188781 w 12192000"/>
              <a:gd name="connsiteY179" fmla="*/ 1529677 h 1783724"/>
              <a:gd name="connsiteX180" fmla="*/ 2074855 w 12192000"/>
              <a:gd name="connsiteY180" fmla="*/ 1515446 h 1783724"/>
              <a:gd name="connsiteX181" fmla="*/ 2012587 w 12192000"/>
              <a:gd name="connsiteY181" fmla="*/ 1522487 h 1783724"/>
              <a:gd name="connsiteX182" fmla="*/ 1932075 w 12192000"/>
              <a:gd name="connsiteY182" fmla="*/ 1517914 h 1783724"/>
              <a:gd name="connsiteX183" fmla="*/ 1908490 w 12192000"/>
              <a:gd name="connsiteY183" fmla="*/ 1526423 h 1783724"/>
              <a:gd name="connsiteX184" fmla="*/ 1908410 w 12192000"/>
              <a:gd name="connsiteY184" fmla="*/ 1526410 h 1783724"/>
              <a:gd name="connsiteX185" fmla="*/ 1901918 w 12192000"/>
              <a:gd name="connsiteY185" fmla="*/ 1522410 h 1783724"/>
              <a:gd name="connsiteX186" fmla="*/ 1876753 w 12192000"/>
              <a:gd name="connsiteY186" fmla="*/ 1517619 h 1783724"/>
              <a:gd name="connsiteX187" fmla="*/ 1858194 w 12192000"/>
              <a:gd name="connsiteY187" fmla="*/ 1522343 h 1783724"/>
              <a:gd name="connsiteX188" fmla="*/ 1702657 w 12192000"/>
              <a:gd name="connsiteY188" fmla="*/ 1510562 h 1783724"/>
              <a:gd name="connsiteX189" fmla="*/ 1701421 w 12192000"/>
              <a:gd name="connsiteY189" fmla="*/ 1510775 h 1783724"/>
              <a:gd name="connsiteX190" fmla="*/ 1699973 w 12192000"/>
              <a:gd name="connsiteY190" fmla="*/ 1507739 h 1783724"/>
              <a:gd name="connsiteX191" fmla="*/ 1682526 w 12192000"/>
              <a:gd name="connsiteY191" fmla="*/ 1504598 h 1783724"/>
              <a:gd name="connsiteX192" fmla="*/ 1677380 w 12192000"/>
              <a:gd name="connsiteY192" fmla="*/ 1504851 h 1783724"/>
              <a:gd name="connsiteX193" fmla="*/ 1670304 w 12192000"/>
              <a:gd name="connsiteY193" fmla="*/ 1503744 h 1783724"/>
              <a:gd name="connsiteX194" fmla="*/ 1670197 w 12192000"/>
              <a:gd name="connsiteY194" fmla="*/ 1503497 h 1783724"/>
              <a:gd name="connsiteX195" fmla="*/ 1626301 w 12192000"/>
              <a:gd name="connsiteY195" fmla="*/ 1474931 h 1783724"/>
              <a:gd name="connsiteX196" fmla="*/ 1535119 w 12192000"/>
              <a:gd name="connsiteY196" fmla="*/ 1463075 h 1783724"/>
              <a:gd name="connsiteX197" fmla="*/ 1531340 w 12192000"/>
              <a:gd name="connsiteY197" fmla="*/ 1461293 h 1783724"/>
              <a:gd name="connsiteX198" fmla="*/ 1498454 w 12192000"/>
              <a:gd name="connsiteY198" fmla="*/ 1463478 h 1783724"/>
              <a:gd name="connsiteX199" fmla="*/ 1478806 w 12192000"/>
              <a:gd name="connsiteY199" fmla="*/ 1464611 h 1783724"/>
              <a:gd name="connsiteX200" fmla="*/ 1358081 w 12192000"/>
              <a:gd name="connsiteY200" fmla="*/ 1455545 h 1783724"/>
              <a:gd name="connsiteX201" fmla="*/ 1222449 w 12192000"/>
              <a:gd name="connsiteY201" fmla="*/ 1455454 h 1783724"/>
              <a:gd name="connsiteX202" fmla="*/ 1180983 w 12192000"/>
              <a:gd name="connsiteY202" fmla="*/ 1440557 h 1783724"/>
              <a:gd name="connsiteX203" fmla="*/ 1018426 w 12192000"/>
              <a:gd name="connsiteY203" fmla="*/ 1400226 h 1783724"/>
              <a:gd name="connsiteX204" fmla="*/ 940021 w 12192000"/>
              <a:gd name="connsiteY204" fmla="*/ 1409452 h 1783724"/>
              <a:gd name="connsiteX205" fmla="*/ 940362 w 12192000"/>
              <a:gd name="connsiteY205" fmla="*/ 1408090 h 1783724"/>
              <a:gd name="connsiteX206" fmla="*/ 927147 w 12192000"/>
              <a:gd name="connsiteY206" fmla="*/ 1407436 h 1783724"/>
              <a:gd name="connsiteX207" fmla="*/ 915481 w 12192000"/>
              <a:gd name="connsiteY207" fmla="*/ 1395526 h 1783724"/>
              <a:gd name="connsiteX208" fmla="*/ 884363 w 12192000"/>
              <a:gd name="connsiteY208" fmla="*/ 1395024 h 1783724"/>
              <a:gd name="connsiteX209" fmla="*/ 883522 w 12192000"/>
              <a:gd name="connsiteY209" fmla="*/ 1400267 h 1783724"/>
              <a:gd name="connsiteX210" fmla="*/ 865903 w 12192000"/>
              <a:gd name="connsiteY210" fmla="*/ 1394324 h 1783724"/>
              <a:gd name="connsiteX211" fmla="*/ 790832 w 12192000"/>
              <a:gd name="connsiteY211" fmla="*/ 1370999 h 1783724"/>
              <a:gd name="connsiteX212" fmla="*/ 749766 w 12192000"/>
              <a:gd name="connsiteY212" fmla="*/ 1353216 h 1783724"/>
              <a:gd name="connsiteX213" fmla="*/ 705470 w 12192000"/>
              <a:gd name="connsiteY213" fmla="*/ 1354328 h 1783724"/>
              <a:gd name="connsiteX214" fmla="*/ 692371 w 12192000"/>
              <a:gd name="connsiteY214" fmla="*/ 1343942 h 1783724"/>
              <a:gd name="connsiteX215" fmla="*/ 690203 w 12192000"/>
              <a:gd name="connsiteY215" fmla="*/ 1341970 h 1783724"/>
              <a:gd name="connsiteX216" fmla="*/ 679574 w 12192000"/>
              <a:gd name="connsiteY216" fmla="*/ 1338069 h 1783724"/>
              <a:gd name="connsiteX217" fmla="*/ 679009 w 12192000"/>
              <a:gd name="connsiteY217" fmla="*/ 1331966 h 1783724"/>
              <a:gd name="connsiteX218" fmla="*/ 664756 w 12192000"/>
              <a:gd name="connsiteY218" fmla="*/ 1322509 h 1783724"/>
              <a:gd name="connsiteX219" fmla="*/ 644515 w 12192000"/>
              <a:gd name="connsiteY219" fmla="*/ 1316732 h 1783724"/>
              <a:gd name="connsiteX220" fmla="*/ 545716 w 12192000"/>
              <a:gd name="connsiteY220" fmla="*/ 1294878 h 1783724"/>
              <a:gd name="connsiteX221" fmla="*/ 488094 w 12192000"/>
              <a:gd name="connsiteY221" fmla="*/ 1278596 h 1783724"/>
              <a:gd name="connsiteX222" fmla="*/ 468538 w 12192000"/>
              <a:gd name="connsiteY222" fmla="*/ 1267376 h 1783724"/>
              <a:gd name="connsiteX223" fmla="*/ 439655 w 12192000"/>
              <a:gd name="connsiteY223" fmla="*/ 1255090 h 1783724"/>
              <a:gd name="connsiteX224" fmla="*/ 390496 w 12192000"/>
              <a:gd name="connsiteY224" fmla="*/ 1229512 h 1783724"/>
              <a:gd name="connsiteX225" fmla="*/ 362616 w 12192000"/>
              <a:gd name="connsiteY225" fmla="*/ 1221981 h 1783724"/>
              <a:gd name="connsiteX226" fmla="*/ 348184 w 12192000"/>
              <a:gd name="connsiteY226" fmla="*/ 1213437 h 1783724"/>
              <a:gd name="connsiteX227" fmla="*/ 341576 w 12192000"/>
              <a:gd name="connsiteY227" fmla="*/ 1212583 h 1783724"/>
              <a:gd name="connsiteX228" fmla="*/ 320370 w 12192000"/>
              <a:gd name="connsiteY228" fmla="*/ 1206827 h 1783724"/>
              <a:gd name="connsiteX229" fmla="*/ 308082 w 12192000"/>
              <a:gd name="connsiteY229" fmla="*/ 1204195 h 1783724"/>
              <a:gd name="connsiteX230" fmla="*/ 303141 w 12192000"/>
              <a:gd name="connsiteY230" fmla="*/ 1203396 h 1783724"/>
              <a:gd name="connsiteX231" fmla="*/ 260955 w 12192000"/>
              <a:gd name="connsiteY231" fmla="*/ 1203345 h 1783724"/>
              <a:gd name="connsiteX232" fmla="*/ 234352 w 12192000"/>
              <a:gd name="connsiteY232" fmla="*/ 1193972 h 1783724"/>
              <a:gd name="connsiteX233" fmla="*/ 210954 w 12192000"/>
              <a:gd name="connsiteY233" fmla="*/ 1192326 h 1783724"/>
              <a:gd name="connsiteX234" fmla="*/ 204851 w 12192000"/>
              <a:gd name="connsiteY234" fmla="*/ 1190210 h 1783724"/>
              <a:gd name="connsiteX235" fmla="*/ 145778 w 12192000"/>
              <a:gd name="connsiteY235" fmla="*/ 1190651 h 1783724"/>
              <a:gd name="connsiteX236" fmla="*/ 105518 w 12192000"/>
              <a:gd name="connsiteY236" fmla="*/ 1184937 h 1783724"/>
              <a:gd name="connsiteX237" fmla="*/ 17623 w 12192000"/>
              <a:gd name="connsiteY237" fmla="*/ 1185238 h 1783724"/>
              <a:gd name="connsiteX238" fmla="*/ 0 w 12192000"/>
              <a:gd name="connsiteY238" fmla="*/ 1184768 h 1783724"/>
              <a:gd name="connsiteX239" fmla="*/ 0 w 12192000"/>
              <a:gd name="connsiteY239"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0955096 w 12192000"/>
              <a:gd name="connsiteY19" fmla="*/ 1231768 h 1783724"/>
              <a:gd name="connsiteX20" fmla="*/ 10864884 w 12192000"/>
              <a:gd name="connsiteY20" fmla="*/ 1245957 h 1783724"/>
              <a:gd name="connsiteX21" fmla="*/ 10841363 w 12192000"/>
              <a:gd name="connsiteY21" fmla="*/ 1251400 h 1783724"/>
              <a:gd name="connsiteX22" fmla="*/ 10780910 w 12192000"/>
              <a:gd name="connsiteY22" fmla="*/ 1249166 h 1783724"/>
              <a:gd name="connsiteX23" fmla="*/ 10696254 w 12192000"/>
              <a:gd name="connsiteY23" fmla="*/ 1259247 h 1783724"/>
              <a:gd name="connsiteX24" fmla="*/ 10577832 w 12192000"/>
              <a:gd name="connsiteY24" fmla="*/ 1255994 h 1783724"/>
              <a:gd name="connsiteX25" fmla="*/ 10531976 w 12192000"/>
              <a:gd name="connsiteY25" fmla="*/ 1249692 h 1783724"/>
              <a:gd name="connsiteX26" fmla="*/ 10453101 w 12192000"/>
              <a:gd name="connsiteY26" fmla="*/ 1241000 h 1783724"/>
              <a:gd name="connsiteX27" fmla="*/ 10407706 w 12192000"/>
              <a:gd name="connsiteY27" fmla="*/ 1235650 h 1783724"/>
              <a:gd name="connsiteX28" fmla="*/ 10368559 w 12192000"/>
              <a:gd name="connsiteY28" fmla="*/ 1235686 h 1783724"/>
              <a:gd name="connsiteX29" fmla="*/ 10352542 w 12192000"/>
              <a:gd name="connsiteY29" fmla="*/ 1245817 h 1783724"/>
              <a:gd name="connsiteX30" fmla="*/ 10294918 w 12192000"/>
              <a:gd name="connsiteY30" fmla="*/ 1263549 h 1783724"/>
              <a:gd name="connsiteX31" fmla="*/ 10271059 w 12192000"/>
              <a:gd name="connsiteY31" fmla="*/ 1265010 h 1783724"/>
              <a:gd name="connsiteX32" fmla="*/ 10239064 w 12192000"/>
              <a:gd name="connsiteY32" fmla="*/ 1270598 h 1783724"/>
              <a:gd name="connsiteX33" fmla="*/ 10181078 w 12192000"/>
              <a:gd name="connsiteY33" fmla="*/ 1276374 h 1783724"/>
              <a:gd name="connsiteX34" fmla="*/ 10153458 w 12192000"/>
              <a:gd name="connsiteY34" fmla="*/ 1285229 h 1783724"/>
              <a:gd name="connsiteX35" fmla="*/ 10140775 w 12192000"/>
              <a:gd name="connsiteY35" fmla="*/ 1285847 h 1783724"/>
              <a:gd name="connsiteX36" fmla="*/ 10132055 w 12192000"/>
              <a:gd name="connsiteY36" fmla="*/ 1297214 h 1783724"/>
              <a:gd name="connsiteX37" fmla="*/ 10094093 w 12192000"/>
              <a:gd name="connsiteY37" fmla="*/ 1316697 h 1783724"/>
              <a:gd name="connsiteX38" fmla="*/ 10054855 w 12192000"/>
              <a:gd name="connsiteY38" fmla="*/ 1316203 h 1783724"/>
              <a:gd name="connsiteX39" fmla="*/ 10016268 w 12192000"/>
              <a:gd name="connsiteY39" fmla="*/ 1325133 h 1783724"/>
              <a:gd name="connsiteX40" fmla="*/ 9937115 w 12192000"/>
              <a:gd name="connsiteY40" fmla="*/ 1337731 h 1783724"/>
              <a:gd name="connsiteX41" fmla="*/ 9824942 w 12192000"/>
              <a:gd name="connsiteY41" fmla="*/ 1342969 h 1783724"/>
              <a:gd name="connsiteX42" fmla="*/ 9705553 w 12192000"/>
              <a:gd name="connsiteY42" fmla="*/ 1359323 h 1783724"/>
              <a:gd name="connsiteX43" fmla="*/ 9589915 w 12192000"/>
              <a:gd name="connsiteY43" fmla="*/ 1382355 h 1783724"/>
              <a:gd name="connsiteX44" fmla="*/ 9315048 w 12192000"/>
              <a:gd name="connsiteY44" fmla="*/ 1428626 h 1783724"/>
              <a:gd name="connsiteX45" fmla="*/ 9209077 w 12192000"/>
              <a:gd name="connsiteY45" fmla="*/ 1448049 h 1783724"/>
              <a:gd name="connsiteX46" fmla="*/ 9133300 w 12192000"/>
              <a:gd name="connsiteY46" fmla="*/ 1456152 h 1783724"/>
              <a:gd name="connsiteX47" fmla="*/ 9031264 w 12192000"/>
              <a:gd name="connsiteY47" fmla="*/ 1462053 h 1783724"/>
              <a:gd name="connsiteX48" fmla="*/ 8983321 w 12192000"/>
              <a:gd name="connsiteY48" fmla="*/ 1464616 h 1783724"/>
              <a:gd name="connsiteX49" fmla="*/ 8983035 w 12192000"/>
              <a:gd name="connsiteY49" fmla="*/ 1464417 h 1783724"/>
              <a:gd name="connsiteX50" fmla="*/ 8974072 w 12192000"/>
              <a:gd name="connsiteY50" fmla="*/ 1465390 h 1783724"/>
              <a:gd name="connsiteX51" fmla="*/ 8968242 w 12192000"/>
              <a:gd name="connsiteY51" fmla="*/ 1467079 h 1783724"/>
              <a:gd name="connsiteX52" fmla="*/ 8952199 w 12192000"/>
              <a:gd name="connsiteY52" fmla="*/ 1469700 h 1783724"/>
              <a:gd name="connsiteX53" fmla="*/ 8945873 w 12192000"/>
              <a:gd name="connsiteY53" fmla="*/ 1469099 h 1783724"/>
              <a:gd name="connsiteX54" fmla="*/ 8940905 w 12192000"/>
              <a:gd name="connsiteY54" fmla="*/ 1467238 h 1783724"/>
              <a:gd name="connsiteX55" fmla="*/ 8906846 w 12192000"/>
              <a:gd name="connsiteY55" fmla="*/ 1464481 h 1783724"/>
              <a:gd name="connsiteX56" fmla="*/ 8730411 w 12192000"/>
              <a:gd name="connsiteY56" fmla="*/ 1479838 h 1783724"/>
              <a:gd name="connsiteX57" fmla="*/ 8685834 w 12192000"/>
              <a:gd name="connsiteY57" fmla="*/ 1481431 h 1783724"/>
              <a:gd name="connsiteX58" fmla="*/ 8574116 w 12192000"/>
              <a:gd name="connsiteY58" fmla="*/ 1488166 h 1783724"/>
              <a:gd name="connsiteX59" fmla="*/ 8503254 w 12192000"/>
              <a:gd name="connsiteY59" fmla="*/ 1475627 h 1783724"/>
              <a:gd name="connsiteX60" fmla="*/ 8489028 w 12192000"/>
              <a:gd name="connsiteY60" fmla="*/ 1480483 h 1783724"/>
              <a:gd name="connsiteX61" fmla="*/ 8484222 w 12192000"/>
              <a:gd name="connsiteY61" fmla="*/ 1482955 h 1783724"/>
              <a:gd name="connsiteX62" fmla="*/ 8476034 w 12192000"/>
              <a:gd name="connsiteY62" fmla="*/ 1485197 h 1783724"/>
              <a:gd name="connsiteX63" fmla="*/ 8475659 w 12192000"/>
              <a:gd name="connsiteY63" fmla="*/ 1485048 h 1783724"/>
              <a:gd name="connsiteX64" fmla="*/ 8468325 w 12192000"/>
              <a:gd name="connsiteY64" fmla="*/ 1487552 h 1783724"/>
              <a:gd name="connsiteX65" fmla="*/ 8401298 w 12192000"/>
              <a:gd name="connsiteY65" fmla="*/ 1493672 h 1783724"/>
              <a:gd name="connsiteX66" fmla="*/ 8390295 w 12192000"/>
              <a:gd name="connsiteY66" fmla="*/ 1502138 h 1783724"/>
              <a:gd name="connsiteX67" fmla="*/ 8370102 w 12192000"/>
              <a:gd name="connsiteY67" fmla="*/ 1508730 h 1783724"/>
              <a:gd name="connsiteX68" fmla="*/ 8248843 w 12192000"/>
              <a:gd name="connsiteY68" fmla="*/ 1537060 h 1783724"/>
              <a:gd name="connsiteX69" fmla="*/ 8244399 w 12192000"/>
              <a:gd name="connsiteY69" fmla="*/ 1538596 h 1783724"/>
              <a:gd name="connsiteX70" fmla="*/ 8241700 w 12192000"/>
              <a:gd name="connsiteY70" fmla="*/ 1538396 h 1783724"/>
              <a:gd name="connsiteX71" fmla="*/ 8230388 w 12192000"/>
              <a:gd name="connsiteY71" fmla="*/ 1546517 h 1783724"/>
              <a:gd name="connsiteX72" fmla="*/ 8224228 w 12192000"/>
              <a:gd name="connsiteY72" fmla="*/ 1557267 h 1783724"/>
              <a:gd name="connsiteX73" fmla="*/ 8199666 w 12192000"/>
              <a:gd name="connsiteY73" fmla="*/ 1559012 h 1783724"/>
              <a:gd name="connsiteX74" fmla="*/ 8194548 w 12192000"/>
              <a:gd name="connsiteY74" fmla="*/ 1565013 h 1783724"/>
              <a:gd name="connsiteX75" fmla="*/ 8165771 w 12192000"/>
              <a:gd name="connsiteY75" fmla="*/ 1579116 h 1783724"/>
              <a:gd name="connsiteX76" fmla="*/ 8116832 w 12192000"/>
              <a:gd name="connsiteY76" fmla="*/ 1608547 h 1783724"/>
              <a:gd name="connsiteX77" fmla="*/ 8089016 w 12192000"/>
              <a:gd name="connsiteY77" fmla="*/ 1617129 h 1783724"/>
              <a:gd name="connsiteX78" fmla="*/ 8074658 w 12192000"/>
              <a:gd name="connsiteY78" fmla="*/ 1626971 h 1783724"/>
              <a:gd name="connsiteX79" fmla="*/ 8068056 w 12192000"/>
              <a:gd name="connsiteY79" fmla="*/ 1627924 h 1783724"/>
              <a:gd name="connsiteX80" fmla="*/ 8046900 w 12192000"/>
              <a:gd name="connsiteY80" fmla="*/ 1634483 h 1783724"/>
              <a:gd name="connsiteX81" fmla="*/ 8034634 w 12192000"/>
              <a:gd name="connsiteY81" fmla="*/ 1637466 h 1783724"/>
              <a:gd name="connsiteX82" fmla="*/ 8029700 w 12192000"/>
              <a:gd name="connsiteY82" fmla="*/ 1638364 h 1783724"/>
              <a:gd name="connsiteX83" fmla="*/ 7987514 w 12192000"/>
              <a:gd name="connsiteY83" fmla="*/ 1638160 h 1783724"/>
              <a:gd name="connsiteX84" fmla="*/ 7960991 w 12192000"/>
              <a:gd name="connsiteY84" fmla="*/ 1648892 h 1783724"/>
              <a:gd name="connsiteX85" fmla="*/ 7937606 w 12192000"/>
              <a:gd name="connsiteY85" fmla="*/ 1650659 h 1783724"/>
              <a:gd name="connsiteX86" fmla="*/ 7931522 w 12192000"/>
              <a:gd name="connsiteY86" fmla="*/ 1653082 h 1783724"/>
              <a:gd name="connsiteX87" fmla="*/ 7872444 w 12192000"/>
              <a:gd name="connsiteY87" fmla="*/ 1652202 h 1783724"/>
              <a:gd name="connsiteX88" fmla="*/ 7832232 w 12192000"/>
              <a:gd name="connsiteY88" fmla="*/ 1658594 h 1783724"/>
              <a:gd name="connsiteX89" fmla="*/ 7744332 w 12192000"/>
              <a:gd name="connsiteY89" fmla="*/ 1657695 h 1783724"/>
              <a:gd name="connsiteX90" fmla="*/ 7723062 w 12192000"/>
              <a:gd name="connsiteY90" fmla="*/ 1658222 h 1783724"/>
              <a:gd name="connsiteX91" fmla="*/ 7705682 w 12192000"/>
              <a:gd name="connsiteY91" fmla="*/ 1664606 h 1783724"/>
              <a:gd name="connsiteX92" fmla="*/ 7702441 w 12192000"/>
              <a:gd name="connsiteY92" fmla="*/ 1671260 h 1783724"/>
              <a:gd name="connsiteX93" fmla="*/ 7690889 w 12192000"/>
              <a:gd name="connsiteY93" fmla="*/ 1672499 h 1783724"/>
              <a:gd name="connsiteX94" fmla="*/ 7688002 w 12192000"/>
              <a:gd name="connsiteY94" fmla="*/ 1674071 h 1783724"/>
              <a:gd name="connsiteX95" fmla="*/ 7671275 w 12192000"/>
              <a:gd name="connsiteY95" fmla="*/ 1681835 h 1783724"/>
              <a:gd name="connsiteX96" fmla="*/ 7585018 w 12192000"/>
              <a:gd name="connsiteY96" fmla="*/ 1675431 h 1783724"/>
              <a:gd name="connsiteX97" fmla="*/ 7471472 w 12192000"/>
              <a:gd name="connsiteY97" fmla="*/ 1682487 h 1783724"/>
              <a:gd name="connsiteX98" fmla="*/ 7381391 w 12192000"/>
              <a:gd name="connsiteY98" fmla="*/ 1689122 h 1783724"/>
              <a:gd name="connsiteX99" fmla="*/ 7292528 w 12192000"/>
              <a:gd name="connsiteY99" fmla="*/ 1689863 h 1783724"/>
              <a:gd name="connsiteX100" fmla="*/ 7204542 w 12192000"/>
              <a:gd name="connsiteY100" fmla="*/ 1667362 h 1783724"/>
              <a:gd name="connsiteX101" fmla="*/ 7179107 w 12192000"/>
              <a:gd name="connsiteY101" fmla="*/ 1664705 h 1783724"/>
              <a:gd name="connsiteX102" fmla="*/ 7176110 w 12192000"/>
              <a:gd name="connsiteY102" fmla="*/ 1667956 h 1783724"/>
              <a:gd name="connsiteX103" fmla="*/ 7149935 w 12192000"/>
              <a:gd name="connsiteY103" fmla="*/ 1671723 h 1783724"/>
              <a:gd name="connsiteX104" fmla="*/ 7076173 w 12192000"/>
              <a:gd name="connsiteY104" fmla="*/ 1681613 h 1783724"/>
              <a:gd name="connsiteX105" fmla="*/ 6997704 w 12192000"/>
              <a:gd name="connsiteY105" fmla="*/ 1681043 h 1783724"/>
              <a:gd name="connsiteX106" fmla="*/ 6883473 w 12192000"/>
              <a:gd name="connsiteY106" fmla="*/ 1705122 h 1783724"/>
              <a:gd name="connsiteX107" fmla="*/ 6687688 w 12192000"/>
              <a:gd name="connsiteY107" fmla="*/ 1727643 h 1783724"/>
              <a:gd name="connsiteX108" fmla="*/ 6529051 w 12192000"/>
              <a:gd name="connsiteY108" fmla="*/ 1750971 h 1783724"/>
              <a:gd name="connsiteX109" fmla="*/ 6306028 w 12192000"/>
              <a:gd name="connsiteY109" fmla="*/ 1761123 h 1783724"/>
              <a:gd name="connsiteX110" fmla="*/ 6183195 w 12192000"/>
              <a:gd name="connsiteY110" fmla="*/ 1758873 h 1783724"/>
              <a:gd name="connsiteX111" fmla="*/ 6123126 w 12192000"/>
              <a:gd name="connsiteY111" fmla="*/ 1768552 h 1783724"/>
              <a:gd name="connsiteX112" fmla="*/ 6096136 w 12192000"/>
              <a:gd name="connsiteY112" fmla="*/ 1767260 h 1783724"/>
              <a:gd name="connsiteX113" fmla="*/ 6032917 w 12192000"/>
              <a:gd name="connsiteY113" fmla="*/ 1757308 h 1783724"/>
              <a:gd name="connsiteX114" fmla="*/ 5977870 w 12192000"/>
              <a:gd name="connsiteY114" fmla="*/ 1771268 h 1783724"/>
              <a:gd name="connsiteX115" fmla="*/ 5916336 w 12192000"/>
              <a:gd name="connsiteY115" fmla="*/ 1780879 h 1783724"/>
              <a:gd name="connsiteX116" fmla="*/ 5867980 w 12192000"/>
              <a:gd name="connsiteY116" fmla="*/ 1783724 h 1783724"/>
              <a:gd name="connsiteX117" fmla="*/ 5743302 w 12192000"/>
              <a:gd name="connsiteY117" fmla="*/ 1782136 h 1783724"/>
              <a:gd name="connsiteX118" fmla="*/ 5607054 w 12192000"/>
              <a:gd name="connsiteY118" fmla="*/ 1775578 h 1783724"/>
              <a:gd name="connsiteX119" fmla="*/ 5464006 w 12192000"/>
              <a:gd name="connsiteY119" fmla="*/ 1763436 h 1783724"/>
              <a:gd name="connsiteX120" fmla="*/ 5412840 w 12192000"/>
              <a:gd name="connsiteY120" fmla="*/ 1767920 h 1783724"/>
              <a:gd name="connsiteX121" fmla="*/ 5361713 w 12192000"/>
              <a:gd name="connsiteY121" fmla="*/ 1773980 h 1783724"/>
              <a:gd name="connsiteX122" fmla="*/ 5241786 w 12192000"/>
              <a:gd name="connsiteY122" fmla="*/ 1756656 h 1783724"/>
              <a:gd name="connsiteX123" fmla="*/ 5202963 w 12192000"/>
              <a:gd name="connsiteY123" fmla="*/ 1747306 h 1783724"/>
              <a:gd name="connsiteX124" fmla="*/ 5154668 w 12192000"/>
              <a:gd name="connsiteY124" fmla="*/ 1744668 h 1783724"/>
              <a:gd name="connsiteX125" fmla="*/ 5136547 w 12192000"/>
              <a:gd name="connsiteY125" fmla="*/ 1738620 h 1783724"/>
              <a:gd name="connsiteX126" fmla="*/ 5122587 w 12192000"/>
              <a:gd name="connsiteY126" fmla="*/ 1735756 h 1783724"/>
              <a:gd name="connsiteX127" fmla="*/ 5119579 w 12192000"/>
              <a:gd name="connsiteY127" fmla="*/ 1734004 h 1783724"/>
              <a:gd name="connsiteX128" fmla="*/ 5101616 w 12192000"/>
              <a:gd name="connsiteY128" fmla="*/ 1724948 h 1783724"/>
              <a:gd name="connsiteX129" fmla="*/ 5045783 w 12192000"/>
              <a:gd name="connsiteY129" fmla="*/ 1730209 h 1783724"/>
              <a:gd name="connsiteX130" fmla="*/ 4991477 w 12192000"/>
              <a:gd name="connsiteY130" fmla="*/ 1716450 h 1783724"/>
              <a:gd name="connsiteX131" fmla="*/ 4820387 w 12192000"/>
              <a:gd name="connsiteY131" fmla="*/ 1695973 h 1783724"/>
              <a:gd name="connsiteX132" fmla="*/ 4742338 w 12192000"/>
              <a:gd name="connsiteY132" fmla="*/ 1672696 h 1783724"/>
              <a:gd name="connsiteX133" fmla="*/ 4703062 w 12192000"/>
              <a:gd name="connsiteY133" fmla="*/ 1665094 h 1783724"/>
              <a:gd name="connsiteX134" fmla="*/ 4701052 w 12192000"/>
              <a:gd name="connsiteY134" fmla="*/ 1664466 h 1783724"/>
              <a:gd name="connsiteX135" fmla="*/ 4701986 w 12192000"/>
              <a:gd name="connsiteY135" fmla="*/ 1664294 h 1783724"/>
              <a:gd name="connsiteX136" fmla="*/ 4697074 w 12192000"/>
              <a:gd name="connsiteY136" fmla="*/ 1663224 h 1783724"/>
              <a:gd name="connsiteX137" fmla="*/ 4701052 w 12192000"/>
              <a:gd name="connsiteY137" fmla="*/ 1664466 h 1783724"/>
              <a:gd name="connsiteX138" fmla="*/ 4695406 w 12192000"/>
              <a:gd name="connsiteY138" fmla="*/ 1665504 h 1783724"/>
              <a:gd name="connsiteX139" fmla="*/ 4495727 w 12192000"/>
              <a:gd name="connsiteY139" fmla="*/ 1656633 h 1783724"/>
              <a:gd name="connsiteX140" fmla="*/ 4428317 w 12192000"/>
              <a:gd name="connsiteY140" fmla="*/ 1646311 h 1783724"/>
              <a:gd name="connsiteX141" fmla="*/ 4424455 w 12192000"/>
              <a:gd name="connsiteY141" fmla="*/ 1646545 h 1783724"/>
              <a:gd name="connsiteX142" fmla="*/ 4418141 w 12192000"/>
              <a:gd name="connsiteY142" fmla="*/ 1643457 h 1783724"/>
              <a:gd name="connsiteX143" fmla="*/ 4389054 w 12192000"/>
              <a:gd name="connsiteY143" fmla="*/ 1635100 h 1783724"/>
              <a:gd name="connsiteX144" fmla="*/ 4243963 w 12192000"/>
              <a:gd name="connsiteY144" fmla="*/ 1600547 h 1783724"/>
              <a:gd name="connsiteX145" fmla="*/ 4230390 w 12192000"/>
              <a:gd name="connsiteY145" fmla="*/ 1596782 h 1783724"/>
              <a:gd name="connsiteX146" fmla="*/ 4151096 w 12192000"/>
              <a:gd name="connsiteY146" fmla="*/ 1589415 h 1783724"/>
              <a:gd name="connsiteX147" fmla="*/ 4091729 w 12192000"/>
              <a:gd name="connsiteY147" fmla="*/ 1565484 h 1783724"/>
              <a:gd name="connsiteX148" fmla="*/ 3994992 w 12192000"/>
              <a:gd name="connsiteY148" fmla="*/ 1554250 h 1783724"/>
              <a:gd name="connsiteX149" fmla="*/ 3898778 w 12192000"/>
              <a:gd name="connsiteY149" fmla="*/ 1546088 h 1783724"/>
              <a:gd name="connsiteX150" fmla="*/ 3863728 w 12192000"/>
              <a:gd name="connsiteY150" fmla="*/ 1544567 h 1783724"/>
              <a:gd name="connsiteX151" fmla="*/ 3729252 w 12192000"/>
              <a:gd name="connsiteY151" fmla="*/ 1544592 h 1783724"/>
              <a:gd name="connsiteX152" fmla="*/ 3716543 w 12192000"/>
              <a:gd name="connsiteY152" fmla="*/ 1541771 h 1783724"/>
              <a:gd name="connsiteX153" fmla="*/ 3715389 w 12192000"/>
              <a:gd name="connsiteY153" fmla="*/ 1538406 h 1783724"/>
              <a:gd name="connsiteX154" fmla="*/ 3682391 w 12192000"/>
              <a:gd name="connsiteY154" fmla="*/ 1529372 h 1783724"/>
              <a:gd name="connsiteX155" fmla="*/ 3669607 w 12192000"/>
              <a:gd name="connsiteY155" fmla="*/ 1534463 h 1783724"/>
              <a:gd name="connsiteX156" fmla="*/ 3669577 w 12192000"/>
              <a:gd name="connsiteY156" fmla="*/ 1534458 h 1783724"/>
              <a:gd name="connsiteX157" fmla="*/ 3660365 w 12192000"/>
              <a:gd name="connsiteY157" fmla="*/ 1531370 h 1783724"/>
              <a:gd name="connsiteX158" fmla="*/ 3637171 w 12192000"/>
              <a:gd name="connsiteY158" fmla="*/ 1523813 h 1783724"/>
              <a:gd name="connsiteX159" fmla="*/ 3636519 w 12192000"/>
              <a:gd name="connsiteY159" fmla="*/ 1523773 h 1783724"/>
              <a:gd name="connsiteX160" fmla="*/ 3589716 w 12192000"/>
              <a:gd name="connsiteY160" fmla="*/ 1506360 h 1783724"/>
              <a:gd name="connsiteX161" fmla="*/ 3583541 w 12192000"/>
              <a:gd name="connsiteY161" fmla="*/ 1507469 h 1783724"/>
              <a:gd name="connsiteX162" fmla="*/ 3574426 w 12192000"/>
              <a:gd name="connsiteY162" fmla="*/ 1507574 h 1783724"/>
              <a:gd name="connsiteX163" fmla="*/ 3574190 w 12192000"/>
              <a:gd name="connsiteY163" fmla="*/ 1507350 h 1783724"/>
              <a:gd name="connsiteX164" fmla="*/ 3565671 w 12192000"/>
              <a:gd name="connsiteY164" fmla="*/ 1507894 h 1783724"/>
              <a:gd name="connsiteX165" fmla="*/ 3515816 w 12192000"/>
              <a:gd name="connsiteY165" fmla="*/ 1499688 h 1783724"/>
              <a:gd name="connsiteX166" fmla="*/ 3452912 w 12192000"/>
              <a:gd name="connsiteY166" fmla="*/ 1496444 h 1783724"/>
              <a:gd name="connsiteX167" fmla="*/ 3380405 w 12192000"/>
              <a:gd name="connsiteY167" fmla="*/ 1486216 h 1783724"/>
              <a:gd name="connsiteX168" fmla="*/ 3343625 w 12192000"/>
              <a:gd name="connsiteY168" fmla="*/ 1500147 h 1783724"/>
              <a:gd name="connsiteX169" fmla="*/ 3323774 w 12192000"/>
              <a:gd name="connsiteY169" fmla="*/ 1501476 h 1783724"/>
              <a:gd name="connsiteX170" fmla="*/ 3321444 w 12192000"/>
              <a:gd name="connsiteY170" fmla="*/ 1500659 h 1783724"/>
              <a:gd name="connsiteX171" fmla="*/ 3242143 w 12192000"/>
              <a:gd name="connsiteY171" fmla="*/ 1505268 h 1783724"/>
              <a:gd name="connsiteX172" fmla="*/ 3122401 w 12192000"/>
              <a:gd name="connsiteY172" fmla="*/ 1511314 h 1783724"/>
              <a:gd name="connsiteX173" fmla="*/ 3010177 w 12192000"/>
              <a:gd name="connsiteY173" fmla="*/ 1513132 h 1783724"/>
              <a:gd name="connsiteX174" fmla="*/ 2782615 w 12192000"/>
              <a:gd name="connsiteY174" fmla="*/ 1509375 h 1783724"/>
              <a:gd name="connsiteX175" fmla="*/ 2668665 w 12192000"/>
              <a:gd name="connsiteY175" fmla="*/ 1517660 h 1783724"/>
              <a:gd name="connsiteX176" fmla="*/ 2548073 w 12192000"/>
              <a:gd name="connsiteY176" fmla="*/ 1516667 h 1783724"/>
              <a:gd name="connsiteX177" fmla="*/ 2423377 w 12192000"/>
              <a:gd name="connsiteY177" fmla="*/ 1527776 h 1783724"/>
              <a:gd name="connsiteX178" fmla="*/ 2295298 w 12192000"/>
              <a:gd name="connsiteY178" fmla="*/ 1534368 h 1783724"/>
              <a:gd name="connsiteX179" fmla="*/ 2188781 w 12192000"/>
              <a:gd name="connsiteY179" fmla="*/ 1529677 h 1783724"/>
              <a:gd name="connsiteX180" fmla="*/ 2074855 w 12192000"/>
              <a:gd name="connsiteY180" fmla="*/ 1515446 h 1783724"/>
              <a:gd name="connsiteX181" fmla="*/ 2012587 w 12192000"/>
              <a:gd name="connsiteY181" fmla="*/ 1522487 h 1783724"/>
              <a:gd name="connsiteX182" fmla="*/ 1932075 w 12192000"/>
              <a:gd name="connsiteY182" fmla="*/ 1517914 h 1783724"/>
              <a:gd name="connsiteX183" fmla="*/ 1908490 w 12192000"/>
              <a:gd name="connsiteY183" fmla="*/ 1526423 h 1783724"/>
              <a:gd name="connsiteX184" fmla="*/ 1908410 w 12192000"/>
              <a:gd name="connsiteY184" fmla="*/ 1526410 h 1783724"/>
              <a:gd name="connsiteX185" fmla="*/ 1901918 w 12192000"/>
              <a:gd name="connsiteY185" fmla="*/ 1522410 h 1783724"/>
              <a:gd name="connsiteX186" fmla="*/ 1876753 w 12192000"/>
              <a:gd name="connsiteY186" fmla="*/ 1517619 h 1783724"/>
              <a:gd name="connsiteX187" fmla="*/ 1858194 w 12192000"/>
              <a:gd name="connsiteY187" fmla="*/ 1522343 h 1783724"/>
              <a:gd name="connsiteX188" fmla="*/ 1702657 w 12192000"/>
              <a:gd name="connsiteY188" fmla="*/ 1510562 h 1783724"/>
              <a:gd name="connsiteX189" fmla="*/ 1701421 w 12192000"/>
              <a:gd name="connsiteY189" fmla="*/ 1510775 h 1783724"/>
              <a:gd name="connsiteX190" fmla="*/ 1699973 w 12192000"/>
              <a:gd name="connsiteY190" fmla="*/ 1507739 h 1783724"/>
              <a:gd name="connsiteX191" fmla="*/ 1682526 w 12192000"/>
              <a:gd name="connsiteY191" fmla="*/ 1504598 h 1783724"/>
              <a:gd name="connsiteX192" fmla="*/ 1677380 w 12192000"/>
              <a:gd name="connsiteY192" fmla="*/ 1504851 h 1783724"/>
              <a:gd name="connsiteX193" fmla="*/ 1670304 w 12192000"/>
              <a:gd name="connsiteY193" fmla="*/ 1503744 h 1783724"/>
              <a:gd name="connsiteX194" fmla="*/ 1670197 w 12192000"/>
              <a:gd name="connsiteY194" fmla="*/ 1503497 h 1783724"/>
              <a:gd name="connsiteX195" fmla="*/ 1626301 w 12192000"/>
              <a:gd name="connsiteY195" fmla="*/ 1474931 h 1783724"/>
              <a:gd name="connsiteX196" fmla="*/ 1535119 w 12192000"/>
              <a:gd name="connsiteY196" fmla="*/ 1463075 h 1783724"/>
              <a:gd name="connsiteX197" fmla="*/ 1531340 w 12192000"/>
              <a:gd name="connsiteY197" fmla="*/ 1461293 h 1783724"/>
              <a:gd name="connsiteX198" fmla="*/ 1498454 w 12192000"/>
              <a:gd name="connsiteY198" fmla="*/ 1463478 h 1783724"/>
              <a:gd name="connsiteX199" fmla="*/ 1478806 w 12192000"/>
              <a:gd name="connsiteY199" fmla="*/ 1464611 h 1783724"/>
              <a:gd name="connsiteX200" fmla="*/ 1358081 w 12192000"/>
              <a:gd name="connsiteY200" fmla="*/ 1455545 h 1783724"/>
              <a:gd name="connsiteX201" fmla="*/ 1222449 w 12192000"/>
              <a:gd name="connsiteY201" fmla="*/ 1455454 h 1783724"/>
              <a:gd name="connsiteX202" fmla="*/ 1180983 w 12192000"/>
              <a:gd name="connsiteY202" fmla="*/ 1440557 h 1783724"/>
              <a:gd name="connsiteX203" fmla="*/ 1018426 w 12192000"/>
              <a:gd name="connsiteY203" fmla="*/ 1400226 h 1783724"/>
              <a:gd name="connsiteX204" fmla="*/ 940021 w 12192000"/>
              <a:gd name="connsiteY204" fmla="*/ 1409452 h 1783724"/>
              <a:gd name="connsiteX205" fmla="*/ 940362 w 12192000"/>
              <a:gd name="connsiteY205" fmla="*/ 1408090 h 1783724"/>
              <a:gd name="connsiteX206" fmla="*/ 927147 w 12192000"/>
              <a:gd name="connsiteY206" fmla="*/ 1407436 h 1783724"/>
              <a:gd name="connsiteX207" fmla="*/ 915481 w 12192000"/>
              <a:gd name="connsiteY207" fmla="*/ 1395526 h 1783724"/>
              <a:gd name="connsiteX208" fmla="*/ 884363 w 12192000"/>
              <a:gd name="connsiteY208" fmla="*/ 1395024 h 1783724"/>
              <a:gd name="connsiteX209" fmla="*/ 883522 w 12192000"/>
              <a:gd name="connsiteY209" fmla="*/ 1400267 h 1783724"/>
              <a:gd name="connsiteX210" fmla="*/ 865903 w 12192000"/>
              <a:gd name="connsiteY210" fmla="*/ 1394324 h 1783724"/>
              <a:gd name="connsiteX211" fmla="*/ 790832 w 12192000"/>
              <a:gd name="connsiteY211" fmla="*/ 1370999 h 1783724"/>
              <a:gd name="connsiteX212" fmla="*/ 749766 w 12192000"/>
              <a:gd name="connsiteY212" fmla="*/ 1353216 h 1783724"/>
              <a:gd name="connsiteX213" fmla="*/ 705470 w 12192000"/>
              <a:gd name="connsiteY213" fmla="*/ 1354328 h 1783724"/>
              <a:gd name="connsiteX214" fmla="*/ 692371 w 12192000"/>
              <a:gd name="connsiteY214" fmla="*/ 1343942 h 1783724"/>
              <a:gd name="connsiteX215" fmla="*/ 690203 w 12192000"/>
              <a:gd name="connsiteY215" fmla="*/ 1341970 h 1783724"/>
              <a:gd name="connsiteX216" fmla="*/ 679574 w 12192000"/>
              <a:gd name="connsiteY216" fmla="*/ 1338069 h 1783724"/>
              <a:gd name="connsiteX217" fmla="*/ 679009 w 12192000"/>
              <a:gd name="connsiteY217" fmla="*/ 1331966 h 1783724"/>
              <a:gd name="connsiteX218" fmla="*/ 664756 w 12192000"/>
              <a:gd name="connsiteY218" fmla="*/ 1322509 h 1783724"/>
              <a:gd name="connsiteX219" fmla="*/ 644515 w 12192000"/>
              <a:gd name="connsiteY219" fmla="*/ 1316732 h 1783724"/>
              <a:gd name="connsiteX220" fmla="*/ 545716 w 12192000"/>
              <a:gd name="connsiteY220" fmla="*/ 1294878 h 1783724"/>
              <a:gd name="connsiteX221" fmla="*/ 488094 w 12192000"/>
              <a:gd name="connsiteY221" fmla="*/ 1278596 h 1783724"/>
              <a:gd name="connsiteX222" fmla="*/ 468538 w 12192000"/>
              <a:gd name="connsiteY222" fmla="*/ 1267376 h 1783724"/>
              <a:gd name="connsiteX223" fmla="*/ 439655 w 12192000"/>
              <a:gd name="connsiteY223" fmla="*/ 1255090 h 1783724"/>
              <a:gd name="connsiteX224" fmla="*/ 390496 w 12192000"/>
              <a:gd name="connsiteY224" fmla="*/ 1229512 h 1783724"/>
              <a:gd name="connsiteX225" fmla="*/ 362616 w 12192000"/>
              <a:gd name="connsiteY225" fmla="*/ 1221981 h 1783724"/>
              <a:gd name="connsiteX226" fmla="*/ 348184 w 12192000"/>
              <a:gd name="connsiteY226" fmla="*/ 1213437 h 1783724"/>
              <a:gd name="connsiteX227" fmla="*/ 341576 w 12192000"/>
              <a:gd name="connsiteY227" fmla="*/ 1212583 h 1783724"/>
              <a:gd name="connsiteX228" fmla="*/ 320370 w 12192000"/>
              <a:gd name="connsiteY228" fmla="*/ 1206827 h 1783724"/>
              <a:gd name="connsiteX229" fmla="*/ 308082 w 12192000"/>
              <a:gd name="connsiteY229" fmla="*/ 1204195 h 1783724"/>
              <a:gd name="connsiteX230" fmla="*/ 303141 w 12192000"/>
              <a:gd name="connsiteY230" fmla="*/ 1203396 h 1783724"/>
              <a:gd name="connsiteX231" fmla="*/ 260955 w 12192000"/>
              <a:gd name="connsiteY231" fmla="*/ 1203345 h 1783724"/>
              <a:gd name="connsiteX232" fmla="*/ 234352 w 12192000"/>
              <a:gd name="connsiteY232" fmla="*/ 1193972 h 1783724"/>
              <a:gd name="connsiteX233" fmla="*/ 210954 w 12192000"/>
              <a:gd name="connsiteY233" fmla="*/ 1192326 h 1783724"/>
              <a:gd name="connsiteX234" fmla="*/ 204851 w 12192000"/>
              <a:gd name="connsiteY234" fmla="*/ 1190210 h 1783724"/>
              <a:gd name="connsiteX235" fmla="*/ 145778 w 12192000"/>
              <a:gd name="connsiteY235" fmla="*/ 1190651 h 1783724"/>
              <a:gd name="connsiteX236" fmla="*/ 105518 w 12192000"/>
              <a:gd name="connsiteY236" fmla="*/ 1184937 h 1783724"/>
              <a:gd name="connsiteX237" fmla="*/ 17623 w 12192000"/>
              <a:gd name="connsiteY237" fmla="*/ 1185238 h 1783724"/>
              <a:gd name="connsiteX238" fmla="*/ 0 w 12192000"/>
              <a:gd name="connsiteY238" fmla="*/ 1184768 h 1783724"/>
              <a:gd name="connsiteX239" fmla="*/ 0 w 12192000"/>
              <a:gd name="connsiteY239"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90810 w 12192000"/>
              <a:gd name="connsiteY17" fmla="*/ 1243590 h 1783724"/>
              <a:gd name="connsiteX18" fmla="*/ 11085499 w 12192000"/>
              <a:gd name="connsiteY18" fmla="*/ 1248151 h 1783724"/>
              <a:gd name="connsiteX19" fmla="*/ 10955096 w 12192000"/>
              <a:gd name="connsiteY19" fmla="*/ 1231768 h 1783724"/>
              <a:gd name="connsiteX20" fmla="*/ 10864884 w 12192000"/>
              <a:gd name="connsiteY20" fmla="*/ 1245957 h 1783724"/>
              <a:gd name="connsiteX21" fmla="*/ 10841363 w 12192000"/>
              <a:gd name="connsiteY21" fmla="*/ 1251400 h 1783724"/>
              <a:gd name="connsiteX22" fmla="*/ 10780910 w 12192000"/>
              <a:gd name="connsiteY22" fmla="*/ 1249166 h 1783724"/>
              <a:gd name="connsiteX23" fmla="*/ 10696254 w 12192000"/>
              <a:gd name="connsiteY23" fmla="*/ 1259247 h 1783724"/>
              <a:gd name="connsiteX24" fmla="*/ 10577832 w 12192000"/>
              <a:gd name="connsiteY24" fmla="*/ 1255994 h 1783724"/>
              <a:gd name="connsiteX25" fmla="*/ 10531976 w 12192000"/>
              <a:gd name="connsiteY25" fmla="*/ 1249692 h 1783724"/>
              <a:gd name="connsiteX26" fmla="*/ 10453101 w 12192000"/>
              <a:gd name="connsiteY26" fmla="*/ 1241000 h 1783724"/>
              <a:gd name="connsiteX27" fmla="*/ 10407706 w 12192000"/>
              <a:gd name="connsiteY27" fmla="*/ 1235650 h 1783724"/>
              <a:gd name="connsiteX28" fmla="*/ 10368559 w 12192000"/>
              <a:gd name="connsiteY28" fmla="*/ 1235686 h 1783724"/>
              <a:gd name="connsiteX29" fmla="*/ 10352542 w 12192000"/>
              <a:gd name="connsiteY29" fmla="*/ 1245817 h 1783724"/>
              <a:gd name="connsiteX30" fmla="*/ 10294918 w 12192000"/>
              <a:gd name="connsiteY30" fmla="*/ 1263549 h 1783724"/>
              <a:gd name="connsiteX31" fmla="*/ 10271059 w 12192000"/>
              <a:gd name="connsiteY31" fmla="*/ 1265010 h 1783724"/>
              <a:gd name="connsiteX32" fmla="*/ 10239064 w 12192000"/>
              <a:gd name="connsiteY32" fmla="*/ 1270598 h 1783724"/>
              <a:gd name="connsiteX33" fmla="*/ 10181078 w 12192000"/>
              <a:gd name="connsiteY33" fmla="*/ 1276374 h 1783724"/>
              <a:gd name="connsiteX34" fmla="*/ 10153458 w 12192000"/>
              <a:gd name="connsiteY34" fmla="*/ 1285229 h 1783724"/>
              <a:gd name="connsiteX35" fmla="*/ 10140775 w 12192000"/>
              <a:gd name="connsiteY35" fmla="*/ 1285847 h 1783724"/>
              <a:gd name="connsiteX36" fmla="*/ 10132055 w 12192000"/>
              <a:gd name="connsiteY36" fmla="*/ 1297214 h 1783724"/>
              <a:gd name="connsiteX37" fmla="*/ 10094093 w 12192000"/>
              <a:gd name="connsiteY37" fmla="*/ 1316697 h 1783724"/>
              <a:gd name="connsiteX38" fmla="*/ 10054855 w 12192000"/>
              <a:gd name="connsiteY38" fmla="*/ 1316203 h 1783724"/>
              <a:gd name="connsiteX39" fmla="*/ 10016268 w 12192000"/>
              <a:gd name="connsiteY39" fmla="*/ 1325133 h 1783724"/>
              <a:gd name="connsiteX40" fmla="*/ 9937115 w 12192000"/>
              <a:gd name="connsiteY40" fmla="*/ 1337731 h 1783724"/>
              <a:gd name="connsiteX41" fmla="*/ 9824942 w 12192000"/>
              <a:gd name="connsiteY41" fmla="*/ 1342969 h 1783724"/>
              <a:gd name="connsiteX42" fmla="*/ 9705553 w 12192000"/>
              <a:gd name="connsiteY42" fmla="*/ 1359323 h 1783724"/>
              <a:gd name="connsiteX43" fmla="*/ 9589915 w 12192000"/>
              <a:gd name="connsiteY43" fmla="*/ 1382355 h 1783724"/>
              <a:gd name="connsiteX44" fmla="*/ 9315048 w 12192000"/>
              <a:gd name="connsiteY44" fmla="*/ 1428626 h 1783724"/>
              <a:gd name="connsiteX45" fmla="*/ 9209077 w 12192000"/>
              <a:gd name="connsiteY45" fmla="*/ 1448049 h 1783724"/>
              <a:gd name="connsiteX46" fmla="*/ 9133300 w 12192000"/>
              <a:gd name="connsiteY46" fmla="*/ 1456152 h 1783724"/>
              <a:gd name="connsiteX47" fmla="*/ 9031264 w 12192000"/>
              <a:gd name="connsiteY47" fmla="*/ 1462053 h 1783724"/>
              <a:gd name="connsiteX48" fmla="*/ 8983321 w 12192000"/>
              <a:gd name="connsiteY48" fmla="*/ 1464616 h 1783724"/>
              <a:gd name="connsiteX49" fmla="*/ 8983035 w 12192000"/>
              <a:gd name="connsiteY49" fmla="*/ 1464417 h 1783724"/>
              <a:gd name="connsiteX50" fmla="*/ 8974072 w 12192000"/>
              <a:gd name="connsiteY50" fmla="*/ 1465390 h 1783724"/>
              <a:gd name="connsiteX51" fmla="*/ 8968242 w 12192000"/>
              <a:gd name="connsiteY51" fmla="*/ 1467079 h 1783724"/>
              <a:gd name="connsiteX52" fmla="*/ 8952199 w 12192000"/>
              <a:gd name="connsiteY52" fmla="*/ 1469700 h 1783724"/>
              <a:gd name="connsiteX53" fmla="*/ 8945873 w 12192000"/>
              <a:gd name="connsiteY53" fmla="*/ 1469099 h 1783724"/>
              <a:gd name="connsiteX54" fmla="*/ 8940905 w 12192000"/>
              <a:gd name="connsiteY54" fmla="*/ 1467238 h 1783724"/>
              <a:gd name="connsiteX55" fmla="*/ 8906846 w 12192000"/>
              <a:gd name="connsiteY55" fmla="*/ 1464481 h 1783724"/>
              <a:gd name="connsiteX56" fmla="*/ 8730411 w 12192000"/>
              <a:gd name="connsiteY56" fmla="*/ 1479838 h 1783724"/>
              <a:gd name="connsiteX57" fmla="*/ 8685834 w 12192000"/>
              <a:gd name="connsiteY57" fmla="*/ 1481431 h 1783724"/>
              <a:gd name="connsiteX58" fmla="*/ 8574116 w 12192000"/>
              <a:gd name="connsiteY58" fmla="*/ 1488166 h 1783724"/>
              <a:gd name="connsiteX59" fmla="*/ 8503254 w 12192000"/>
              <a:gd name="connsiteY59" fmla="*/ 1475627 h 1783724"/>
              <a:gd name="connsiteX60" fmla="*/ 8489028 w 12192000"/>
              <a:gd name="connsiteY60" fmla="*/ 1480483 h 1783724"/>
              <a:gd name="connsiteX61" fmla="*/ 8484222 w 12192000"/>
              <a:gd name="connsiteY61" fmla="*/ 1482955 h 1783724"/>
              <a:gd name="connsiteX62" fmla="*/ 8476034 w 12192000"/>
              <a:gd name="connsiteY62" fmla="*/ 1485197 h 1783724"/>
              <a:gd name="connsiteX63" fmla="*/ 8475659 w 12192000"/>
              <a:gd name="connsiteY63" fmla="*/ 1485048 h 1783724"/>
              <a:gd name="connsiteX64" fmla="*/ 8468325 w 12192000"/>
              <a:gd name="connsiteY64" fmla="*/ 1487552 h 1783724"/>
              <a:gd name="connsiteX65" fmla="*/ 8401298 w 12192000"/>
              <a:gd name="connsiteY65" fmla="*/ 1493672 h 1783724"/>
              <a:gd name="connsiteX66" fmla="*/ 8390295 w 12192000"/>
              <a:gd name="connsiteY66" fmla="*/ 1502138 h 1783724"/>
              <a:gd name="connsiteX67" fmla="*/ 8370102 w 12192000"/>
              <a:gd name="connsiteY67" fmla="*/ 1508730 h 1783724"/>
              <a:gd name="connsiteX68" fmla="*/ 8248843 w 12192000"/>
              <a:gd name="connsiteY68" fmla="*/ 1537060 h 1783724"/>
              <a:gd name="connsiteX69" fmla="*/ 8244399 w 12192000"/>
              <a:gd name="connsiteY69" fmla="*/ 1538596 h 1783724"/>
              <a:gd name="connsiteX70" fmla="*/ 8241700 w 12192000"/>
              <a:gd name="connsiteY70" fmla="*/ 1538396 h 1783724"/>
              <a:gd name="connsiteX71" fmla="*/ 8230388 w 12192000"/>
              <a:gd name="connsiteY71" fmla="*/ 1546517 h 1783724"/>
              <a:gd name="connsiteX72" fmla="*/ 8224228 w 12192000"/>
              <a:gd name="connsiteY72" fmla="*/ 1557267 h 1783724"/>
              <a:gd name="connsiteX73" fmla="*/ 8199666 w 12192000"/>
              <a:gd name="connsiteY73" fmla="*/ 1559012 h 1783724"/>
              <a:gd name="connsiteX74" fmla="*/ 8194548 w 12192000"/>
              <a:gd name="connsiteY74" fmla="*/ 1565013 h 1783724"/>
              <a:gd name="connsiteX75" fmla="*/ 8165771 w 12192000"/>
              <a:gd name="connsiteY75" fmla="*/ 1579116 h 1783724"/>
              <a:gd name="connsiteX76" fmla="*/ 8116832 w 12192000"/>
              <a:gd name="connsiteY76" fmla="*/ 1608547 h 1783724"/>
              <a:gd name="connsiteX77" fmla="*/ 8089016 w 12192000"/>
              <a:gd name="connsiteY77" fmla="*/ 1617129 h 1783724"/>
              <a:gd name="connsiteX78" fmla="*/ 8074658 w 12192000"/>
              <a:gd name="connsiteY78" fmla="*/ 1626971 h 1783724"/>
              <a:gd name="connsiteX79" fmla="*/ 8068056 w 12192000"/>
              <a:gd name="connsiteY79" fmla="*/ 1627924 h 1783724"/>
              <a:gd name="connsiteX80" fmla="*/ 8046900 w 12192000"/>
              <a:gd name="connsiteY80" fmla="*/ 1634483 h 1783724"/>
              <a:gd name="connsiteX81" fmla="*/ 8034634 w 12192000"/>
              <a:gd name="connsiteY81" fmla="*/ 1637466 h 1783724"/>
              <a:gd name="connsiteX82" fmla="*/ 8029700 w 12192000"/>
              <a:gd name="connsiteY82" fmla="*/ 1638364 h 1783724"/>
              <a:gd name="connsiteX83" fmla="*/ 7987514 w 12192000"/>
              <a:gd name="connsiteY83" fmla="*/ 1638160 h 1783724"/>
              <a:gd name="connsiteX84" fmla="*/ 7960991 w 12192000"/>
              <a:gd name="connsiteY84" fmla="*/ 1648892 h 1783724"/>
              <a:gd name="connsiteX85" fmla="*/ 7937606 w 12192000"/>
              <a:gd name="connsiteY85" fmla="*/ 1650659 h 1783724"/>
              <a:gd name="connsiteX86" fmla="*/ 7931522 w 12192000"/>
              <a:gd name="connsiteY86" fmla="*/ 1653082 h 1783724"/>
              <a:gd name="connsiteX87" fmla="*/ 7872444 w 12192000"/>
              <a:gd name="connsiteY87" fmla="*/ 1652202 h 1783724"/>
              <a:gd name="connsiteX88" fmla="*/ 7832232 w 12192000"/>
              <a:gd name="connsiteY88" fmla="*/ 1658594 h 1783724"/>
              <a:gd name="connsiteX89" fmla="*/ 7744332 w 12192000"/>
              <a:gd name="connsiteY89" fmla="*/ 1657695 h 1783724"/>
              <a:gd name="connsiteX90" fmla="*/ 7723062 w 12192000"/>
              <a:gd name="connsiteY90" fmla="*/ 1658222 h 1783724"/>
              <a:gd name="connsiteX91" fmla="*/ 7705682 w 12192000"/>
              <a:gd name="connsiteY91" fmla="*/ 1664606 h 1783724"/>
              <a:gd name="connsiteX92" fmla="*/ 7702441 w 12192000"/>
              <a:gd name="connsiteY92" fmla="*/ 1671260 h 1783724"/>
              <a:gd name="connsiteX93" fmla="*/ 7690889 w 12192000"/>
              <a:gd name="connsiteY93" fmla="*/ 1672499 h 1783724"/>
              <a:gd name="connsiteX94" fmla="*/ 7688002 w 12192000"/>
              <a:gd name="connsiteY94" fmla="*/ 1674071 h 1783724"/>
              <a:gd name="connsiteX95" fmla="*/ 7671275 w 12192000"/>
              <a:gd name="connsiteY95" fmla="*/ 1681835 h 1783724"/>
              <a:gd name="connsiteX96" fmla="*/ 7585018 w 12192000"/>
              <a:gd name="connsiteY96" fmla="*/ 1675431 h 1783724"/>
              <a:gd name="connsiteX97" fmla="*/ 7471472 w 12192000"/>
              <a:gd name="connsiteY97" fmla="*/ 1682487 h 1783724"/>
              <a:gd name="connsiteX98" fmla="*/ 7381391 w 12192000"/>
              <a:gd name="connsiteY98" fmla="*/ 1689122 h 1783724"/>
              <a:gd name="connsiteX99" fmla="*/ 7292528 w 12192000"/>
              <a:gd name="connsiteY99" fmla="*/ 1689863 h 1783724"/>
              <a:gd name="connsiteX100" fmla="*/ 7204542 w 12192000"/>
              <a:gd name="connsiteY100" fmla="*/ 1667362 h 1783724"/>
              <a:gd name="connsiteX101" fmla="*/ 7179107 w 12192000"/>
              <a:gd name="connsiteY101" fmla="*/ 1664705 h 1783724"/>
              <a:gd name="connsiteX102" fmla="*/ 7176110 w 12192000"/>
              <a:gd name="connsiteY102" fmla="*/ 1667956 h 1783724"/>
              <a:gd name="connsiteX103" fmla="*/ 7149935 w 12192000"/>
              <a:gd name="connsiteY103" fmla="*/ 1671723 h 1783724"/>
              <a:gd name="connsiteX104" fmla="*/ 7076173 w 12192000"/>
              <a:gd name="connsiteY104" fmla="*/ 1681613 h 1783724"/>
              <a:gd name="connsiteX105" fmla="*/ 6997704 w 12192000"/>
              <a:gd name="connsiteY105" fmla="*/ 1681043 h 1783724"/>
              <a:gd name="connsiteX106" fmla="*/ 6883473 w 12192000"/>
              <a:gd name="connsiteY106" fmla="*/ 1705122 h 1783724"/>
              <a:gd name="connsiteX107" fmla="*/ 6687688 w 12192000"/>
              <a:gd name="connsiteY107" fmla="*/ 1727643 h 1783724"/>
              <a:gd name="connsiteX108" fmla="*/ 6529051 w 12192000"/>
              <a:gd name="connsiteY108" fmla="*/ 1750971 h 1783724"/>
              <a:gd name="connsiteX109" fmla="*/ 6306028 w 12192000"/>
              <a:gd name="connsiteY109" fmla="*/ 1761123 h 1783724"/>
              <a:gd name="connsiteX110" fmla="*/ 6183195 w 12192000"/>
              <a:gd name="connsiteY110" fmla="*/ 1758873 h 1783724"/>
              <a:gd name="connsiteX111" fmla="*/ 6123126 w 12192000"/>
              <a:gd name="connsiteY111" fmla="*/ 1768552 h 1783724"/>
              <a:gd name="connsiteX112" fmla="*/ 6096136 w 12192000"/>
              <a:gd name="connsiteY112" fmla="*/ 1767260 h 1783724"/>
              <a:gd name="connsiteX113" fmla="*/ 6032917 w 12192000"/>
              <a:gd name="connsiteY113" fmla="*/ 1757308 h 1783724"/>
              <a:gd name="connsiteX114" fmla="*/ 5977870 w 12192000"/>
              <a:gd name="connsiteY114" fmla="*/ 1771268 h 1783724"/>
              <a:gd name="connsiteX115" fmla="*/ 5916336 w 12192000"/>
              <a:gd name="connsiteY115" fmla="*/ 1780879 h 1783724"/>
              <a:gd name="connsiteX116" fmla="*/ 5867980 w 12192000"/>
              <a:gd name="connsiteY116" fmla="*/ 1783724 h 1783724"/>
              <a:gd name="connsiteX117" fmla="*/ 5743302 w 12192000"/>
              <a:gd name="connsiteY117" fmla="*/ 1782136 h 1783724"/>
              <a:gd name="connsiteX118" fmla="*/ 5607054 w 12192000"/>
              <a:gd name="connsiteY118" fmla="*/ 1775578 h 1783724"/>
              <a:gd name="connsiteX119" fmla="*/ 5464006 w 12192000"/>
              <a:gd name="connsiteY119" fmla="*/ 1763436 h 1783724"/>
              <a:gd name="connsiteX120" fmla="*/ 5412840 w 12192000"/>
              <a:gd name="connsiteY120" fmla="*/ 1767920 h 1783724"/>
              <a:gd name="connsiteX121" fmla="*/ 5361713 w 12192000"/>
              <a:gd name="connsiteY121" fmla="*/ 1773980 h 1783724"/>
              <a:gd name="connsiteX122" fmla="*/ 5241786 w 12192000"/>
              <a:gd name="connsiteY122" fmla="*/ 1756656 h 1783724"/>
              <a:gd name="connsiteX123" fmla="*/ 5202963 w 12192000"/>
              <a:gd name="connsiteY123" fmla="*/ 1747306 h 1783724"/>
              <a:gd name="connsiteX124" fmla="*/ 5154668 w 12192000"/>
              <a:gd name="connsiteY124" fmla="*/ 1744668 h 1783724"/>
              <a:gd name="connsiteX125" fmla="*/ 5136547 w 12192000"/>
              <a:gd name="connsiteY125" fmla="*/ 1738620 h 1783724"/>
              <a:gd name="connsiteX126" fmla="*/ 5122587 w 12192000"/>
              <a:gd name="connsiteY126" fmla="*/ 1735756 h 1783724"/>
              <a:gd name="connsiteX127" fmla="*/ 5119579 w 12192000"/>
              <a:gd name="connsiteY127" fmla="*/ 1734004 h 1783724"/>
              <a:gd name="connsiteX128" fmla="*/ 5101616 w 12192000"/>
              <a:gd name="connsiteY128" fmla="*/ 1724948 h 1783724"/>
              <a:gd name="connsiteX129" fmla="*/ 5045783 w 12192000"/>
              <a:gd name="connsiteY129" fmla="*/ 1730209 h 1783724"/>
              <a:gd name="connsiteX130" fmla="*/ 4991477 w 12192000"/>
              <a:gd name="connsiteY130" fmla="*/ 1716450 h 1783724"/>
              <a:gd name="connsiteX131" fmla="*/ 4820387 w 12192000"/>
              <a:gd name="connsiteY131" fmla="*/ 1695973 h 1783724"/>
              <a:gd name="connsiteX132" fmla="*/ 4742338 w 12192000"/>
              <a:gd name="connsiteY132" fmla="*/ 1672696 h 1783724"/>
              <a:gd name="connsiteX133" fmla="*/ 4703062 w 12192000"/>
              <a:gd name="connsiteY133" fmla="*/ 1665094 h 1783724"/>
              <a:gd name="connsiteX134" fmla="*/ 4701052 w 12192000"/>
              <a:gd name="connsiteY134" fmla="*/ 1664466 h 1783724"/>
              <a:gd name="connsiteX135" fmla="*/ 4701986 w 12192000"/>
              <a:gd name="connsiteY135" fmla="*/ 1664294 h 1783724"/>
              <a:gd name="connsiteX136" fmla="*/ 4697074 w 12192000"/>
              <a:gd name="connsiteY136" fmla="*/ 1663224 h 1783724"/>
              <a:gd name="connsiteX137" fmla="*/ 4701052 w 12192000"/>
              <a:gd name="connsiteY137" fmla="*/ 1664466 h 1783724"/>
              <a:gd name="connsiteX138" fmla="*/ 4695406 w 12192000"/>
              <a:gd name="connsiteY138" fmla="*/ 1665504 h 1783724"/>
              <a:gd name="connsiteX139" fmla="*/ 4495727 w 12192000"/>
              <a:gd name="connsiteY139" fmla="*/ 1656633 h 1783724"/>
              <a:gd name="connsiteX140" fmla="*/ 4428317 w 12192000"/>
              <a:gd name="connsiteY140" fmla="*/ 1646311 h 1783724"/>
              <a:gd name="connsiteX141" fmla="*/ 4424455 w 12192000"/>
              <a:gd name="connsiteY141" fmla="*/ 1646545 h 1783724"/>
              <a:gd name="connsiteX142" fmla="*/ 4418141 w 12192000"/>
              <a:gd name="connsiteY142" fmla="*/ 1643457 h 1783724"/>
              <a:gd name="connsiteX143" fmla="*/ 4389054 w 12192000"/>
              <a:gd name="connsiteY143" fmla="*/ 1635100 h 1783724"/>
              <a:gd name="connsiteX144" fmla="*/ 4243963 w 12192000"/>
              <a:gd name="connsiteY144" fmla="*/ 1600547 h 1783724"/>
              <a:gd name="connsiteX145" fmla="*/ 4230390 w 12192000"/>
              <a:gd name="connsiteY145" fmla="*/ 1596782 h 1783724"/>
              <a:gd name="connsiteX146" fmla="*/ 4151096 w 12192000"/>
              <a:gd name="connsiteY146" fmla="*/ 1589415 h 1783724"/>
              <a:gd name="connsiteX147" fmla="*/ 4091729 w 12192000"/>
              <a:gd name="connsiteY147" fmla="*/ 1565484 h 1783724"/>
              <a:gd name="connsiteX148" fmla="*/ 3994992 w 12192000"/>
              <a:gd name="connsiteY148" fmla="*/ 1554250 h 1783724"/>
              <a:gd name="connsiteX149" fmla="*/ 3898778 w 12192000"/>
              <a:gd name="connsiteY149" fmla="*/ 1546088 h 1783724"/>
              <a:gd name="connsiteX150" fmla="*/ 3863728 w 12192000"/>
              <a:gd name="connsiteY150" fmla="*/ 1544567 h 1783724"/>
              <a:gd name="connsiteX151" fmla="*/ 3729252 w 12192000"/>
              <a:gd name="connsiteY151" fmla="*/ 1544592 h 1783724"/>
              <a:gd name="connsiteX152" fmla="*/ 3716543 w 12192000"/>
              <a:gd name="connsiteY152" fmla="*/ 1541771 h 1783724"/>
              <a:gd name="connsiteX153" fmla="*/ 3715389 w 12192000"/>
              <a:gd name="connsiteY153" fmla="*/ 1538406 h 1783724"/>
              <a:gd name="connsiteX154" fmla="*/ 3682391 w 12192000"/>
              <a:gd name="connsiteY154" fmla="*/ 1529372 h 1783724"/>
              <a:gd name="connsiteX155" fmla="*/ 3669607 w 12192000"/>
              <a:gd name="connsiteY155" fmla="*/ 1534463 h 1783724"/>
              <a:gd name="connsiteX156" fmla="*/ 3669577 w 12192000"/>
              <a:gd name="connsiteY156" fmla="*/ 1534458 h 1783724"/>
              <a:gd name="connsiteX157" fmla="*/ 3660365 w 12192000"/>
              <a:gd name="connsiteY157" fmla="*/ 1531370 h 1783724"/>
              <a:gd name="connsiteX158" fmla="*/ 3637171 w 12192000"/>
              <a:gd name="connsiteY158" fmla="*/ 1523813 h 1783724"/>
              <a:gd name="connsiteX159" fmla="*/ 3636519 w 12192000"/>
              <a:gd name="connsiteY159" fmla="*/ 1523773 h 1783724"/>
              <a:gd name="connsiteX160" fmla="*/ 3589716 w 12192000"/>
              <a:gd name="connsiteY160" fmla="*/ 1506360 h 1783724"/>
              <a:gd name="connsiteX161" fmla="*/ 3583541 w 12192000"/>
              <a:gd name="connsiteY161" fmla="*/ 1507469 h 1783724"/>
              <a:gd name="connsiteX162" fmla="*/ 3574426 w 12192000"/>
              <a:gd name="connsiteY162" fmla="*/ 1507574 h 1783724"/>
              <a:gd name="connsiteX163" fmla="*/ 3574190 w 12192000"/>
              <a:gd name="connsiteY163" fmla="*/ 1507350 h 1783724"/>
              <a:gd name="connsiteX164" fmla="*/ 3565671 w 12192000"/>
              <a:gd name="connsiteY164" fmla="*/ 1507894 h 1783724"/>
              <a:gd name="connsiteX165" fmla="*/ 3515816 w 12192000"/>
              <a:gd name="connsiteY165" fmla="*/ 1499688 h 1783724"/>
              <a:gd name="connsiteX166" fmla="*/ 3452912 w 12192000"/>
              <a:gd name="connsiteY166" fmla="*/ 1496444 h 1783724"/>
              <a:gd name="connsiteX167" fmla="*/ 3380405 w 12192000"/>
              <a:gd name="connsiteY167" fmla="*/ 1486216 h 1783724"/>
              <a:gd name="connsiteX168" fmla="*/ 3343625 w 12192000"/>
              <a:gd name="connsiteY168" fmla="*/ 1500147 h 1783724"/>
              <a:gd name="connsiteX169" fmla="*/ 3323774 w 12192000"/>
              <a:gd name="connsiteY169" fmla="*/ 1501476 h 1783724"/>
              <a:gd name="connsiteX170" fmla="*/ 3321444 w 12192000"/>
              <a:gd name="connsiteY170" fmla="*/ 1500659 h 1783724"/>
              <a:gd name="connsiteX171" fmla="*/ 3242143 w 12192000"/>
              <a:gd name="connsiteY171" fmla="*/ 1505268 h 1783724"/>
              <a:gd name="connsiteX172" fmla="*/ 3122401 w 12192000"/>
              <a:gd name="connsiteY172" fmla="*/ 1511314 h 1783724"/>
              <a:gd name="connsiteX173" fmla="*/ 3010177 w 12192000"/>
              <a:gd name="connsiteY173" fmla="*/ 1513132 h 1783724"/>
              <a:gd name="connsiteX174" fmla="*/ 2782615 w 12192000"/>
              <a:gd name="connsiteY174" fmla="*/ 1509375 h 1783724"/>
              <a:gd name="connsiteX175" fmla="*/ 2668665 w 12192000"/>
              <a:gd name="connsiteY175" fmla="*/ 1517660 h 1783724"/>
              <a:gd name="connsiteX176" fmla="*/ 2548073 w 12192000"/>
              <a:gd name="connsiteY176" fmla="*/ 1516667 h 1783724"/>
              <a:gd name="connsiteX177" fmla="*/ 2423377 w 12192000"/>
              <a:gd name="connsiteY177" fmla="*/ 1527776 h 1783724"/>
              <a:gd name="connsiteX178" fmla="*/ 2295298 w 12192000"/>
              <a:gd name="connsiteY178" fmla="*/ 1534368 h 1783724"/>
              <a:gd name="connsiteX179" fmla="*/ 2188781 w 12192000"/>
              <a:gd name="connsiteY179" fmla="*/ 1529677 h 1783724"/>
              <a:gd name="connsiteX180" fmla="*/ 2074855 w 12192000"/>
              <a:gd name="connsiteY180" fmla="*/ 1515446 h 1783724"/>
              <a:gd name="connsiteX181" fmla="*/ 2012587 w 12192000"/>
              <a:gd name="connsiteY181" fmla="*/ 1522487 h 1783724"/>
              <a:gd name="connsiteX182" fmla="*/ 1932075 w 12192000"/>
              <a:gd name="connsiteY182" fmla="*/ 1517914 h 1783724"/>
              <a:gd name="connsiteX183" fmla="*/ 1908490 w 12192000"/>
              <a:gd name="connsiteY183" fmla="*/ 1526423 h 1783724"/>
              <a:gd name="connsiteX184" fmla="*/ 1908410 w 12192000"/>
              <a:gd name="connsiteY184" fmla="*/ 1526410 h 1783724"/>
              <a:gd name="connsiteX185" fmla="*/ 1901918 w 12192000"/>
              <a:gd name="connsiteY185" fmla="*/ 1522410 h 1783724"/>
              <a:gd name="connsiteX186" fmla="*/ 1876753 w 12192000"/>
              <a:gd name="connsiteY186" fmla="*/ 1517619 h 1783724"/>
              <a:gd name="connsiteX187" fmla="*/ 1858194 w 12192000"/>
              <a:gd name="connsiteY187" fmla="*/ 1522343 h 1783724"/>
              <a:gd name="connsiteX188" fmla="*/ 1702657 w 12192000"/>
              <a:gd name="connsiteY188" fmla="*/ 1510562 h 1783724"/>
              <a:gd name="connsiteX189" fmla="*/ 1701421 w 12192000"/>
              <a:gd name="connsiteY189" fmla="*/ 1510775 h 1783724"/>
              <a:gd name="connsiteX190" fmla="*/ 1699973 w 12192000"/>
              <a:gd name="connsiteY190" fmla="*/ 1507739 h 1783724"/>
              <a:gd name="connsiteX191" fmla="*/ 1682526 w 12192000"/>
              <a:gd name="connsiteY191" fmla="*/ 1504598 h 1783724"/>
              <a:gd name="connsiteX192" fmla="*/ 1677380 w 12192000"/>
              <a:gd name="connsiteY192" fmla="*/ 1504851 h 1783724"/>
              <a:gd name="connsiteX193" fmla="*/ 1670304 w 12192000"/>
              <a:gd name="connsiteY193" fmla="*/ 1503744 h 1783724"/>
              <a:gd name="connsiteX194" fmla="*/ 1670197 w 12192000"/>
              <a:gd name="connsiteY194" fmla="*/ 1503497 h 1783724"/>
              <a:gd name="connsiteX195" fmla="*/ 1626301 w 12192000"/>
              <a:gd name="connsiteY195" fmla="*/ 1474931 h 1783724"/>
              <a:gd name="connsiteX196" fmla="*/ 1535119 w 12192000"/>
              <a:gd name="connsiteY196" fmla="*/ 1463075 h 1783724"/>
              <a:gd name="connsiteX197" fmla="*/ 1531340 w 12192000"/>
              <a:gd name="connsiteY197" fmla="*/ 1461293 h 1783724"/>
              <a:gd name="connsiteX198" fmla="*/ 1498454 w 12192000"/>
              <a:gd name="connsiteY198" fmla="*/ 1463478 h 1783724"/>
              <a:gd name="connsiteX199" fmla="*/ 1478806 w 12192000"/>
              <a:gd name="connsiteY199" fmla="*/ 1464611 h 1783724"/>
              <a:gd name="connsiteX200" fmla="*/ 1358081 w 12192000"/>
              <a:gd name="connsiteY200" fmla="*/ 1455545 h 1783724"/>
              <a:gd name="connsiteX201" fmla="*/ 1222449 w 12192000"/>
              <a:gd name="connsiteY201" fmla="*/ 1455454 h 1783724"/>
              <a:gd name="connsiteX202" fmla="*/ 1180983 w 12192000"/>
              <a:gd name="connsiteY202" fmla="*/ 1440557 h 1783724"/>
              <a:gd name="connsiteX203" fmla="*/ 1018426 w 12192000"/>
              <a:gd name="connsiteY203" fmla="*/ 1400226 h 1783724"/>
              <a:gd name="connsiteX204" fmla="*/ 940021 w 12192000"/>
              <a:gd name="connsiteY204" fmla="*/ 1409452 h 1783724"/>
              <a:gd name="connsiteX205" fmla="*/ 940362 w 12192000"/>
              <a:gd name="connsiteY205" fmla="*/ 1408090 h 1783724"/>
              <a:gd name="connsiteX206" fmla="*/ 927147 w 12192000"/>
              <a:gd name="connsiteY206" fmla="*/ 1407436 h 1783724"/>
              <a:gd name="connsiteX207" fmla="*/ 915481 w 12192000"/>
              <a:gd name="connsiteY207" fmla="*/ 1395526 h 1783724"/>
              <a:gd name="connsiteX208" fmla="*/ 884363 w 12192000"/>
              <a:gd name="connsiteY208" fmla="*/ 1395024 h 1783724"/>
              <a:gd name="connsiteX209" fmla="*/ 883522 w 12192000"/>
              <a:gd name="connsiteY209" fmla="*/ 1400267 h 1783724"/>
              <a:gd name="connsiteX210" fmla="*/ 865903 w 12192000"/>
              <a:gd name="connsiteY210" fmla="*/ 1394324 h 1783724"/>
              <a:gd name="connsiteX211" fmla="*/ 790832 w 12192000"/>
              <a:gd name="connsiteY211" fmla="*/ 1370999 h 1783724"/>
              <a:gd name="connsiteX212" fmla="*/ 749766 w 12192000"/>
              <a:gd name="connsiteY212" fmla="*/ 1353216 h 1783724"/>
              <a:gd name="connsiteX213" fmla="*/ 705470 w 12192000"/>
              <a:gd name="connsiteY213" fmla="*/ 1354328 h 1783724"/>
              <a:gd name="connsiteX214" fmla="*/ 692371 w 12192000"/>
              <a:gd name="connsiteY214" fmla="*/ 1343942 h 1783724"/>
              <a:gd name="connsiteX215" fmla="*/ 690203 w 12192000"/>
              <a:gd name="connsiteY215" fmla="*/ 1341970 h 1783724"/>
              <a:gd name="connsiteX216" fmla="*/ 679574 w 12192000"/>
              <a:gd name="connsiteY216" fmla="*/ 1338069 h 1783724"/>
              <a:gd name="connsiteX217" fmla="*/ 679009 w 12192000"/>
              <a:gd name="connsiteY217" fmla="*/ 1331966 h 1783724"/>
              <a:gd name="connsiteX218" fmla="*/ 664756 w 12192000"/>
              <a:gd name="connsiteY218" fmla="*/ 1322509 h 1783724"/>
              <a:gd name="connsiteX219" fmla="*/ 644515 w 12192000"/>
              <a:gd name="connsiteY219" fmla="*/ 1316732 h 1783724"/>
              <a:gd name="connsiteX220" fmla="*/ 545716 w 12192000"/>
              <a:gd name="connsiteY220" fmla="*/ 1294878 h 1783724"/>
              <a:gd name="connsiteX221" fmla="*/ 488094 w 12192000"/>
              <a:gd name="connsiteY221" fmla="*/ 1278596 h 1783724"/>
              <a:gd name="connsiteX222" fmla="*/ 468538 w 12192000"/>
              <a:gd name="connsiteY222" fmla="*/ 1267376 h 1783724"/>
              <a:gd name="connsiteX223" fmla="*/ 439655 w 12192000"/>
              <a:gd name="connsiteY223" fmla="*/ 1255090 h 1783724"/>
              <a:gd name="connsiteX224" fmla="*/ 390496 w 12192000"/>
              <a:gd name="connsiteY224" fmla="*/ 1229512 h 1783724"/>
              <a:gd name="connsiteX225" fmla="*/ 362616 w 12192000"/>
              <a:gd name="connsiteY225" fmla="*/ 1221981 h 1783724"/>
              <a:gd name="connsiteX226" fmla="*/ 348184 w 12192000"/>
              <a:gd name="connsiteY226" fmla="*/ 1213437 h 1783724"/>
              <a:gd name="connsiteX227" fmla="*/ 341576 w 12192000"/>
              <a:gd name="connsiteY227" fmla="*/ 1212583 h 1783724"/>
              <a:gd name="connsiteX228" fmla="*/ 320370 w 12192000"/>
              <a:gd name="connsiteY228" fmla="*/ 1206827 h 1783724"/>
              <a:gd name="connsiteX229" fmla="*/ 308082 w 12192000"/>
              <a:gd name="connsiteY229" fmla="*/ 1204195 h 1783724"/>
              <a:gd name="connsiteX230" fmla="*/ 303141 w 12192000"/>
              <a:gd name="connsiteY230" fmla="*/ 1203396 h 1783724"/>
              <a:gd name="connsiteX231" fmla="*/ 260955 w 12192000"/>
              <a:gd name="connsiteY231" fmla="*/ 1203345 h 1783724"/>
              <a:gd name="connsiteX232" fmla="*/ 234352 w 12192000"/>
              <a:gd name="connsiteY232" fmla="*/ 1193972 h 1783724"/>
              <a:gd name="connsiteX233" fmla="*/ 210954 w 12192000"/>
              <a:gd name="connsiteY233" fmla="*/ 1192326 h 1783724"/>
              <a:gd name="connsiteX234" fmla="*/ 204851 w 12192000"/>
              <a:gd name="connsiteY234" fmla="*/ 1190210 h 1783724"/>
              <a:gd name="connsiteX235" fmla="*/ 145778 w 12192000"/>
              <a:gd name="connsiteY235" fmla="*/ 1190651 h 1783724"/>
              <a:gd name="connsiteX236" fmla="*/ 105518 w 12192000"/>
              <a:gd name="connsiteY236" fmla="*/ 1184937 h 1783724"/>
              <a:gd name="connsiteX237" fmla="*/ 17623 w 12192000"/>
              <a:gd name="connsiteY237" fmla="*/ 1185238 h 1783724"/>
              <a:gd name="connsiteX238" fmla="*/ 0 w 12192000"/>
              <a:gd name="connsiteY238" fmla="*/ 1184768 h 1783724"/>
              <a:gd name="connsiteX239" fmla="*/ 0 w 12192000"/>
              <a:gd name="connsiteY239"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90810 w 12192000"/>
              <a:gd name="connsiteY17" fmla="*/ 1243590 h 1783724"/>
              <a:gd name="connsiteX18" fmla="*/ 10998826 w 12192000"/>
              <a:gd name="connsiteY18" fmla="*/ 1282991 h 1783724"/>
              <a:gd name="connsiteX19" fmla="*/ 10955096 w 12192000"/>
              <a:gd name="connsiteY19" fmla="*/ 1231768 h 1783724"/>
              <a:gd name="connsiteX20" fmla="*/ 10864884 w 12192000"/>
              <a:gd name="connsiteY20" fmla="*/ 1245957 h 1783724"/>
              <a:gd name="connsiteX21" fmla="*/ 10841363 w 12192000"/>
              <a:gd name="connsiteY21" fmla="*/ 1251400 h 1783724"/>
              <a:gd name="connsiteX22" fmla="*/ 10780910 w 12192000"/>
              <a:gd name="connsiteY22" fmla="*/ 1249166 h 1783724"/>
              <a:gd name="connsiteX23" fmla="*/ 10696254 w 12192000"/>
              <a:gd name="connsiteY23" fmla="*/ 1259247 h 1783724"/>
              <a:gd name="connsiteX24" fmla="*/ 10577832 w 12192000"/>
              <a:gd name="connsiteY24" fmla="*/ 1255994 h 1783724"/>
              <a:gd name="connsiteX25" fmla="*/ 10531976 w 12192000"/>
              <a:gd name="connsiteY25" fmla="*/ 1249692 h 1783724"/>
              <a:gd name="connsiteX26" fmla="*/ 10453101 w 12192000"/>
              <a:gd name="connsiteY26" fmla="*/ 1241000 h 1783724"/>
              <a:gd name="connsiteX27" fmla="*/ 10407706 w 12192000"/>
              <a:gd name="connsiteY27" fmla="*/ 1235650 h 1783724"/>
              <a:gd name="connsiteX28" fmla="*/ 10368559 w 12192000"/>
              <a:gd name="connsiteY28" fmla="*/ 1235686 h 1783724"/>
              <a:gd name="connsiteX29" fmla="*/ 10352542 w 12192000"/>
              <a:gd name="connsiteY29" fmla="*/ 1245817 h 1783724"/>
              <a:gd name="connsiteX30" fmla="*/ 10294918 w 12192000"/>
              <a:gd name="connsiteY30" fmla="*/ 1263549 h 1783724"/>
              <a:gd name="connsiteX31" fmla="*/ 10271059 w 12192000"/>
              <a:gd name="connsiteY31" fmla="*/ 1265010 h 1783724"/>
              <a:gd name="connsiteX32" fmla="*/ 10239064 w 12192000"/>
              <a:gd name="connsiteY32" fmla="*/ 1270598 h 1783724"/>
              <a:gd name="connsiteX33" fmla="*/ 10181078 w 12192000"/>
              <a:gd name="connsiteY33" fmla="*/ 1276374 h 1783724"/>
              <a:gd name="connsiteX34" fmla="*/ 10153458 w 12192000"/>
              <a:gd name="connsiteY34" fmla="*/ 1285229 h 1783724"/>
              <a:gd name="connsiteX35" fmla="*/ 10140775 w 12192000"/>
              <a:gd name="connsiteY35" fmla="*/ 1285847 h 1783724"/>
              <a:gd name="connsiteX36" fmla="*/ 10132055 w 12192000"/>
              <a:gd name="connsiteY36" fmla="*/ 1297214 h 1783724"/>
              <a:gd name="connsiteX37" fmla="*/ 10094093 w 12192000"/>
              <a:gd name="connsiteY37" fmla="*/ 1316697 h 1783724"/>
              <a:gd name="connsiteX38" fmla="*/ 10054855 w 12192000"/>
              <a:gd name="connsiteY38" fmla="*/ 1316203 h 1783724"/>
              <a:gd name="connsiteX39" fmla="*/ 10016268 w 12192000"/>
              <a:gd name="connsiteY39" fmla="*/ 1325133 h 1783724"/>
              <a:gd name="connsiteX40" fmla="*/ 9937115 w 12192000"/>
              <a:gd name="connsiteY40" fmla="*/ 1337731 h 1783724"/>
              <a:gd name="connsiteX41" fmla="*/ 9824942 w 12192000"/>
              <a:gd name="connsiteY41" fmla="*/ 1342969 h 1783724"/>
              <a:gd name="connsiteX42" fmla="*/ 9705553 w 12192000"/>
              <a:gd name="connsiteY42" fmla="*/ 1359323 h 1783724"/>
              <a:gd name="connsiteX43" fmla="*/ 9589915 w 12192000"/>
              <a:gd name="connsiteY43" fmla="*/ 1382355 h 1783724"/>
              <a:gd name="connsiteX44" fmla="*/ 9315048 w 12192000"/>
              <a:gd name="connsiteY44" fmla="*/ 1428626 h 1783724"/>
              <a:gd name="connsiteX45" fmla="*/ 9209077 w 12192000"/>
              <a:gd name="connsiteY45" fmla="*/ 1448049 h 1783724"/>
              <a:gd name="connsiteX46" fmla="*/ 9133300 w 12192000"/>
              <a:gd name="connsiteY46" fmla="*/ 1456152 h 1783724"/>
              <a:gd name="connsiteX47" fmla="*/ 9031264 w 12192000"/>
              <a:gd name="connsiteY47" fmla="*/ 1462053 h 1783724"/>
              <a:gd name="connsiteX48" fmla="*/ 8983321 w 12192000"/>
              <a:gd name="connsiteY48" fmla="*/ 1464616 h 1783724"/>
              <a:gd name="connsiteX49" fmla="*/ 8983035 w 12192000"/>
              <a:gd name="connsiteY49" fmla="*/ 1464417 h 1783724"/>
              <a:gd name="connsiteX50" fmla="*/ 8974072 w 12192000"/>
              <a:gd name="connsiteY50" fmla="*/ 1465390 h 1783724"/>
              <a:gd name="connsiteX51" fmla="*/ 8968242 w 12192000"/>
              <a:gd name="connsiteY51" fmla="*/ 1467079 h 1783724"/>
              <a:gd name="connsiteX52" fmla="*/ 8952199 w 12192000"/>
              <a:gd name="connsiteY52" fmla="*/ 1469700 h 1783724"/>
              <a:gd name="connsiteX53" fmla="*/ 8945873 w 12192000"/>
              <a:gd name="connsiteY53" fmla="*/ 1469099 h 1783724"/>
              <a:gd name="connsiteX54" fmla="*/ 8940905 w 12192000"/>
              <a:gd name="connsiteY54" fmla="*/ 1467238 h 1783724"/>
              <a:gd name="connsiteX55" fmla="*/ 8906846 w 12192000"/>
              <a:gd name="connsiteY55" fmla="*/ 1464481 h 1783724"/>
              <a:gd name="connsiteX56" fmla="*/ 8730411 w 12192000"/>
              <a:gd name="connsiteY56" fmla="*/ 1479838 h 1783724"/>
              <a:gd name="connsiteX57" fmla="*/ 8685834 w 12192000"/>
              <a:gd name="connsiteY57" fmla="*/ 1481431 h 1783724"/>
              <a:gd name="connsiteX58" fmla="*/ 8574116 w 12192000"/>
              <a:gd name="connsiteY58" fmla="*/ 1488166 h 1783724"/>
              <a:gd name="connsiteX59" fmla="*/ 8503254 w 12192000"/>
              <a:gd name="connsiteY59" fmla="*/ 1475627 h 1783724"/>
              <a:gd name="connsiteX60" fmla="*/ 8489028 w 12192000"/>
              <a:gd name="connsiteY60" fmla="*/ 1480483 h 1783724"/>
              <a:gd name="connsiteX61" fmla="*/ 8484222 w 12192000"/>
              <a:gd name="connsiteY61" fmla="*/ 1482955 h 1783724"/>
              <a:gd name="connsiteX62" fmla="*/ 8476034 w 12192000"/>
              <a:gd name="connsiteY62" fmla="*/ 1485197 h 1783724"/>
              <a:gd name="connsiteX63" fmla="*/ 8475659 w 12192000"/>
              <a:gd name="connsiteY63" fmla="*/ 1485048 h 1783724"/>
              <a:gd name="connsiteX64" fmla="*/ 8468325 w 12192000"/>
              <a:gd name="connsiteY64" fmla="*/ 1487552 h 1783724"/>
              <a:gd name="connsiteX65" fmla="*/ 8401298 w 12192000"/>
              <a:gd name="connsiteY65" fmla="*/ 1493672 h 1783724"/>
              <a:gd name="connsiteX66" fmla="*/ 8390295 w 12192000"/>
              <a:gd name="connsiteY66" fmla="*/ 1502138 h 1783724"/>
              <a:gd name="connsiteX67" fmla="*/ 8370102 w 12192000"/>
              <a:gd name="connsiteY67" fmla="*/ 1508730 h 1783724"/>
              <a:gd name="connsiteX68" fmla="*/ 8248843 w 12192000"/>
              <a:gd name="connsiteY68" fmla="*/ 1537060 h 1783724"/>
              <a:gd name="connsiteX69" fmla="*/ 8244399 w 12192000"/>
              <a:gd name="connsiteY69" fmla="*/ 1538596 h 1783724"/>
              <a:gd name="connsiteX70" fmla="*/ 8241700 w 12192000"/>
              <a:gd name="connsiteY70" fmla="*/ 1538396 h 1783724"/>
              <a:gd name="connsiteX71" fmla="*/ 8230388 w 12192000"/>
              <a:gd name="connsiteY71" fmla="*/ 1546517 h 1783724"/>
              <a:gd name="connsiteX72" fmla="*/ 8224228 w 12192000"/>
              <a:gd name="connsiteY72" fmla="*/ 1557267 h 1783724"/>
              <a:gd name="connsiteX73" fmla="*/ 8199666 w 12192000"/>
              <a:gd name="connsiteY73" fmla="*/ 1559012 h 1783724"/>
              <a:gd name="connsiteX74" fmla="*/ 8194548 w 12192000"/>
              <a:gd name="connsiteY74" fmla="*/ 1565013 h 1783724"/>
              <a:gd name="connsiteX75" fmla="*/ 8165771 w 12192000"/>
              <a:gd name="connsiteY75" fmla="*/ 1579116 h 1783724"/>
              <a:gd name="connsiteX76" fmla="*/ 8116832 w 12192000"/>
              <a:gd name="connsiteY76" fmla="*/ 1608547 h 1783724"/>
              <a:gd name="connsiteX77" fmla="*/ 8089016 w 12192000"/>
              <a:gd name="connsiteY77" fmla="*/ 1617129 h 1783724"/>
              <a:gd name="connsiteX78" fmla="*/ 8074658 w 12192000"/>
              <a:gd name="connsiteY78" fmla="*/ 1626971 h 1783724"/>
              <a:gd name="connsiteX79" fmla="*/ 8068056 w 12192000"/>
              <a:gd name="connsiteY79" fmla="*/ 1627924 h 1783724"/>
              <a:gd name="connsiteX80" fmla="*/ 8046900 w 12192000"/>
              <a:gd name="connsiteY80" fmla="*/ 1634483 h 1783724"/>
              <a:gd name="connsiteX81" fmla="*/ 8034634 w 12192000"/>
              <a:gd name="connsiteY81" fmla="*/ 1637466 h 1783724"/>
              <a:gd name="connsiteX82" fmla="*/ 8029700 w 12192000"/>
              <a:gd name="connsiteY82" fmla="*/ 1638364 h 1783724"/>
              <a:gd name="connsiteX83" fmla="*/ 7987514 w 12192000"/>
              <a:gd name="connsiteY83" fmla="*/ 1638160 h 1783724"/>
              <a:gd name="connsiteX84" fmla="*/ 7960991 w 12192000"/>
              <a:gd name="connsiteY84" fmla="*/ 1648892 h 1783724"/>
              <a:gd name="connsiteX85" fmla="*/ 7937606 w 12192000"/>
              <a:gd name="connsiteY85" fmla="*/ 1650659 h 1783724"/>
              <a:gd name="connsiteX86" fmla="*/ 7931522 w 12192000"/>
              <a:gd name="connsiteY86" fmla="*/ 1653082 h 1783724"/>
              <a:gd name="connsiteX87" fmla="*/ 7872444 w 12192000"/>
              <a:gd name="connsiteY87" fmla="*/ 1652202 h 1783724"/>
              <a:gd name="connsiteX88" fmla="*/ 7832232 w 12192000"/>
              <a:gd name="connsiteY88" fmla="*/ 1658594 h 1783724"/>
              <a:gd name="connsiteX89" fmla="*/ 7744332 w 12192000"/>
              <a:gd name="connsiteY89" fmla="*/ 1657695 h 1783724"/>
              <a:gd name="connsiteX90" fmla="*/ 7723062 w 12192000"/>
              <a:gd name="connsiteY90" fmla="*/ 1658222 h 1783724"/>
              <a:gd name="connsiteX91" fmla="*/ 7705682 w 12192000"/>
              <a:gd name="connsiteY91" fmla="*/ 1664606 h 1783724"/>
              <a:gd name="connsiteX92" fmla="*/ 7702441 w 12192000"/>
              <a:gd name="connsiteY92" fmla="*/ 1671260 h 1783724"/>
              <a:gd name="connsiteX93" fmla="*/ 7690889 w 12192000"/>
              <a:gd name="connsiteY93" fmla="*/ 1672499 h 1783724"/>
              <a:gd name="connsiteX94" fmla="*/ 7688002 w 12192000"/>
              <a:gd name="connsiteY94" fmla="*/ 1674071 h 1783724"/>
              <a:gd name="connsiteX95" fmla="*/ 7671275 w 12192000"/>
              <a:gd name="connsiteY95" fmla="*/ 1681835 h 1783724"/>
              <a:gd name="connsiteX96" fmla="*/ 7585018 w 12192000"/>
              <a:gd name="connsiteY96" fmla="*/ 1675431 h 1783724"/>
              <a:gd name="connsiteX97" fmla="*/ 7471472 w 12192000"/>
              <a:gd name="connsiteY97" fmla="*/ 1682487 h 1783724"/>
              <a:gd name="connsiteX98" fmla="*/ 7381391 w 12192000"/>
              <a:gd name="connsiteY98" fmla="*/ 1689122 h 1783724"/>
              <a:gd name="connsiteX99" fmla="*/ 7292528 w 12192000"/>
              <a:gd name="connsiteY99" fmla="*/ 1689863 h 1783724"/>
              <a:gd name="connsiteX100" fmla="*/ 7204542 w 12192000"/>
              <a:gd name="connsiteY100" fmla="*/ 1667362 h 1783724"/>
              <a:gd name="connsiteX101" fmla="*/ 7179107 w 12192000"/>
              <a:gd name="connsiteY101" fmla="*/ 1664705 h 1783724"/>
              <a:gd name="connsiteX102" fmla="*/ 7176110 w 12192000"/>
              <a:gd name="connsiteY102" fmla="*/ 1667956 h 1783724"/>
              <a:gd name="connsiteX103" fmla="*/ 7149935 w 12192000"/>
              <a:gd name="connsiteY103" fmla="*/ 1671723 h 1783724"/>
              <a:gd name="connsiteX104" fmla="*/ 7076173 w 12192000"/>
              <a:gd name="connsiteY104" fmla="*/ 1681613 h 1783724"/>
              <a:gd name="connsiteX105" fmla="*/ 6997704 w 12192000"/>
              <a:gd name="connsiteY105" fmla="*/ 1681043 h 1783724"/>
              <a:gd name="connsiteX106" fmla="*/ 6883473 w 12192000"/>
              <a:gd name="connsiteY106" fmla="*/ 1705122 h 1783724"/>
              <a:gd name="connsiteX107" fmla="*/ 6687688 w 12192000"/>
              <a:gd name="connsiteY107" fmla="*/ 1727643 h 1783724"/>
              <a:gd name="connsiteX108" fmla="*/ 6529051 w 12192000"/>
              <a:gd name="connsiteY108" fmla="*/ 1750971 h 1783724"/>
              <a:gd name="connsiteX109" fmla="*/ 6306028 w 12192000"/>
              <a:gd name="connsiteY109" fmla="*/ 1761123 h 1783724"/>
              <a:gd name="connsiteX110" fmla="*/ 6183195 w 12192000"/>
              <a:gd name="connsiteY110" fmla="*/ 1758873 h 1783724"/>
              <a:gd name="connsiteX111" fmla="*/ 6123126 w 12192000"/>
              <a:gd name="connsiteY111" fmla="*/ 1768552 h 1783724"/>
              <a:gd name="connsiteX112" fmla="*/ 6096136 w 12192000"/>
              <a:gd name="connsiteY112" fmla="*/ 1767260 h 1783724"/>
              <a:gd name="connsiteX113" fmla="*/ 6032917 w 12192000"/>
              <a:gd name="connsiteY113" fmla="*/ 1757308 h 1783724"/>
              <a:gd name="connsiteX114" fmla="*/ 5977870 w 12192000"/>
              <a:gd name="connsiteY114" fmla="*/ 1771268 h 1783724"/>
              <a:gd name="connsiteX115" fmla="*/ 5916336 w 12192000"/>
              <a:gd name="connsiteY115" fmla="*/ 1780879 h 1783724"/>
              <a:gd name="connsiteX116" fmla="*/ 5867980 w 12192000"/>
              <a:gd name="connsiteY116" fmla="*/ 1783724 h 1783724"/>
              <a:gd name="connsiteX117" fmla="*/ 5743302 w 12192000"/>
              <a:gd name="connsiteY117" fmla="*/ 1782136 h 1783724"/>
              <a:gd name="connsiteX118" fmla="*/ 5607054 w 12192000"/>
              <a:gd name="connsiteY118" fmla="*/ 1775578 h 1783724"/>
              <a:gd name="connsiteX119" fmla="*/ 5464006 w 12192000"/>
              <a:gd name="connsiteY119" fmla="*/ 1763436 h 1783724"/>
              <a:gd name="connsiteX120" fmla="*/ 5412840 w 12192000"/>
              <a:gd name="connsiteY120" fmla="*/ 1767920 h 1783724"/>
              <a:gd name="connsiteX121" fmla="*/ 5361713 w 12192000"/>
              <a:gd name="connsiteY121" fmla="*/ 1773980 h 1783724"/>
              <a:gd name="connsiteX122" fmla="*/ 5241786 w 12192000"/>
              <a:gd name="connsiteY122" fmla="*/ 1756656 h 1783724"/>
              <a:gd name="connsiteX123" fmla="*/ 5202963 w 12192000"/>
              <a:gd name="connsiteY123" fmla="*/ 1747306 h 1783724"/>
              <a:gd name="connsiteX124" fmla="*/ 5154668 w 12192000"/>
              <a:gd name="connsiteY124" fmla="*/ 1744668 h 1783724"/>
              <a:gd name="connsiteX125" fmla="*/ 5136547 w 12192000"/>
              <a:gd name="connsiteY125" fmla="*/ 1738620 h 1783724"/>
              <a:gd name="connsiteX126" fmla="*/ 5122587 w 12192000"/>
              <a:gd name="connsiteY126" fmla="*/ 1735756 h 1783724"/>
              <a:gd name="connsiteX127" fmla="*/ 5119579 w 12192000"/>
              <a:gd name="connsiteY127" fmla="*/ 1734004 h 1783724"/>
              <a:gd name="connsiteX128" fmla="*/ 5101616 w 12192000"/>
              <a:gd name="connsiteY128" fmla="*/ 1724948 h 1783724"/>
              <a:gd name="connsiteX129" fmla="*/ 5045783 w 12192000"/>
              <a:gd name="connsiteY129" fmla="*/ 1730209 h 1783724"/>
              <a:gd name="connsiteX130" fmla="*/ 4991477 w 12192000"/>
              <a:gd name="connsiteY130" fmla="*/ 1716450 h 1783724"/>
              <a:gd name="connsiteX131" fmla="*/ 4820387 w 12192000"/>
              <a:gd name="connsiteY131" fmla="*/ 1695973 h 1783724"/>
              <a:gd name="connsiteX132" fmla="*/ 4742338 w 12192000"/>
              <a:gd name="connsiteY132" fmla="*/ 1672696 h 1783724"/>
              <a:gd name="connsiteX133" fmla="*/ 4703062 w 12192000"/>
              <a:gd name="connsiteY133" fmla="*/ 1665094 h 1783724"/>
              <a:gd name="connsiteX134" fmla="*/ 4701052 w 12192000"/>
              <a:gd name="connsiteY134" fmla="*/ 1664466 h 1783724"/>
              <a:gd name="connsiteX135" fmla="*/ 4701986 w 12192000"/>
              <a:gd name="connsiteY135" fmla="*/ 1664294 h 1783724"/>
              <a:gd name="connsiteX136" fmla="*/ 4697074 w 12192000"/>
              <a:gd name="connsiteY136" fmla="*/ 1663224 h 1783724"/>
              <a:gd name="connsiteX137" fmla="*/ 4701052 w 12192000"/>
              <a:gd name="connsiteY137" fmla="*/ 1664466 h 1783724"/>
              <a:gd name="connsiteX138" fmla="*/ 4695406 w 12192000"/>
              <a:gd name="connsiteY138" fmla="*/ 1665504 h 1783724"/>
              <a:gd name="connsiteX139" fmla="*/ 4495727 w 12192000"/>
              <a:gd name="connsiteY139" fmla="*/ 1656633 h 1783724"/>
              <a:gd name="connsiteX140" fmla="*/ 4428317 w 12192000"/>
              <a:gd name="connsiteY140" fmla="*/ 1646311 h 1783724"/>
              <a:gd name="connsiteX141" fmla="*/ 4424455 w 12192000"/>
              <a:gd name="connsiteY141" fmla="*/ 1646545 h 1783724"/>
              <a:gd name="connsiteX142" fmla="*/ 4418141 w 12192000"/>
              <a:gd name="connsiteY142" fmla="*/ 1643457 h 1783724"/>
              <a:gd name="connsiteX143" fmla="*/ 4389054 w 12192000"/>
              <a:gd name="connsiteY143" fmla="*/ 1635100 h 1783724"/>
              <a:gd name="connsiteX144" fmla="*/ 4243963 w 12192000"/>
              <a:gd name="connsiteY144" fmla="*/ 1600547 h 1783724"/>
              <a:gd name="connsiteX145" fmla="*/ 4230390 w 12192000"/>
              <a:gd name="connsiteY145" fmla="*/ 1596782 h 1783724"/>
              <a:gd name="connsiteX146" fmla="*/ 4151096 w 12192000"/>
              <a:gd name="connsiteY146" fmla="*/ 1589415 h 1783724"/>
              <a:gd name="connsiteX147" fmla="*/ 4091729 w 12192000"/>
              <a:gd name="connsiteY147" fmla="*/ 1565484 h 1783724"/>
              <a:gd name="connsiteX148" fmla="*/ 3994992 w 12192000"/>
              <a:gd name="connsiteY148" fmla="*/ 1554250 h 1783724"/>
              <a:gd name="connsiteX149" fmla="*/ 3898778 w 12192000"/>
              <a:gd name="connsiteY149" fmla="*/ 1546088 h 1783724"/>
              <a:gd name="connsiteX150" fmla="*/ 3863728 w 12192000"/>
              <a:gd name="connsiteY150" fmla="*/ 1544567 h 1783724"/>
              <a:gd name="connsiteX151" fmla="*/ 3729252 w 12192000"/>
              <a:gd name="connsiteY151" fmla="*/ 1544592 h 1783724"/>
              <a:gd name="connsiteX152" fmla="*/ 3716543 w 12192000"/>
              <a:gd name="connsiteY152" fmla="*/ 1541771 h 1783724"/>
              <a:gd name="connsiteX153" fmla="*/ 3715389 w 12192000"/>
              <a:gd name="connsiteY153" fmla="*/ 1538406 h 1783724"/>
              <a:gd name="connsiteX154" fmla="*/ 3682391 w 12192000"/>
              <a:gd name="connsiteY154" fmla="*/ 1529372 h 1783724"/>
              <a:gd name="connsiteX155" fmla="*/ 3669607 w 12192000"/>
              <a:gd name="connsiteY155" fmla="*/ 1534463 h 1783724"/>
              <a:gd name="connsiteX156" fmla="*/ 3669577 w 12192000"/>
              <a:gd name="connsiteY156" fmla="*/ 1534458 h 1783724"/>
              <a:gd name="connsiteX157" fmla="*/ 3660365 w 12192000"/>
              <a:gd name="connsiteY157" fmla="*/ 1531370 h 1783724"/>
              <a:gd name="connsiteX158" fmla="*/ 3637171 w 12192000"/>
              <a:gd name="connsiteY158" fmla="*/ 1523813 h 1783724"/>
              <a:gd name="connsiteX159" fmla="*/ 3636519 w 12192000"/>
              <a:gd name="connsiteY159" fmla="*/ 1523773 h 1783724"/>
              <a:gd name="connsiteX160" fmla="*/ 3589716 w 12192000"/>
              <a:gd name="connsiteY160" fmla="*/ 1506360 h 1783724"/>
              <a:gd name="connsiteX161" fmla="*/ 3583541 w 12192000"/>
              <a:gd name="connsiteY161" fmla="*/ 1507469 h 1783724"/>
              <a:gd name="connsiteX162" fmla="*/ 3574426 w 12192000"/>
              <a:gd name="connsiteY162" fmla="*/ 1507574 h 1783724"/>
              <a:gd name="connsiteX163" fmla="*/ 3574190 w 12192000"/>
              <a:gd name="connsiteY163" fmla="*/ 1507350 h 1783724"/>
              <a:gd name="connsiteX164" fmla="*/ 3565671 w 12192000"/>
              <a:gd name="connsiteY164" fmla="*/ 1507894 h 1783724"/>
              <a:gd name="connsiteX165" fmla="*/ 3515816 w 12192000"/>
              <a:gd name="connsiteY165" fmla="*/ 1499688 h 1783724"/>
              <a:gd name="connsiteX166" fmla="*/ 3452912 w 12192000"/>
              <a:gd name="connsiteY166" fmla="*/ 1496444 h 1783724"/>
              <a:gd name="connsiteX167" fmla="*/ 3380405 w 12192000"/>
              <a:gd name="connsiteY167" fmla="*/ 1486216 h 1783724"/>
              <a:gd name="connsiteX168" fmla="*/ 3343625 w 12192000"/>
              <a:gd name="connsiteY168" fmla="*/ 1500147 h 1783724"/>
              <a:gd name="connsiteX169" fmla="*/ 3323774 w 12192000"/>
              <a:gd name="connsiteY169" fmla="*/ 1501476 h 1783724"/>
              <a:gd name="connsiteX170" fmla="*/ 3321444 w 12192000"/>
              <a:gd name="connsiteY170" fmla="*/ 1500659 h 1783724"/>
              <a:gd name="connsiteX171" fmla="*/ 3242143 w 12192000"/>
              <a:gd name="connsiteY171" fmla="*/ 1505268 h 1783724"/>
              <a:gd name="connsiteX172" fmla="*/ 3122401 w 12192000"/>
              <a:gd name="connsiteY172" fmla="*/ 1511314 h 1783724"/>
              <a:gd name="connsiteX173" fmla="*/ 3010177 w 12192000"/>
              <a:gd name="connsiteY173" fmla="*/ 1513132 h 1783724"/>
              <a:gd name="connsiteX174" fmla="*/ 2782615 w 12192000"/>
              <a:gd name="connsiteY174" fmla="*/ 1509375 h 1783724"/>
              <a:gd name="connsiteX175" fmla="*/ 2668665 w 12192000"/>
              <a:gd name="connsiteY175" fmla="*/ 1517660 h 1783724"/>
              <a:gd name="connsiteX176" fmla="*/ 2548073 w 12192000"/>
              <a:gd name="connsiteY176" fmla="*/ 1516667 h 1783724"/>
              <a:gd name="connsiteX177" fmla="*/ 2423377 w 12192000"/>
              <a:gd name="connsiteY177" fmla="*/ 1527776 h 1783724"/>
              <a:gd name="connsiteX178" fmla="*/ 2295298 w 12192000"/>
              <a:gd name="connsiteY178" fmla="*/ 1534368 h 1783724"/>
              <a:gd name="connsiteX179" fmla="*/ 2188781 w 12192000"/>
              <a:gd name="connsiteY179" fmla="*/ 1529677 h 1783724"/>
              <a:gd name="connsiteX180" fmla="*/ 2074855 w 12192000"/>
              <a:gd name="connsiteY180" fmla="*/ 1515446 h 1783724"/>
              <a:gd name="connsiteX181" fmla="*/ 2012587 w 12192000"/>
              <a:gd name="connsiteY181" fmla="*/ 1522487 h 1783724"/>
              <a:gd name="connsiteX182" fmla="*/ 1932075 w 12192000"/>
              <a:gd name="connsiteY182" fmla="*/ 1517914 h 1783724"/>
              <a:gd name="connsiteX183" fmla="*/ 1908490 w 12192000"/>
              <a:gd name="connsiteY183" fmla="*/ 1526423 h 1783724"/>
              <a:gd name="connsiteX184" fmla="*/ 1908410 w 12192000"/>
              <a:gd name="connsiteY184" fmla="*/ 1526410 h 1783724"/>
              <a:gd name="connsiteX185" fmla="*/ 1901918 w 12192000"/>
              <a:gd name="connsiteY185" fmla="*/ 1522410 h 1783724"/>
              <a:gd name="connsiteX186" fmla="*/ 1876753 w 12192000"/>
              <a:gd name="connsiteY186" fmla="*/ 1517619 h 1783724"/>
              <a:gd name="connsiteX187" fmla="*/ 1858194 w 12192000"/>
              <a:gd name="connsiteY187" fmla="*/ 1522343 h 1783724"/>
              <a:gd name="connsiteX188" fmla="*/ 1702657 w 12192000"/>
              <a:gd name="connsiteY188" fmla="*/ 1510562 h 1783724"/>
              <a:gd name="connsiteX189" fmla="*/ 1701421 w 12192000"/>
              <a:gd name="connsiteY189" fmla="*/ 1510775 h 1783724"/>
              <a:gd name="connsiteX190" fmla="*/ 1699973 w 12192000"/>
              <a:gd name="connsiteY190" fmla="*/ 1507739 h 1783724"/>
              <a:gd name="connsiteX191" fmla="*/ 1682526 w 12192000"/>
              <a:gd name="connsiteY191" fmla="*/ 1504598 h 1783724"/>
              <a:gd name="connsiteX192" fmla="*/ 1677380 w 12192000"/>
              <a:gd name="connsiteY192" fmla="*/ 1504851 h 1783724"/>
              <a:gd name="connsiteX193" fmla="*/ 1670304 w 12192000"/>
              <a:gd name="connsiteY193" fmla="*/ 1503744 h 1783724"/>
              <a:gd name="connsiteX194" fmla="*/ 1670197 w 12192000"/>
              <a:gd name="connsiteY194" fmla="*/ 1503497 h 1783724"/>
              <a:gd name="connsiteX195" fmla="*/ 1626301 w 12192000"/>
              <a:gd name="connsiteY195" fmla="*/ 1474931 h 1783724"/>
              <a:gd name="connsiteX196" fmla="*/ 1535119 w 12192000"/>
              <a:gd name="connsiteY196" fmla="*/ 1463075 h 1783724"/>
              <a:gd name="connsiteX197" fmla="*/ 1531340 w 12192000"/>
              <a:gd name="connsiteY197" fmla="*/ 1461293 h 1783724"/>
              <a:gd name="connsiteX198" fmla="*/ 1498454 w 12192000"/>
              <a:gd name="connsiteY198" fmla="*/ 1463478 h 1783724"/>
              <a:gd name="connsiteX199" fmla="*/ 1478806 w 12192000"/>
              <a:gd name="connsiteY199" fmla="*/ 1464611 h 1783724"/>
              <a:gd name="connsiteX200" fmla="*/ 1358081 w 12192000"/>
              <a:gd name="connsiteY200" fmla="*/ 1455545 h 1783724"/>
              <a:gd name="connsiteX201" fmla="*/ 1222449 w 12192000"/>
              <a:gd name="connsiteY201" fmla="*/ 1455454 h 1783724"/>
              <a:gd name="connsiteX202" fmla="*/ 1180983 w 12192000"/>
              <a:gd name="connsiteY202" fmla="*/ 1440557 h 1783724"/>
              <a:gd name="connsiteX203" fmla="*/ 1018426 w 12192000"/>
              <a:gd name="connsiteY203" fmla="*/ 1400226 h 1783724"/>
              <a:gd name="connsiteX204" fmla="*/ 940021 w 12192000"/>
              <a:gd name="connsiteY204" fmla="*/ 1409452 h 1783724"/>
              <a:gd name="connsiteX205" fmla="*/ 940362 w 12192000"/>
              <a:gd name="connsiteY205" fmla="*/ 1408090 h 1783724"/>
              <a:gd name="connsiteX206" fmla="*/ 927147 w 12192000"/>
              <a:gd name="connsiteY206" fmla="*/ 1407436 h 1783724"/>
              <a:gd name="connsiteX207" fmla="*/ 915481 w 12192000"/>
              <a:gd name="connsiteY207" fmla="*/ 1395526 h 1783724"/>
              <a:gd name="connsiteX208" fmla="*/ 884363 w 12192000"/>
              <a:gd name="connsiteY208" fmla="*/ 1395024 h 1783724"/>
              <a:gd name="connsiteX209" fmla="*/ 883522 w 12192000"/>
              <a:gd name="connsiteY209" fmla="*/ 1400267 h 1783724"/>
              <a:gd name="connsiteX210" fmla="*/ 865903 w 12192000"/>
              <a:gd name="connsiteY210" fmla="*/ 1394324 h 1783724"/>
              <a:gd name="connsiteX211" fmla="*/ 790832 w 12192000"/>
              <a:gd name="connsiteY211" fmla="*/ 1370999 h 1783724"/>
              <a:gd name="connsiteX212" fmla="*/ 749766 w 12192000"/>
              <a:gd name="connsiteY212" fmla="*/ 1353216 h 1783724"/>
              <a:gd name="connsiteX213" fmla="*/ 705470 w 12192000"/>
              <a:gd name="connsiteY213" fmla="*/ 1354328 h 1783724"/>
              <a:gd name="connsiteX214" fmla="*/ 692371 w 12192000"/>
              <a:gd name="connsiteY214" fmla="*/ 1343942 h 1783724"/>
              <a:gd name="connsiteX215" fmla="*/ 690203 w 12192000"/>
              <a:gd name="connsiteY215" fmla="*/ 1341970 h 1783724"/>
              <a:gd name="connsiteX216" fmla="*/ 679574 w 12192000"/>
              <a:gd name="connsiteY216" fmla="*/ 1338069 h 1783724"/>
              <a:gd name="connsiteX217" fmla="*/ 679009 w 12192000"/>
              <a:gd name="connsiteY217" fmla="*/ 1331966 h 1783724"/>
              <a:gd name="connsiteX218" fmla="*/ 664756 w 12192000"/>
              <a:gd name="connsiteY218" fmla="*/ 1322509 h 1783724"/>
              <a:gd name="connsiteX219" fmla="*/ 644515 w 12192000"/>
              <a:gd name="connsiteY219" fmla="*/ 1316732 h 1783724"/>
              <a:gd name="connsiteX220" fmla="*/ 545716 w 12192000"/>
              <a:gd name="connsiteY220" fmla="*/ 1294878 h 1783724"/>
              <a:gd name="connsiteX221" fmla="*/ 488094 w 12192000"/>
              <a:gd name="connsiteY221" fmla="*/ 1278596 h 1783724"/>
              <a:gd name="connsiteX222" fmla="*/ 468538 w 12192000"/>
              <a:gd name="connsiteY222" fmla="*/ 1267376 h 1783724"/>
              <a:gd name="connsiteX223" fmla="*/ 439655 w 12192000"/>
              <a:gd name="connsiteY223" fmla="*/ 1255090 h 1783724"/>
              <a:gd name="connsiteX224" fmla="*/ 390496 w 12192000"/>
              <a:gd name="connsiteY224" fmla="*/ 1229512 h 1783724"/>
              <a:gd name="connsiteX225" fmla="*/ 362616 w 12192000"/>
              <a:gd name="connsiteY225" fmla="*/ 1221981 h 1783724"/>
              <a:gd name="connsiteX226" fmla="*/ 348184 w 12192000"/>
              <a:gd name="connsiteY226" fmla="*/ 1213437 h 1783724"/>
              <a:gd name="connsiteX227" fmla="*/ 341576 w 12192000"/>
              <a:gd name="connsiteY227" fmla="*/ 1212583 h 1783724"/>
              <a:gd name="connsiteX228" fmla="*/ 320370 w 12192000"/>
              <a:gd name="connsiteY228" fmla="*/ 1206827 h 1783724"/>
              <a:gd name="connsiteX229" fmla="*/ 308082 w 12192000"/>
              <a:gd name="connsiteY229" fmla="*/ 1204195 h 1783724"/>
              <a:gd name="connsiteX230" fmla="*/ 303141 w 12192000"/>
              <a:gd name="connsiteY230" fmla="*/ 1203396 h 1783724"/>
              <a:gd name="connsiteX231" fmla="*/ 260955 w 12192000"/>
              <a:gd name="connsiteY231" fmla="*/ 1203345 h 1783724"/>
              <a:gd name="connsiteX232" fmla="*/ 234352 w 12192000"/>
              <a:gd name="connsiteY232" fmla="*/ 1193972 h 1783724"/>
              <a:gd name="connsiteX233" fmla="*/ 210954 w 12192000"/>
              <a:gd name="connsiteY233" fmla="*/ 1192326 h 1783724"/>
              <a:gd name="connsiteX234" fmla="*/ 204851 w 12192000"/>
              <a:gd name="connsiteY234" fmla="*/ 1190210 h 1783724"/>
              <a:gd name="connsiteX235" fmla="*/ 145778 w 12192000"/>
              <a:gd name="connsiteY235" fmla="*/ 1190651 h 1783724"/>
              <a:gd name="connsiteX236" fmla="*/ 105518 w 12192000"/>
              <a:gd name="connsiteY236" fmla="*/ 1184937 h 1783724"/>
              <a:gd name="connsiteX237" fmla="*/ 17623 w 12192000"/>
              <a:gd name="connsiteY237" fmla="*/ 1185238 h 1783724"/>
              <a:gd name="connsiteX238" fmla="*/ 0 w 12192000"/>
              <a:gd name="connsiteY238" fmla="*/ 1184768 h 1783724"/>
              <a:gd name="connsiteX239" fmla="*/ 0 w 12192000"/>
              <a:gd name="connsiteY239"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0998826 w 12192000"/>
              <a:gd name="connsiteY17" fmla="*/ 1282991 h 1783724"/>
              <a:gd name="connsiteX18" fmla="*/ 10955096 w 12192000"/>
              <a:gd name="connsiteY18" fmla="*/ 1231768 h 1783724"/>
              <a:gd name="connsiteX19" fmla="*/ 10864884 w 12192000"/>
              <a:gd name="connsiteY19" fmla="*/ 1245957 h 1783724"/>
              <a:gd name="connsiteX20" fmla="*/ 10841363 w 12192000"/>
              <a:gd name="connsiteY20" fmla="*/ 1251400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5096 w 12192000"/>
              <a:gd name="connsiteY18" fmla="*/ 1231768 h 1783724"/>
              <a:gd name="connsiteX19" fmla="*/ 10864884 w 12192000"/>
              <a:gd name="connsiteY19" fmla="*/ 1245957 h 1783724"/>
              <a:gd name="connsiteX20" fmla="*/ 10841363 w 12192000"/>
              <a:gd name="connsiteY20" fmla="*/ 1251400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64884 w 12192000"/>
              <a:gd name="connsiteY19" fmla="*/ 1245957 h 1783724"/>
              <a:gd name="connsiteX20" fmla="*/ 10841363 w 12192000"/>
              <a:gd name="connsiteY20" fmla="*/ 1251400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64884 w 12192000"/>
              <a:gd name="connsiteY19" fmla="*/ 1245957 h 1783724"/>
              <a:gd name="connsiteX20" fmla="*/ 10832696 w 12192000"/>
              <a:gd name="connsiteY20" fmla="*/ 1272304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72304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72304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1073 w 12192000"/>
              <a:gd name="connsiteY137" fmla="*/ 1693377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14053 w 12192000"/>
              <a:gd name="connsiteY136" fmla="*/ 1695822 h 1783724"/>
              <a:gd name="connsiteX137" fmla="*/ 4691073 w 12192000"/>
              <a:gd name="connsiteY137" fmla="*/ 1693377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714053 w 12192000"/>
              <a:gd name="connsiteY135" fmla="*/ 1695822 h 1783724"/>
              <a:gd name="connsiteX136" fmla="*/ 4691073 w 12192000"/>
              <a:gd name="connsiteY136" fmla="*/ 1693377 h 1783724"/>
              <a:gd name="connsiteX137" fmla="*/ 4495727 w 12192000"/>
              <a:gd name="connsiteY137" fmla="*/ 1656633 h 1783724"/>
              <a:gd name="connsiteX138" fmla="*/ 4428317 w 12192000"/>
              <a:gd name="connsiteY138" fmla="*/ 1646311 h 1783724"/>
              <a:gd name="connsiteX139" fmla="*/ 4424455 w 12192000"/>
              <a:gd name="connsiteY139" fmla="*/ 1646545 h 1783724"/>
              <a:gd name="connsiteX140" fmla="*/ 4418141 w 12192000"/>
              <a:gd name="connsiteY140" fmla="*/ 1643457 h 1783724"/>
              <a:gd name="connsiteX141" fmla="*/ 4389054 w 12192000"/>
              <a:gd name="connsiteY141" fmla="*/ 1635100 h 1783724"/>
              <a:gd name="connsiteX142" fmla="*/ 4243963 w 12192000"/>
              <a:gd name="connsiteY142" fmla="*/ 1600547 h 1783724"/>
              <a:gd name="connsiteX143" fmla="*/ 4230390 w 12192000"/>
              <a:gd name="connsiteY143" fmla="*/ 1596782 h 1783724"/>
              <a:gd name="connsiteX144" fmla="*/ 4151096 w 12192000"/>
              <a:gd name="connsiteY144" fmla="*/ 1589415 h 1783724"/>
              <a:gd name="connsiteX145" fmla="*/ 4091729 w 12192000"/>
              <a:gd name="connsiteY145" fmla="*/ 1565484 h 1783724"/>
              <a:gd name="connsiteX146" fmla="*/ 3994992 w 12192000"/>
              <a:gd name="connsiteY146" fmla="*/ 1554250 h 1783724"/>
              <a:gd name="connsiteX147" fmla="*/ 3898778 w 12192000"/>
              <a:gd name="connsiteY147" fmla="*/ 1546088 h 1783724"/>
              <a:gd name="connsiteX148" fmla="*/ 3863728 w 12192000"/>
              <a:gd name="connsiteY148" fmla="*/ 1544567 h 1783724"/>
              <a:gd name="connsiteX149" fmla="*/ 3729252 w 12192000"/>
              <a:gd name="connsiteY149" fmla="*/ 1544592 h 1783724"/>
              <a:gd name="connsiteX150" fmla="*/ 3716543 w 12192000"/>
              <a:gd name="connsiteY150" fmla="*/ 1541771 h 1783724"/>
              <a:gd name="connsiteX151" fmla="*/ 3715389 w 12192000"/>
              <a:gd name="connsiteY151" fmla="*/ 1538406 h 1783724"/>
              <a:gd name="connsiteX152" fmla="*/ 3682391 w 12192000"/>
              <a:gd name="connsiteY152" fmla="*/ 1529372 h 1783724"/>
              <a:gd name="connsiteX153" fmla="*/ 3669607 w 12192000"/>
              <a:gd name="connsiteY153" fmla="*/ 1534463 h 1783724"/>
              <a:gd name="connsiteX154" fmla="*/ 3669577 w 12192000"/>
              <a:gd name="connsiteY154" fmla="*/ 1534458 h 1783724"/>
              <a:gd name="connsiteX155" fmla="*/ 3660365 w 12192000"/>
              <a:gd name="connsiteY155" fmla="*/ 1531370 h 1783724"/>
              <a:gd name="connsiteX156" fmla="*/ 3637171 w 12192000"/>
              <a:gd name="connsiteY156" fmla="*/ 1523813 h 1783724"/>
              <a:gd name="connsiteX157" fmla="*/ 3636519 w 12192000"/>
              <a:gd name="connsiteY157" fmla="*/ 1523773 h 1783724"/>
              <a:gd name="connsiteX158" fmla="*/ 3589716 w 12192000"/>
              <a:gd name="connsiteY158" fmla="*/ 1506360 h 1783724"/>
              <a:gd name="connsiteX159" fmla="*/ 3583541 w 12192000"/>
              <a:gd name="connsiteY159" fmla="*/ 1507469 h 1783724"/>
              <a:gd name="connsiteX160" fmla="*/ 3574426 w 12192000"/>
              <a:gd name="connsiteY160" fmla="*/ 1507574 h 1783724"/>
              <a:gd name="connsiteX161" fmla="*/ 3574190 w 12192000"/>
              <a:gd name="connsiteY161" fmla="*/ 1507350 h 1783724"/>
              <a:gd name="connsiteX162" fmla="*/ 3565671 w 12192000"/>
              <a:gd name="connsiteY162" fmla="*/ 1507894 h 1783724"/>
              <a:gd name="connsiteX163" fmla="*/ 3515816 w 12192000"/>
              <a:gd name="connsiteY163" fmla="*/ 1499688 h 1783724"/>
              <a:gd name="connsiteX164" fmla="*/ 3452912 w 12192000"/>
              <a:gd name="connsiteY164" fmla="*/ 1496444 h 1783724"/>
              <a:gd name="connsiteX165" fmla="*/ 3380405 w 12192000"/>
              <a:gd name="connsiteY165" fmla="*/ 1486216 h 1783724"/>
              <a:gd name="connsiteX166" fmla="*/ 3343625 w 12192000"/>
              <a:gd name="connsiteY166" fmla="*/ 1500147 h 1783724"/>
              <a:gd name="connsiteX167" fmla="*/ 3323774 w 12192000"/>
              <a:gd name="connsiteY167" fmla="*/ 1501476 h 1783724"/>
              <a:gd name="connsiteX168" fmla="*/ 3321444 w 12192000"/>
              <a:gd name="connsiteY168" fmla="*/ 1500659 h 1783724"/>
              <a:gd name="connsiteX169" fmla="*/ 3242143 w 12192000"/>
              <a:gd name="connsiteY169" fmla="*/ 1505268 h 1783724"/>
              <a:gd name="connsiteX170" fmla="*/ 3122401 w 12192000"/>
              <a:gd name="connsiteY170" fmla="*/ 1511314 h 1783724"/>
              <a:gd name="connsiteX171" fmla="*/ 3010177 w 12192000"/>
              <a:gd name="connsiteY171" fmla="*/ 1513132 h 1783724"/>
              <a:gd name="connsiteX172" fmla="*/ 2782615 w 12192000"/>
              <a:gd name="connsiteY172" fmla="*/ 1509375 h 1783724"/>
              <a:gd name="connsiteX173" fmla="*/ 2668665 w 12192000"/>
              <a:gd name="connsiteY173" fmla="*/ 1517660 h 1783724"/>
              <a:gd name="connsiteX174" fmla="*/ 2548073 w 12192000"/>
              <a:gd name="connsiteY174" fmla="*/ 1516667 h 1783724"/>
              <a:gd name="connsiteX175" fmla="*/ 2423377 w 12192000"/>
              <a:gd name="connsiteY175" fmla="*/ 1527776 h 1783724"/>
              <a:gd name="connsiteX176" fmla="*/ 2295298 w 12192000"/>
              <a:gd name="connsiteY176" fmla="*/ 1534368 h 1783724"/>
              <a:gd name="connsiteX177" fmla="*/ 2188781 w 12192000"/>
              <a:gd name="connsiteY177" fmla="*/ 1529677 h 1783724"/>
              <a:gd name="connsiteX178" fmla="*/ 2074855 w 12192000"/>
              <a:gd name="connsiteY178" fmla="*/ 1515446 h 1783724"/>
              <a:gd name="connsiteX179" fmla="*/ 2012587 w 12192000"/>
              <a:gd name="connsiteY179" fmla="*/ 1522487 h 1783724"/>
              <a:gd name="connsiteX180" fmla="*/ 1932075 w 12192000"/>
              <a:gd name="connsiteY180" fmla="*/ 1517914 h 1783724"/>
              <a:gd name="connsiteX181" fmla="*/ 1908490 w 12192000"/>
              <a:gd name="connsiteY181" fmla="*/ 1526423 h 1783724"/>
              <a:gd name="connsiteX182" fmla="*/ 1908410 w 12192000"/>
              <a:gd name="connsiteY182" fmla="*/ 1526410 h 1783724"/>
              <a:gd name="connsiteX183" fmla="*/ 1901918 w 12192000"/>
              <a:gd name="connsiteY183" fmla="*/ 1522410 h 1783724"/>
              <a:gd name="connsiteX184" fmla="*/ 1876753 w 12192000"/>
              <a:gd name="connsiteY184" fmla="*/ 1517619 h 1783724"/>
              <a:gd name="connsiteX185" fmla="*/ 1858194 w 12192000"/>
              <a:gd name="connsiteY185" fmla="*/ 1522343 h 1783724"/>
              <a:gd name="connsiteX186" fmla="*/ 1702657 w 12192000"/>
              <a:gd name="connsiteY186" fmla="*/ 1510562 h 1783724"/>
              <a:gd name="connsiteX187" fmla="*/ 1701421 w 12192000"/>
              <a:gd name="connsiteY187" fmla="*/ 1510775 h 1783724"/>
              <a:gd name="connsiteX188" fmla="*/ 1699973 w 12192000"/>
              <a:gd name="connsiteY188" fmla="*/ 1507739 h 1783724"/>
              <a:gd name="connsiteX189" fmla="*/ 1682526 w 12192000"/>
              <a:gd name="connsiteY189" fmla="*/ 1504598 h 1783724"/>
              <a:gd name="connsiteX190" fmla="*/ 1677380 w 12192000"/>
              <a:gd name="connsiteY190" fmla="*/ 1504851 h 1783724"/>
              <a:gd name="connsiteX191" fmla="*/ 1670304 w 12192000"/>
              <a:gd name="connsiteY191" fmla="*/ 1503744 h 1783724"/>
              <a:gd name="connsiteX192" fmla="*/ 1670197 w 12192000"/>
              <a:gd name="connsiteY192" fmla="*/ 1503497 h 1783724"/>
              <a:gd name="connsiteX193" fmla="*/ 1626301 w 12192000"/>
              <a:gd name="connsiteY193" fmla="*/ 1474931 h 1783724"/>
              <a:gd name="connsiteX194" fmla="*/ 1535119 w 12192000"/>
              <a:gd name="connsiteY194" fmla="*/ 1463075 h 1783724"/>
              <a:gd name="connsiteX195" fmla="*/ 1531340 w 12192000"/>
              <a:gd name="connsiteY195" fmla="*/ 1461293 h 1783724"/>
              <a:gd name="connsiteX196" fmla="*/ 1498454 w 12192000"/>
              <a:gd name="connsiteY196" fmla="*/ 1463478 h 1783724"/>
              <a:gd name="connsiteX197" fmla="*/ 1478806 w 12192000"/>
              <a:gd name="connsiteY197" fmla="*/ 1464611 h 1783724"/>
              <a:gd name="connsiteX198" fmla="*/ 1358081 w 12192000"/>
              <a:gd name="connsiteY198" fmla="*/ 1455545 h 1783724"/>
              <a:gd name="connsiteX199" fmla="*/ 1222449 w 12192000"/>
              <a:gd name="connsiteY199" fmla="*/ 1455454 h 1783724"/>
              <a:gd name="connsiteX200" fmla="*/ 1180983 w 12192000"/>
              <a:gd name="connsiteY200" fmla="*/ 1440557 h 1783724"/>
              <a:gd name="connsiteX201" fmla="*/ 1018426 w 12192000"/>
              <a:gd name="connsiteY201" fmla="*/ 1400226 h 1783724"/>
              <a:gd name="connsiteX202" fmla="*/ 940021 w 12192000"/>
              <a:gd name="connsiteY202" fmla="*/ 1409452 h 1783724"/>
              <a:gd name="connsiteX203" fmla="*/ 940362 w 12192000"/>
              <a:gd name="connsiteY203" fmla="*/ 1408090 h 1783724"/>
              <a:gd name="connsiteX204" fmla="*/ 927147 w 12192000"/>
              <a:gd name="connsiteY204" fmla="*/ 1407436 h 1783724"/>
              <a:gd name="connsiteX205" fmla="*/ 915481 w 12192000"/>
              <a:gd name="connsiteY205" fmla="*/ 1395526 h 1783724"/>
              <a:gd name="connsiteX206" fmla="*/ 884363 w 12192000"/>
              <a:gd name="connsiteY206" fmla="*/ 1395024 h 1783724"/>
              <a:gd name="connsiteX207" fmla="*/ 883522 w 12192000"/>
              <a:gd name="connsiteY207" fmla="*/ 1400267 h 1783724"/>
              <a:gd name="connsiteX208" fmla="*/ 865903 w 12192000"/>
              <a:gd name="connsiteY208" fmla="*/ 1394324 h 1783724"/>
              <a:gd name="connsiteX209" fmla="*/ 790832 w 12192000"/>
              <a:gd name="connsiteY209" fmla="*/ 1370999 h 1783724"/>
              <a:gd name="connsiteX210" fmla="*/ 749766 w 12192000"/>
              <a:gd name="connsiteY210" fmla="*/ 1353216 h 1783724"/>
              <a:gd name="connsiteX211" fmla="*/ 705470 w 12192000"/>
              <a:gd name="connsiteY211" fmla="*/ 1354328 h 1783724"/>
              <a:gd name="connsiteX212" fmla="*/ 692371 w 12192000"/>
              <a:gd name="connsiteY212" fmla="*/ 1343942 h 1783724"/>
              <a:gd name="connsiteX213" fmla="*/ 690203 w 12192000"/>
              <a:gd name="connsiteY213" fmla="*/ 1341970 h 1783724"/>
              <a:gd name="connsiteX214" fmla="*/ 679574 w 12192000"/>
              <a:gd name="connsiteY214" fmla="*/ 1338069 h 1783724"/>
              <a:gd name="connsiteX215" fmla="*/ 679009 w 12192000"/>
              <a:gd name="connsiteY215" fmla="*/ 1331966 h 1783724"/>
              <a:gd name="connsiteX216" fmla="*/ 664756 w 12192000"/>
              <a:gd name="connsiteY216" fmla="*/ 1322509 h 1783724"/>
              <a:gd name="connsiteX217" fmla="*/ 644515 w 12192000"/>
              <a:gd name="connsiteY217" fmla="*/ 1316732 h 1783724"/>
              <a:gd name="connsiteX218" fmla="*/ 545716 w 12192000"/>
              <a:gd name="connsiteY218" fmla="*/ 1294878 h 1783724"/>
              <a:gd name="connsiteX219" fmla="*/ 488094 w 12192000"/>
              <a:gd name="connsiteY219" fmla="*/ 1278596 h 1783724"/>
              <a:gd name="connsiteX220" fmla="*/ 468538 w 12192000"/>
              <a:gd name="connsiteY220" fmla="*/ 1267376 h 1783724"/>
              <a:gd name="connsiteX221" fmla="*/ 439655 w 12192000"/>
              <a:gd name="connsiteY221" fmla="*/ 1255090 h 1783724"/>
              <a:gd name="connsiteX222" fmla="*/ 390496 w 12192000"/>
              <a:gd name="connsiteY222" fmla="*/ 1229512 h 1783724"/>
              <a:gd name="connsiteX223" fmla="*/ 362616 w 12192000"/>
              <a:gd name="connsiteY223" fmla="*/ 1221981 h 1783724"/>
              <a:gd name="connsiteX224" fmla="*/ 348184 w 12192000"/>
              <a:gd name="connsiteY224" fmla="*/ 1213437 h 1783724"/>
              <a:gd name="connsiteX225" fmla="*/ 341576 w 12192000"/>
              <a:gd name="connsiteY225" fmla="*/ 1212583 h 1783724"/>
              <a:gd name="connsiteX226" fmla="*/ 320370 w 12192000"/>
              <a:gd name="connsiteY226" fmla="*/ 1206827 h 1783724"/>
              <a:gd name="connsiteX227" fmla="*/ 308082 w 12192000"/>
              <a:gd name="connsiteY227" fmla="*/ 1204195 h 1783724"/>
              <a:gd name="connsiteX228" fmla="*/ 303141 w 12192000"/>
              <a:gd name="connsiteY228" fmla="*/ 1203396 h 1783724"/>
              <a:gd name="connsiteX229" fmla="*/ 260955 w 12192000"/>
              <a:gd name="connsiteY229" fmla="*/ 1203345 h 1783724"/>
              <a:gd name="connsiteX230" fmla="*/ 234352 w 12192000"/>
              <a:gd name="connsiteY230" fmla="*/ 1193972 h 1783724"/>
              <a:gd name="connsiteX231" fmla="*/ 210954 w 12192000"/>
              <a:gd name="connsiteY231" fmla="*/ 1192326 h 1783724"/>
              <a:gd name="connsiteX232" fmla="*/ 204851 w 12192000"/>
              <a:gd name="connsiteY232" fmla="*/ 1190210 h 1783724"/>
              <a:gd name="connsiteX233" fmla="*/ 145778 w 12192000"/>
              <a:gd name="connsiteY233" fmla="*/ 1190651 h 1783724"/>
              <a:gd name="connsiteX234" fmla="*/ 105518 w 12192000"/>
              <a:gd name="connsiteY234" fmla="*/ 1184937 h 1783724"/>
              <a:gd name="connsiteX235" fmla="*/ 17623 w 12192000"/>
              <a:gd name="connsiteY235" fmla="*/ 1185238 h 1783724"/>
              <a:gd name="connsiteX236" fmla="*/ 0 w 12192000"/>
              <a:gd name="connsiteY236" fmla="*/ 1184768 h 1783724"/>
              <a:gd name="connsiteX237" fmla="*/ 0 w 12192000"/>
              <a:gd name="connsiteY237"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14053 w 12192000"/>
              <a:gd name="connsiteY134" fmla="*/ 1695822 h 1783724"/>
              <a:gd name="connsiteX135" fmla="*/ 4691073 w 12192000"/>
              <a:gd name="connsiteY135" fmla="*/ 1693377 h 1783724"/>
              <a:gd name="connsiteX136" fmla="*/ 4495727 w 12192000"/>
              <a:gd name="connsiteY136" fmla="*/ 1656633 h 1783724"/>
              <a:gd name="connsiteX137" fmla="*/ 4428317 w 12192000"/>
              <a:gd name="connsiteY137" fmla="*/ 1646311 h 1783724"/>
              <a:gd name="connsiteX138" fmla="*/ 4424455 w 12192000"/>
              <a:gd name="connsiteY138" fmla="*/ 1646545 h 1783724"/>
              <a:gd name="connsiteX139" fmla="*/ 4418141 w 12192000"/>
              <a:gd name="connsiteY139" fmla="*/ 1643457 h 1783724"/>
              <a:gd name="connsiteX140" fmla="*/ 4389054 w 12192000"/>
              <a:gd name="connsiteY140" fmla="*/ 1635100 h 1783724"/>
              <a:gd name="connsiteX141" fmla="*/ 4243963 w 12192000"/>
              <a:gd name="connsiteY141" fmla="*/ 1600547 h 1783724"/>
              <a:gd name="connsiteX142" fmla="*/ 4230390 w 12192000"/>
              <a:gd name="connsiteY142" fmla="*/ 1596782 h 1783724"/>
              <a:gd name="connsiteX143" fmla="*/ 4151096 w 12192000"/>
              <a:gd name="connsiteY143" fmla="*/ 1589415 h 1783724"/>
              <a:gd name="connsiteX144" fmla="*/ 4091729 w 12192000"/>
              <a:gd name="connsiteY144" fmla="*/ 1565484 h 1783724"/>
              <a:gd name="connsiteX145" fmla="*/ 3994992 w 12192000"/>
              <a:gd name="connsiteY145" fmla="*/ 1554250 h 1783724"/>
              <a:gd name="connsiteX146" fmla="*/ 3898778 w 12192000"/>
              <a:gd name="connsiteY146" fmla="*/ 1546088 h 1783724"/>
              <a:gd name="connsiteX147" fmla="*/ 3863728 w 12192000"/>
              <a:gd name="connsiteY147" fmla="*/ 1544567 h 1783724"/>
              <a:gd name="connsiteX148" fmla="*/ 3729252 w 12192000"/>
              <a:gd name="connsiteY148" fmla="*/ 1544592 h 1783724"/>
              <a:gd name="connsiteX149" fmla="*/ 3716543 w 12192000"/>
              <a:gd name="connsiteY149" fmla="*/ 1541771 h 1783724"/>
              <a:gd name="connsiteX150" fmla="*/ 3715389 w 12192000"/>
              <a:gd name="connsiteY150" fmla="*/ 1538406 h 1783724"/>
              <a:gd name="connsiteX151" fmla="*/ 3682391 w 12192000"/>
              <a:gd name="connsiteY151" fmla="*/ 1529372 h 1783724"/>
              <a:gd name="connsiteX152" fmla="*/ 3669607 w 12192000"/>
              <a:gd name="connsiteY152" fmla="*/ 1534463 h 1783724"/>
              <a:gd name="connsiteX153" fmla="*/ 3669577 w 12192000"/>
              <a:gd name="connsiteY153" fmla="*/ 1534458 h 1783724"/>
              <a:gd name="connsiteX154" fmla="*/ 3660365 w 12192000"/>
              <a:gd name="connsiteY154" fmla="*/ 1531370 h 1783724"/>
              <a:gd name="connsiteX155" fmla="*/ 3637171 w 12192000"/>
              <a:gd name="connsiteY155" fmla="*/ 1523813 h 1783724"/>
              <a:gd name="connsiteX156" fmla="*/ 3636519 w 12192000"/>
              <a:gd name="connsiteY156" fmla="*/ 1523773 h 1783724"/>
              <a:gd name="connsiteX157" fmla="*/ 3589716 w 12192000"/>
              <a:gd name="connsiteY157" fmla="*/ 1506360 h 1783724"/>
              <a:gd name="connsiteX158" fmla="*/ 3583541 w 12192000"/>
              <a:gd name="connsiteY158" fmla="*/ 1507469 h 1783724"/>
              <a:gd name="connsiteX159" fmla="*/ 3574426 w 12192000"/>
              <a:gd name="connsiteY159" fmla="*/ 1507574 h 1783724"/>
              <a:gd name="connsiteX160" fmla="*/ 3574190 w 12192000"/>
              <a:gd name="connsiteY160" fmla="*/ 1507350 h 1783724"/>
              <a:gd name="connsiteX161" fmla="*/ 3565671 w 12192000"/>
              <a:gd name="connsiteY161" fmla="*/ 1507894 h 1783724"/>
              <a:gd name="connsiteX162" fmla="*/ 3515816 w 12192000"/>
              <a:gd name="connsiteY162" fmla="*/ 1499688 h 1783724"/>
              <a:gd name="connsiteX163" fmla="*/ 3452912 w 12192000"/>
              <a:gd name="connsiteY163" fmla="*/ 1496444 h 1783724"/>
              <a:gd name="connsiteX164" fmla="*/ 3380405 w 12192000"/>
              <a:gd name="connsiteY164" fmla="*/ 1486216 h 1783724"/>
              <a:gd name="connsiteX165" fmla="*/ 3343625 w 12192000"/>
              <a:gd name="connsiteY165" fmla="*/ 1500147 h 1783724"/>
              <a:gd name="connsiteX166" fmla="*/ 3323774 w 12192000"/>
              <a:gd name="connsiteY166" fmla="*/ 1501476 h 1783724"/>
              <a:gd name="connsiteX167" fmla="*/ 3321444 w 12192000"/>
              <a:gd name="connsiteY167" fmla="*/ 1500659 h 1783724"/>
              <a:gd name="connsiteX168" fmla="*/ 3242143 w 12192000"/>
              <a:gd name="connsiteY168" fmla="*/ 1505268 h 1783724"/>
              <a:gd name="connsiteX169" fmla="*/ 3122401 w 12192000"/>
              <a:gd name="connsiteY169" fmla="*/ 1511314 h 1783724"/>
              <a:gd name="connsiteX170" fmla="*/ 3010177 w 12192000"/>
              <a:gd name="connsiteY170" fmla="*/ 1513132 h 1783724"/>
              <a:gd name="connsiteX171" fmla="*/ 2782615 w 12192000"/>
              <a:gd name="connsiteY171" fmla="*/ 1509375 h 1783724"/>
              <a:gd name="connsiteX172" fmla="*/ 2668665 w 12192000"/>
              <a:gd name="connsiteY172" fmla="*/ 1517660 h 1783724"/>
              <a:gd name="connsiteX173" fmla="*/ 2548073 w 12192000"/>
              <a:gd name="connsiteY173" fmla="*/ 1516667 h 1783724"/>
              <a:gd name="connsiteX174" fmla="*/ 2423377 w 12192000"/>
              <a:gd name="connsiteY174" fmla="*/ 1527776 h 1783724"/>
              <a:gd name="connsiteX175" fmla="*/ 2295298 w 12192000"/>
              <a:gd name="connsiteY175" fmla="*/ 1534368 h 1783724"/>
              <a:gd name="connsiteX176" fmla="*/ 2188781 w 12192000"/>
              <a:gd name="connsiteY176" fmla="*/ 1529677 h 1783724"/>
              <a:gd name="connsiteX177" fmla="*/ 2074855 w 12192000"/>
              <a:gd name="connsiteY177" fmla="*/ 1515446 h 1783724"/>
              <a:gd name="connsiteX178" fmla="*/ 2012587 w 12192000"/>
              <a:gd name="connsiteY178" fmla="*/ 1522487 h 1783724"/>
              <a:gd name="connsiteX179" fmla="*/ 1932075 w 12192000"/>
              <a:gd name="connsiteY179" fmla="*/ 1517914 h 1783724"/>
              <a:gd name="connsiteX180" fmla="*/ 1908490 w 12192000"/>
              <a:gd name="connsiteY180" fmla="*/ 1526423 h 1783724"/>
              <a:gd name="connsiteX181" fmla="*/ 1908410 w 12192000"/>
              <a:gd name="connsiteY181" fmla="*/ 1526410 h 1783724"/>
              <a:gd name="connsiteX182" fmla="*/ 1901918 w 12192000"/>
              <a:gd name="connsiteY182" fmla="*/ 1522410 h 1783724"/>
              <a:gd name="connsiteX183" fmla="*/ 1876753 w 12192000"/>
              <a:gd name="connsiteY183" fmla="*/ 1517619 h 1783724"/>
              <a:gd name="connsiteX184" fmla="*/ 1858194 w 12192000"/>
              <a:gd name="connsiteY184" fmla="*/ 1522343 h 1783724"/>
              <a:gd name="connsiteX185" fmla="*/ 1702657 w 12192000"/>
              <a:gd name="connsiteY185" fmla="*/ 1510562 h 1783724"/>
              <a:gd name="connsiteX186" fmla="*/ 1701421 w 12192000"/>
              <a:gd name="connsiteY186" fmla="*/ 1510775 h 1783724"/>
              <a:gd name="connsiteX187" fmla="*/ 1699973 w 12192000"/>
              <a:gd name="connsiteY187" fmla="*/ 1507739 h 1783724"/>
              <a:gd name="connsiteX188" fmla="*/ 1682526 w 12192000"/>
              <a:gd name="connsiteY188" fmla="*/ 1504598 h 1783724"/>
              <a:gd name="connsiteX189" fmla="*/ 1677380 w 12192000"/>
              <a:gd name="connsiteY189" fmla="*/ 1504851 h 1783724"/>
              <a:gd name="connsiteX190" fmla="*/ 1670304 w 12192000"/>
              <a:gd name="connsiteY190" fmla="*/ 1503744 h 1783724"/>
              <a:gd name="connsiteX191" fmla="*/ 1670197 w 12192000"/>
              <a:gd name="connsiteY191" fmla="*/ 1503497 h 1783724"/>
              <a:gd name="connsiteX192" fmla="*/ 1626301 w 12192000"/>
              <a:gd name="connsiteY192" fmla="*/ 1474931 h 1783724"/>
              <a:gd name="connsiteX193" fmla="*/ 1535119 w 12192000"/>
              <a:gd name="connsiteY193" fmla="*/ 1463075 h 1783724"/>
              <a:gd name="connsiteX194" fmla="*/ 1531340 w 12192000"/>
              <a:gd name="connsiteY194" fmla="*/ 1461293 h 1783724"/>
              <a:gd name="connsiteX195" fmla="*/ 1498454 w 12192000"/>
              <a:gd name="connsiteY195" fmla="*/ 1463478 h 1783724"/>
              <a:gd name="connsiteX196" fmla="*/ 1478806 w 12192000"/>
              <a:gd name="connsiteY196" fmla="*/ 1464611 h 1783724"/>
              <a:gd name="connsiteX197" fmla="*/ 1358081 w 12192000"/>
              <a:gd name="connsiteY197" fmla="*/ 1455545 h 1783724"/>
              <a:gd name="connsiteX198" fmla="*/ 1222449 w 12192000"/>
              <a:gd name="connsiteY198" fmla="*/ 1455454 h 1783724"/>
              <a:gd name="connsiteX199" fmla="*/ 1180983 w 12192000"/>
              <a:gd name="connsiteY199" fmla="*/ 1440557 h 1783724"/>
              <a:gd name="connsiteX200" fmla="*/ 1018426 w 12192000"/>
              <a:gd name="connsiteY200" fmla="*/ 1400226 h 1783724"/>
              <a:gd name="connsiteX201" fmla="*/ 940021 w 12192000"/>
              <a:gd name="connsiteY201" fmla="*/ 1409452 h 1783724"/>
              <a:gd name="connsiteX202" fmla="*/ 940362 w 12192000"/>
              <a:gd name="connsiteY202" fmla="*/ 1408090 h 1783724"/>
              <a:gd name="connsiteX203" fmla="*/ 927147 w 12192000"/>
              <a:gd name="connsiteY203" fmla="*/ 1407436 h 1783724"/>
              <a:gd name="connsiteX204" fmla="*/ 915481 w 12192000"/>
              <a:gd name="connsiteY204" fmla="*/ 1395526 h 1783724"/>
              <a:gd name="connsiteX205" fmla="*/ 884363 w 12192000"/>
              <a:gd name="connsiteY205" fmla="*/ 1395024 h 1783724"/>
              <a:gd name="connsiteX206" fmla="*/ 883522 w 12192000"/>
              <a:gd name="connsiteY206" fmla="*/ 1400267 h 1783724"/>
              <a:gd name="connsiteX207" fmla="*/ 865903 w 12192000"/>
              <a:gd name="connsiteY207" fmla="*/ 1394324 h 1783724"/>
              <a:gd name="connsiteX208" fmla="*/ 790832 w 12192000"/>
              <a:gd name="connsiteY208" fmla="*/ 1370999 h 1783724"/>
              <a:gd name="connsiteX209" fmla="*/ 749766 w 12192000"/>
              <a:gd name="connsiteY209" fmla="*/ 1353216 h 1783724"/>
              <a:gd name="connsiteX210" fmla="*/ 705470 w 12192000"/>
              <a:gd name="connsiteY210" fmla="*/ 1354328 h 1783724"/>
              <a:gd name="connsiteX211" fmla="*/ 692371 w 12192000"/>
              <a:gd name="connsiteY211" fmla="*/ 1343942 h 1783724"/>
              <a:gd name="connsiteX212" fmla="*/ 690203 w 12192000"/>
              <a:gd name="connsiteY212" fmla="*/ 1341970 h 1783724"/>
              <a:gd name="connsiteX213" fmla="*/ 679574 w 12192000"/>
              <a:gd name="connsiteY213" fmla="*/ 1338069 h 1783724"/>
              <a:gd name="connsiteX214" fmla="*/ 679009 w 12192000"/>
              <a:gd name="connsiteY214" fmla="*/ 1331966 h 1783724"/>
              <a:gd name="connsiteX215" fmla="*/ 664756 w 12192000"/>
              <a:gd name="connsiteY215" fmla="*/ 1322509 h 1783724"/>
              <a:gd name="connsiteX216" fmla="*/ 644515 w 12192000"/>
              <a:gd name="connsiteY216" fmla="*/ 1316732 h 1783724"/>
              <a:gd name="connsiteX217" fmla="*/ 545716 w 12192000"/>
              <a:gd name="connsiteY217" fmla="*/ 1294878 h 1783724"/>
              <a:gd name="connsiteX218" fmla="*/ 488094 w 12192000"/>
              <a:gd name="connsiteY218" fmla="*/ 1278596 h 1783724"/>
              <a:gd name="connsiteX219" fmla="*/ 468538 w 12192000"/>
              <a:gd name="connsiteY219" fmla="*/ 1267376 h 1783724"/>
              <a:gd name="connsiteX220" fmla="*/ 439655 w 12192000"/>
              <a:gd name="connsiteY220" fmla="*/ 1255090 h 1783724"/>
              <a:gd name="connsiteX221" fmla="*/ 390496 w 12192000"/>
              <a:gd name="connsiteY221" fmla="*/ 1229512 h 1783724"/>
              <a:gd name="connsiteX222" fmla="*/ 362616 w 12192000"/>
              <a:gd name="connsiteY222" fmla="*/ 1221981 h 1783724"/>
              <a:gd name="connsiteX223" fmla="*/ 348184 w 12192000"/>
              <a:gd name="connsiteY223" fmla="*/ 1213437 h 1783724"/>
              <a:gd name="connsiteX224" fmla="*/ 341576 w 12192000"/>
              <a:gd name="connsiteY224" fmla="*/ 1212583 h 1783724"/>
              <a:gd name="connsiteX225" fmla="*/ 320370 w 12192000"/>
              <a:gd name="connsiteY225" fmla="*/ 1206827 h 1783724"/>
              <a:gd name="connsiteX226" fmla="*/ 308082 w 12192000"/>
              <a:gd name="connsiteY226" fmla="*/ 1204195 h 1783724"/>
              <a:gd name="connsiteX227" fmla="*/ 303141 w 12192000"/>
              <a:gd name="connsiteY227" fmla="*/ 1203396 h 1783724"/>
              <a:gd name="connsiteX228" fmla="*/ 260955 w 12192000"/>
              <a:gd name="connsiteY228" fmla="*/ 1203345 h 1783724"/>
              <a:gd name="connsiteX229" fmla="*/ 234352 w 12192000"/>
              <a:gd name="connsiteY229" fmla="*/ 1193972 h 1783724"/>
              <a:gd name="connsiteX230" fmla="*/ 210954 w 12192000"/>
              <a:gd name="connsiteY230" fmla="*/ 1192326 h 1783724"/>
              <a:gd name="connsiteX231" fmla="*/ 204851 w 12192000"/>
              <a:gd name="connsiteY231" fmla="*/ 1190210 h 1783724"/>
              <a:gd name="connsiteX232" fmla="*/ 145778 w 12192000"/>
              <a:gd name="connsiteY232" fmla="*/ 1190651 h 1783724"/>
              <a:gd name="connsiteX233" fmla="*/ 105518 w 12192000"/>
              <a:gd name="connsiteY233" fmla="*/ 1184937 h 1783724"/>
              <a:gd name="connsiteX234" fmla="*/ 17623 w 12192000"/>
              <a:gd name="connsiteY234" fmla="*/ 1185238 h 1783724"/>
              <a:gd name="connsiteX235" fmla="*/ 0 w 12192000"/>
              <a:gd name="connsiteY235" fmla="*/ 1184768 h 1783724"/>
              <a:gd name="connsiteX236" fmla="*/ 0 w 12192000"/>
              <a:gd name="connsiteY236"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14053 w 12192000"/>
              <a:gd name="connsiteY133" fmla="*/ 1695822 h 1783724"/>
              <a:gd name="connsiteX134" fmla="*/ 4691073 w 12192000"/>
              <a:gd name="connsiteY134" fmla="*/ 1693377 h 1783724"/>
              <a:gd name="connsiteX135" fmla="*/ 4495727 w 12192000"/>
              <a:gd name="connsiteY135" fmla="*/ 1656633 h 1783724"/>
              <a:gd name="connsiteX136" fmla="*/ 4428317 w 12192000"/>
              <a:gd name="connsiteY136" fmla="*/ 1646311 h 1783724"/>
              <a:gd name="connsiteX137" fmla="*/ 4424455 w 12192000"/>
              <a:gd name="connsiteY137" fmla="*/ 1646545 h 1783724"/>
              <a:gd name="connsiteX138" fmla="*/ 4418141 w 12192000"/>
              <a:gd name="connsiteY138" fmla="*/ 1643457 h 1783724"/>
              <a:gd name="connsiteX139" fmla="*/ 4389054 w 12192000"/>
              <a:gd name="connsiteY139" fmla="*/ 1635100 h 1783724"/>
              <a:gd name="connsiteX140" fmla="*/ 4243963 w 12192000"/>
              <a:gd name="connsiteY140" fmla="*/ 1600547 h 1783724"/>
              <a:gd name="connsiteX141" fmla="*/ 4230390 w 12192000"/>
              <a:gd name="connsiteY141" fmla="*/ 1596782 h 1783724"/>
              <a:gd name="connsiteX142" fmla="*/ 4151096 w 12192000"/>
              <a:gd name="connsiteY142" fmla="*/ 1589415 h 1783724"/>
              <a:gd name="connsiteX143" fmla="*/ 4091729 w 12192000"/>
              <a:gd name="connsiteY143" fmla="*/ 1565484 h 1783724"/>
              <a:gd name="connsiteX144" fmla="*/ 3994992 w 12192000"/>
              <a:gd name="connsiteY144" fmla="*/ 1554250 h 1783724"/>
              <a:gd name="connsiteX145" fmla="*/ 3898778 w 12192000"/>
              <a:gd name="connsiteY145" fmla="*/ 1546088 h 1783724"/>
              <a:gd name="connsiteX146" fmla="*/ 3863728 w 12192000"/>
              <a:gd name="connsiteY146" fmla="*/ 1544567 h 1783724"/>
              <a:gd name="connsiteX147" fmla="*/ 3729252 w 12192000"/>
              <a:gd name="connsiteY147" fmla="*/ 1544592 h 1783724"/>
              <a:gd name="connsiteX148" fmla="*/ 3716543 w 12192000"/>
              <a:gd name="connsiteY148" fmla="*/ 1541771 h 1783724"/>
              <a:gd name="connsiteX149" fmla="*/ 3715389 w 12192000"/>
              <a:gd name="connsiteY149" fmla="*/ 1538406 h 1783724"/>
              <a:gd name="connsiteX150" fmla="*/ 3682391 w 12192000"/>
              <a:gd name="connsiteY150" fmla="*/ 1529372 h 1783724"/>
              <a:gd name="connsiteX151" fmla="*/ 3669607 w 12192000"/>
              <a:gd name="connsiteY151" fmla="*/ 1534463 h 1783724"/>
              <a:gd name="connsiteX152" fmla="*/ 3669577 w 12192000"/>
              <a:gd name="connsiteY152" fmla="*/ 1534458 h 1783724"/>
              <a:gd name="connsiteX153" fmla="*/ 3660365 w 12192000"/>
              <a:gd name="connsiteY153" fmla="*/ 1531370 h 1783724"/>
              <a:gd name="connsiteX154" fmla="*/ 3637171 w 12192000"/>
              <a:gd name="connsiteY154" fmla="*/ 1523813 h 1783724"/>
              <a:gd name="connsiteX155" fmla="*/ 3636519 w 12192000"/>
              <a:gd name="connsiteY155" fmla="*/ 1523773 h 1783724"/>
              <a:gd name="connsiteX156" fmla="*/ 3589716 w 12192000"/>
              <a:gd name="connsiteY156" fmla="*/ 1506360 h 1783724"/>
              <a:gd name="connsiteX157" fmla="*/ 3583541 w 12192000"/>
              <a:gd name="connsiteY157" fmla="*/ 1507469 h 1783724"/>
              <a:gd name="connsiteX158" fmla="*/ 3574426 w 12192000"/>
              <a:gd name="connsiteY158" fmla="*/ 1507574 h 1783724"/>
              <a:gd name="connsiteX159" fmla="*/ 3574190 w 12192000"/>
              <a:gd name="connsiteY159" fmla="*/ 1507350 h 1783724"/>
              <a:gd name="connsiteX160" fmla="*/ 3565671 w 12192000"/>
              <a:gd name="connsiteY160" fmla="*/ 1507894 h 1783724"/>
              <a:gd name="connsiteX161" fmla="*/ 3515816 w 12192000"/>
              <a:gd name="connsiteY161" fmla="*/ 1499688 h 1783724"/>
              <a:gd name="connsiteX162" fmla="*/ 3452912 w 12192000"/>
              <a:gd name="connsiteY162" fmla="*/ 1496444 h 1783724"/>
              <a:gd name="connsiteX163" fmla="*/ 3380405 w 12192000"/>
              <a:gd name="connsiteY163" fmla="*/ 1486216 h 1783724"/>
              <a:gd name="connsiteX164" fmla="*/ 3343625 w 12192000"/>
              <a:gd name="connsiteY164" fmla="*/ 1500147 h 1783724"/>
              <a:gd name="connsiteX165" fmla="*/ 3323774 w 12192000"/>
              <a:gd name="connsiteY165" fmla="*/ 1501476 h 1783724"/>
              <a:gd name="connsiteX166" fmla="*/ 3321444 w 12192000"/>
              <a:gd name="connsiteY166" fmla="*/ 1500659 h 1783724"/>
              <a:gd name="connsiteX167" fmla="*/ 3242143 w 12192000"/>
              <a:gd name="connsiteY167" fmla="*/ 1505268 h 1783724"/>
              <a:gd name="connsiteX168" fmla="*/ 3122401 w 12192000"/>
              <a:gd name="connsiteY168" fmla="*/ 1511314 h 1783724"/>
              <a:gd name="connsiteX169" fmla="*/ 3010177 w 12192000"/>
              <a:gd name="connsiteY169" fmla="*/ 1513132 h 1783724"/>
              <a:gd name="connsiteX170" fmla="*/ 2782615 w 12192000"/>
              <a:gd name="connsiteY170" fmla="*/ 1509375 h 1783724"/>
              <a:gd name="connsiteX171" fmla="*/ 2668665 w 12192000"/>
              <a:gd name="connsiteY171" fmla="*/ 1517660 h 1783724"/>
              <a:gd name="connsiteX172" fmla="*/ 2548073 w 12192000"/>
              <a:gd name="connsiteY172" fmla="*/ 1516667 h 1783724"/>
              <a:gd name="connsiteX173" fmla="*/ 2423377 w 12192000"/>
              <a:gd name="connsiteY173" fmla="*/ 1527776 h 1783724"/>
              <a:gd name="connsiteX174" fmla="*/ 2295298 w 12192000"/>
              <a:gd name="connsiteY174" fmla="*/ 1534368 h 1783724"/>
              <a:gd name="connsiteX175" fmla="*/ 2188781 w 12192000"/>
              <a:gd name="connsiteY175" fmla="*/ 1529677 h 1783724"/>
              <a:gd name="connsiteX176" fmla="*/ 2074855 w 12192000"/>
              <a:gd name="connsiteY176" fmla="*/ 1515446 h 1783724"/>
              <a:gd name="connsiteX177" fmla="*/ 2012587 w 12192000"/>
              <a:gd name="connsiteY177" fmla="*/ 1522487 h 1783724"/>
              <a:gd name="connsiteX178" fmla="*/ 1932075 w 12192000"/>
              <a:gd name="connsiteY178" fmla="*/ 1517914 h 1783724"/>
              <a:gd name="connsiteX179" fmla="*/ 1908490 w 12192000"/>
              <a:gd name="connsiteY179" fmla="*/ 1526423 h 1783724"/>
              <a:gd name="connsiteX180" fmla="*/ 1908410 w 12192000"/>
              <a:gd name="connsiteY180" fmla="*/ 1526410 h 1783724"/>
              <a:gd name="connsiteX181" fmla="*/ 1901918 w 12192000"/>
              <a:gd name="connsiteY181" fmla="*/ 1522410 h 1783724"/>
              <a:gd name="connsiteX182" fmla="*/ 1876753 w 12192000"/>
              <a:gd name="connsiteY182" fmla="*/ 1517619 h 1783724"/>
              <a:gd name="connsiteX183" fmla="*/ 1858194 w 12192000"/>
              <a:gd name="connsiteY183" fmla="*/ 1522343 h 1783724"/>
              <a:gd name="connsiteX184" fmla="*/ 1702657 w 12192000"/>
              <a:gd name="connsiteY184" fmla="*/ 1510562 h 1783724"/>
              <a:gd name="connsiteX185" fmla="*/ 1701421 w 12192000"/>
              <a:gd name="connsiteY185" fmla="*/ 1510775 h 1783724"/>
              <a:gd name="connsiteX186" fmla="*/ 1699973 w 12192000"/>
              <a:gd name="connsiteY186" fmla="*/ 1507739 h 1783724"/>
              <a:gd name="connsiteX187" fmla="*/ 1682526 w 12192000"/>
              <a:gd name="connsiteY187" fmla="*/ 1504598 h 1783724"/>
              <a:gd name="connsiteX188" fmla="*/ 1677380 w 12192000"/>
              <a:gd name="connsiteY188" fmla="*/ 1504851 h 1783724"/>
              <a:gd name="connsiteX189" fmla="*/ 1670304 w 12192000"/>
              <a:gd name="connsiteY189" fmla="*/ 1503744 h 1783724"/>
              <a:gd name="connsiteX190" fmla="*/ 1670197 w 12192000"/>
              <a:gd name="connsiteY190" fmla="*/ 1503497 h 1783724"/>
              <a:gd name="connsiteX191" fmla="*/ 1626301 w 12192000"/>
              <a:gd name="connsiteY191" fmla="*/ 1474931 h 1783724"/>
              <a:gd name="connsiteX192" fmla="*/ 1535119 w 12192000"/>
              <a:gd name="connsiteY192" fmla="*/ 1463075 h 1783724"/>
              <a:gd name="connsiteX193" fmla="*/ 1531340 w 12192000"/>
              <a:gd name="connsiteY193" fmla="*/ 1461293 h 1783724"/>
              <a:gd name="connsiteX194" fmla="*/ 1498454 w 12192000"/>
              <a:gd name="connsiteY194" fmla="*/ 1463478 h 1783724"/>
              <a:gd name="connsiteX195" fmla="*/ 1478806 w 12192000"/>
              <a:gd name="connsiteY195" fmla="*/ 1464611 h 1783724"/>
              <a:gd name="connsiteX196" fmla="*/ 1358081 w 12192000"/>
              <a:gd name="connsiteY196" fmla="*/ 1455545 h 1783724"/>
              <a:gd name="connsiteX197" fmla="*/ 1222449 w 12192000"/>
              <a:gd name="connsiteY197" fmla="*/ 1455454 h 1783724"/>
              <a:gd name="connsiteX198" fmla="*/ 1180983 w 12192000"/>
              <a:gd name="connsiteY198" fmla="*/ 1440557 h 1783724"/>
              <a:gd name="connsiteX199" fmla="*/ 1018426 w 12192000"/>
              <a:gd name="connsiteY199" fmla="*/ 1400226 h 1783724"/>
              <a:gd name="connsiteX200" fmla="*/ 940021 w 12192000"/>
              <a:gd name="connsiteY200" fmla="*/ 1409452 h 1783724"/>
              <a:gd name="connsiteX201" fmla="*/ 940362 w 12192000"/>
              <a:gd name="connsiteY201" fmla="*/ 1408090 h 1783724"/>
              <a:gd name="connsiteX202" fmla="*/ 927147 w 12192000"/>
              <a:gd name="connsiteY202" fmla="*/ 1407436 h 1783724"/>
              <a:gd name="connsiteX203" fmla="*/ 915481 w 12192000"/>
              <a:gd name="connsiteY203" fmla="*/ 1395526 h 1783724"/>
              <a:gd name="connsiteX204" fmla="*/ 884363 w 12192000"/>
              <a:gd name="connsiteY204" fmla="*/ 1395024 h 1783724"/>
              <a:gd name="connsiteX205" fmla="*/ 883522 w 12192000"/>
              <a:gd name="connsiteY205" fmla="*/ 1400267 h 1783724"/>
              <a:gd name="connsiteX206" fmla="*/ 865903 w 12192000"/>
              <a:gd name="connsiteY206" fmla="*/ 1394324 h 1783724"/>
              <a:gd name="connsiteX207" fmla="*/ 790832 w 12192000"/>
              <a:gd name="connsiteY207" fmla="*/ 1370999 h 1783724"/>
              <a:gd name="connsiteX208" fmla="*/ 749766 w 12192000"/>
              <a:gd name="connsiteY208" fmla="*/ 1353216 h 1783724"/>
              <a:gd name="connsiteX209" fmla="*/ 705470 w 12192000"/>
              <a:gd name="connsiteY209" fmla="*/ 1354328 h 1783724"/>
              <a:gd name="connsiteX210" fmla="*/ 692371 w 12192000"/>
              <a:gd name="connsiteY210" fmla="*/ 1343942 h 1783724"/>
              <a:gd name="connsiteX211" fmla="*/ 690203 w 12192000"/>
              <a:gd name="connsiteY211" fmla="*/ 1341970 h 1783724"/>
              <a:gd name="connsiteX212" fmla="*/ 679574 w 12192000"/>
              <a:gd name="connsiteY212" fmla="*/ 1338069 h 1783724"/>
              <a:gd name="connsiteX213" fmla="*/ 679009 w 12192000"/>
              <a:gd name="connsiteY213" fmla="*/ 1331966 h 1783724"/>
              <a:gd name="connsiteX214" fmla="*/ 664756 w 12192000"/>
              <a:gd name="connsiteY214" fmla="*/ 1322509 h 1783724"/>
              <a:gd name="connsiteX215" fmla="*/ 644515 w 12192000"/>
              <a:gd name="connsiteY215" fmla="*/ 1316732 h 1783724"/>
              <a:gd name="connsiteX216" fmla="*/ 545716 w 12192000"/>
              <a:gd name="connsiteY216" fmla="*/ 1294878 h 1783724"/>
              <a:gd name="connsiteX217" fmla="*/ 488094 w 12192000"/>
              <a:gd name="connsiteY217" fmla="*/ 1278596 h 1783724"/>
              <a:gd name="connsiteX218" fmla="*/ 468538 w 12192000"/>
              <a:gd name="connsiteY218" fmla="*/ 1267376 h 1783724"/>
              <a:gd name="connsiteX219" fmla="*/ 439655 w 12192000"/>
              <a:gd name="connsiteY219" fmla="*/ 1255090 h 1783724"/>
              <a:gd name="connsiteX220" fmla="*/ 390496 w 12192000"/>
              <a:gd name="connsiteY220" fmla="*/ 1229512 h 1783724"/>
              <a:gd name="connsiteX221" fmla="*/ 362616 w 12192000"/>
              <a:gd name="connsiteY221" fmla="*/ 1221981 h 1783724"/>
              <a:gd name="connsiteX222" fmla="*/ 348184 w 12192000"/>
              <a:gd name="connsiteY222" fmla="*/ 1213437 h 1783724"/>
              <a:gd name="connsiteX223" fmla="*/ 341576 w 12192000"/>
              <a:gd name="connsiteY223" fmla="*/ 1212583 h 1783724"/>
              <a:gd name="connsiteX224" fmla="*/ 320370 w 12192000"/>
              <a:gd name="connsiteY224" fmla="*/ 1206827 h 1783724"/>
              <a:gd name="connsiteX225" fmla="*/ 308082 w 12192000"/>
              <a:gd name="connsiteY225" fmla="*/ 1204195 h 1783724"/>
              <a:gd name="connsiteX226" fmla="*/ 303141 w 12192000"/>
              <a:gd name="connsiteY226" fmla="*/ 1203396 h 1783724"/>
              <a:gd name="connsiteX227" fmla="*/ 260955 w 12192000"/>
              <a:gd name="connsiteY227" fmla="*/ 1203345 h 1783724"/>
              <a:gd name="connsiteX228" fmla="*/ 234352 w 12192000"/>
              <a:gd name="connsiteY228" fmla="*/ 1193972 h 1783724"/>
              <a:gd name="connsiteX229" fmla="*/ 210954 w 12192000"/>
              <a:gd name="connsiteY229" fmla="*/ 1192326 h 1783724"/>
              <a:gd name="connsiteX230" fmla="*/ 204851 w 12192000"/>
              <a:gd name="connsiteY230" fmla="*/ 1190210 h 1783724"/>
              <a:gd name="connsiteX231" fmla="*/ 145778 w 12192000"/>
              <a:gd name="connsiteY231" fmla="*/ 1190651 h 1783724"/>
              <a:gd name="connsiteX232" fmla="*/ 105518 w 12192000"/>
              <a:gd name="connsiteY232" fmla="*/ 1184937 h 1783724"/>
              <a:gd name="connsiteX233" fmla="*/ 17623 w 12192000"/>
              <a:gd name="connsiteY233" fmla="*/ 1185238 h 1783724"/>
              <a:gd name="connsiteX234" fmla="*/ 0 w 12192000"/>
              <a:gd name="connsiteY234" fmla="*/ 1184768 h 1783724"/>
              <a:gd name="connsiteX235" fmla="*/ 0 w 12192000"/>
              <a:gd name="connsiteY235"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92022 w 12192000"/>
              <a:gd name="connsiteY106" fmla="*/ 1713707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7002038 w 12192000"/>
              <a:gd name="connsiteY104" fmla="*/ 1684528 h 1783724"/>
              <a:gd name="connsiteX105" fmla="*/ 6883473 w 12192000"/>
              <a:gd name="connsiteY105" fmla="*/ 1705122 h 1783724"/>
              <a:gd name="connsiteX106" fmla="*/ 6692022 w 12192000"/>
              <a:gd name="connsiteY106" fmla="*/ 1713707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26210 w 12192000"/>
              <a:gd name="connsiteY99" fmla="*/ 1684783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7002038 w 12192000"/>
              <a:gd name="connsiteY104" fmla="*/ 1684528 h 1783724"/>
              <a:gd name="connsiteX105" fmla="*/ 6883473 w 12192000"/>
              <a:gd name="connsiteY105" fmla="*/ 1705122 h 1783724"/>
              <a:gd name="connsiteX106" fmla="*/ 6692022 w 12192000"/>
              <a:gd name="connsiteY106" fmla="*/ 1713707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26210 w 12192000"/>
              <a:gd name="connsiteY99" fmla="*/ 1684783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7002038 w 12192000"/>
              <a:gd name="connsiteY104" fmla="*/ 1684528 h 1783724"/>
              <a:gd name="connsiteX105" fmla="*/ 6883473 w 12192000"/>
              <a:gd name="connsiteY105" fmla="*/ 1705122 h 1783724"/>
              <a:gd name="connsiteX106" fmla="*/ 6692022 w 12192000"/>
              <a:gd name="connsiteY106" fmla="*/ 1713707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8340 w 12192000"/>
              <a:gd name="connsiteY118" fmla="*/ 1777373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91309"/>
              <a:gd name="connsiteX1" fmla="*/ 12192000 w 12192000"/>
              <a:gd name="connsiteY1" fmla="*/ 0 h 1791309"/>
              <a:gd name="connsiteX2" fmla="*/ 12192000 w 12192000"/>
              <a:gd name="connsiteY2" fmla="*/ 1129867 h 1791309"/>
              <a:gd name="connsiteX3" fmla="*/ 12174158 w 12192000"/>
              <a:gd name="connsiteY3" fmla="*/ 1133797 h 1791309"/>
              <a:gd name="connsiteX4" fmla="*/ 12111983 w 12192000"/>
              <a:gd name="connsiteY4" fmla="*/ 1161939 h 1791309"/>
              <a:gd name="connsiteX5" fmla="*/ 11967186 w 12192000"/>
              <a:gd name="connsiteY5" fmla="*/ 1201206 h 1791309"/>
              <a:gd name="connsiteX6" fmla="*/ 11953646 w 12192000"/>
              <a:gd name="connsiteY6" fmla="*/ 1205499 h 1791309"/>
              <a:gd name="connsiteX7" fmla="*/ 11874413 w 12192000"/>
              <a:gd name="connsiteY7" fmla="*/ 1213569 h 1791309"/>
              <a:gd name="connsiteX8" fmla="*/ 11815251 w 12192000"/>
              <a:gd name="connsiteY8" fmla="*/ 1241020 h 1791309"/>
              <a:gd name="connsiteX9" fmla="*/ 11718610 w 12192000"/>
              <a:gd name="connsiteY9" fmla="*/ 1253479 h 1791309"/>
              <a:gd name="connsiteX10" fmla="*/ 11622463 w 12192000"/>
              <a:gd name="connsiteY10" fmla="*/ 1262368 h 1791309"/>
              <a:gd name="connsiteX11" fmla="*/ 11587426 w 12192000"/>
              <a:gd name="connsiteY11" fmla="*/ 1263916 h 1791309"/>
              <a:gd name="connsiteX12" fmla="*/ 11471543 w 12192000"/>
              <a:gd name="connsiteY12" fmla="*/ 1280394 h 1791309"/>
              <a:gd name="connsiteX13" fmla="*/ 11406215 w 12192000"/>
              <a:gd name="connsiteY13" fmla="*/ 1280453 h 1791309"/>
              <a:gd name="connsiteX14" fmla="*/ 11361043 w 12192000"/>
              <a:gd name="connsiteY14" fmla="*/ 1286632 h 1791309"/>
              <a:gd name="connsiteX15" fmla="*/ 11259450 w 12192000"/>
              <a:gd name="connsiteY15" fmla="*/ 1286738 h 1791309"/>
              <a:gd name="connsiteX16" fmla="*/ 11154950 w 12192000"/>
              <a:gd name="connsiteY16" fmla="*/ 1291274 h 1791309"/>
              <a:gd name="connsiteX17" fmla="*/ 11055163 w 12192000"/>
              <a:gd name="connsiteY17" fmla="*/ 1282991 h 1791309"/>
              <a:gd name="connsiteX18" fmla="*/ 10959430 w 12192000"/>
              <a:gd name="connsiteY18" fmla="*/ 1284028 h 1791309"/>
              <a:gd name="connsiteX19" fmla="*/ 10886552 w 12192000"/>
              <a:gd name="connsiteY19" fmla="*/ 1294734 h 1791309"/>
              <a:gd name="connsiteX20" fmla="*/ 10832696 w 12192000"/>
              <a:gd name="connsiteY20" fmla="*/ 1296692 h 1791309"/>
              <a:gd name="connsiteX21" fmla="*/ 10772242 w 12192000"/>
              <a:gd name="connsiteY21" fmla="*/ 1273555 h 1791309"/>
              <a:gd name="connsiteX22" fmla="*/ 10696254 w 12192000"/>
              <a:gd name="connsiteY22" fmla="*/ 1259247 h 1791309"/>
              <a:gd name="connsiteX23" fmla="*/ 10577832 w 12192000"/>
              <a:gd name="connsiteY23" fmla="*/ 1255994 h 1791309"/>
              <a:gd name="connsiteX24" fmla="*/ 10531976 w 12192000"/>
              <a:gd name="connsiteY24" fmla="*/ 1249692 h 1791309"/>
              <a:gd name="connsiteX25" fmla="*/ 10453101 w 12192000"/>
              <a:gd name="connsiteY25" fmla="*/ 1241000 h 1791309"/>
              <a:gd name="connsiteX26" fmla="*/ 10407706 w 12192000"/>
              <a:gd name="connsiteY26" fmla="*/ 1235650 h 1791309"/>
              <a:gd name="connsiteX27" fmla="*/ 10368559 w 12192000"/>
              <a:gd name="connsiteY27" fmla="*/ 1235686 h 1791309"/>
              <a:gd name="connsiteX28" fmla="*/ 10352542 w 12192000"/>
              <a:gd name="connsiteY28" fmla="*/ 1245817 h 1791309"/>
              <a:gd name="connsiteX29" fmla="*/ 10294918 w 12192000"/>
              <a:gd name="connsiteY29" fmla="*/ 1263549 h 1791309"/>
              <a:gd name="connsiteX30" fmla="*/ 10271059 w 12192000"/>
              <a:gd name="connsiteY30" fmla="*/ 1265010 h 1791309"/>
              <a:gd name="connsiteX31" fmla="*/ 10239064 w 12192000"/>
              <a:gd name="connsiteY31" fmla="*/ 1270598 h 1791309"/>
              <a:gd name="connsiteX32" fmla="*/ 10181078 w 12192000"/>
              <a:gd name="connsiteY32" fmla="*/ 1276374 h 1791309"/>
              <a:gd name="connsiteX33" fmla="*/ 10153458 w 12192000"/>
              <a:gd name="connsiteY33" fmla="*/ 1285229 h 1791309"/>
              <a:gd name="connsiteX34" fmla="*/ 10140775 w 12192000"/>
              <a:gd name="connsiteY34" fmla="*/ 1285847 h 1791309"/>
              <a:gd name="connsiteX35" fmla="*/ 10132055 w 12192000"/>
              <a:gd name="connsiteY35" fmla="*/ 1297214 h 1791309"/>
              <a:gd name="connsiteX36" fmla="*/ 10094093 w 12192000"/>
              <a:gd name="connsiteY36" fmla="*/ 1316697 h 1791309"/>
              <a:gd name="connsiteX37" fmla="*/ 10054855 w 12192000"/>
              <a:gd name="connsiteY37" fmla="*/ 1316203 h 1791309"/>
              <a:gd name="connsiteX38" fmla="*/ 10016268 w 12192000"/>
              <a:gd name="connsiteY38" fmla="*/ 1325133 h 1791309"/>
              <a:gd name="connsiteX39" fmla="*/ 9937115 w 12192000"/>
              <a:gd name="connsiteY39" fmla="*/ 1337731 h 1791309"/>
              <a:gd name="connsiteX40" fmla="*/ 9824942 w 12192000"/>
              <a:gd name="connsiteY40" fmla="*/ 1342969 h 1791309"/>
              <a:gd name="connsiteX41" fmla="*/ 9705553 w 12192000"/>
              <a:gd name="connsiteY41" fmla="*/ 1359323 h 1791309"/>
              <a:gd name="connsiteX42" fmla="*/ 9589915 w 12192000"/>
              <a:gd name="connsiteY42" fmla="*/ 1382355 h 1791309"/>
              <a:gd name="connsiteX43" fmla="*/ 9315048 w 12192000"/>
              <a:gd name="connsiteY43" fmla="*/ 1428626 h 1791309"/>
              <a:gd name="connsiteX44" fmla="*/ 9209077 w 12192000"/>
              <a:gd name="connsiteY44" fmla="*/ 1448049 h 1791309"/>
              <a:gd name="connsiteX45" fmla="*/ 9133300 w 12192000"/>
              <a:gd name="connsiteY45" fmla="*/ 1456152 h 1791309"/>
              <a:gd name="connsiteX46" fmla="*/ 9031264 w 12192000"/>
              <a:gd name="connsiteY46" fmla="*/ 1462053 h 1791309"/>
              <a:gd name="connsiteX47" fmla="*/ 8983321 w 12192000"/>
              <a:gd name="connsiteY47" fmla="*/ 1464616 h 1791309"/>
              <a:gd name="connsiteX48" fmla="*/ 8983035 w 12192000"/>
              <a:gd name="connsiteY48" fmla="*/ 1464417 h 1791309"/>
              <a:gd name="connsiteX49" fmla="*/ 8974072 w 12192000"/>
              <a:gd name="connsiteY49" fmla="*/ 1465390 h 1791309"/>
              <a:gd name="connsiteX50" fmla="*/ 8968242 w 12192000"/>
              <a:gd name="connsiteY50" fmla="*/ 1467079 h 1791309"/>
              <a:gd name="connsiteX51" fmla="*/ 8952199 w 12192000"/>
              <a:gd name="connsiteY51" fmla="*/ 1469700 h 1791309"/>
              <a:gd name="connsiteX52" fmla="*/ 8945873 w 12192000"/>
              <a:gd name="connsiteY52" fmla="*/ 1469099 h 1791309"/>
              <a:gd name="connsiteX53" fmla="*/ 8940905 w 12192000"/>
              <a:gd name="connsiteY53" fmla="*/ 1467238 h 1791309"/>
              <a:gd name="connsiteX54" fmla="*/ 8906846 w 12192000"/>
              <a:gd name="connsiteY54" fmla="*/ 1464481 h 1791309"/>
              <a:gd name="connsiteX55" fmla="*/ 8730411 w 12192000"/>
              <a:gd name="connsiteY55" fmla="*/ 1479838 h 1791309"/>
              <a:gd name="connsiteX56" fmla="*/ 8685834 w 12192000"/>
              <a:gd name="connsiteY56" fmla="*/ 1481431 h 1791309"/>
              <a:gd name="connsiteX57" fmla="*/ 8574116 w 12192000"/>
              <a:gd name="connsiteY57" fmla="*/ 1488166 h 1791309"/>
              <a:gd name="connsiteX58" fmla="*/ 8503254 w 12192000"/>
              <a:gd name="connsiteY58" fmla="*/ 1475627 h 1791309"/>
              <a:gd name="connsiteX59" fmla="*/ 8489028 w 12192000"/>
              <a:gd name="connsiteY59" fmla="*/ 1480483 h 1791309"/>
              <a:gd name="connsiteX60" fmla="*/ 8484222 w 12192000"/>
              <a:gd name="connsiteY60" fmla="*/ 1482955 h 1791309"/>
              <a:gd name="connsiteX61" fmla="*/ 8476034 w 12192000"/>
              <a:gd name="connsiteY61" fmla="*/ 1485197 h 1791309"/>
              <a:gd name="connsiteX62" fmla="*/ 8475659 w 12192000"/>
              <a:gd name="connsiteY62" fmla="*/ 1485048 h 1791309"/>
              <a:gd name="connsiteX63" fmla="*/ 8468325 w 12192000"/>
              <a:gd name="connsiteY63" fmla="*/ 1487552 h 1791309"/>
              <a:gd name="connsiteX64" fmla="*/ 8401298 w 12192000"/>
              <a:gd name="connsiteY64" fmla="*/ 1493672 h 1791309"/>
              <a:gd name="connsiteX65" fmla="*/ 8390295 w 12192000"/>
              <a:gd name="connsiteY65" fmla="*/ 1502138 h 1791309"/>
              <a:gd name="connsiteX66" fmla="*/ 8370102 w 12192000"/>
              <a:gd name="connsiteY66" fmla="*/ 1508730 h 1791309"/>
              <a:gd name="connsiteX67" fmla="*/ 8248843 w 12192000"/>
              <a:gd name="connsiteY67" fmla="*/ 1537060 h 1791309"/>
              <a:gd name="connsiteX68" fmla="*/ 8244399 w 12192000"/>
              <a:gd name="connsiteY68" fmla="*/ 1538596 h 1791309"/>
              <a:gd name="connsiteX69" fmla="*/ 8241700 w 12192000"/>
              <a:gd name="connsiteY69" fmla="*/ 1538396 h 1791309"/>
              <a:gd name="connsiteX70" fmla="*/ 8230388 w 12192000"/>
              <a:gd name="connsiteY70" fmla="*/ 1546517 h 1791309"/>
              <a:gd name="connsiteX71" fmla="*/ 8224228 w 12192000"/>
              <a:gd name="connsiteY71" fmla="*/ 1557267 h 1791309"/>
              <a:gd name="connsiteX72" fmla="*/ 8199666 w 12192000"/>
              <a:gd name="connsiteY72" fmla="*/ 1559012 h 1791309"/>
              <a:gd name="connsiteX73" fmla="*/ 8194548 w 12192000"/>
              <a:gd name="connsiteY73" fmla="*/ 1565013 h 1791309"/>
              <a:gd name="connsiteX74" fmla="*/ 8165771 w 12192000"/>
              <a:gd name="connsiteY74" fmla="*/ 1579116 h 1791309"/>
              <a:gd name="connsiteX75" fmla="*/ 8116832 w 12192000"/>
              <a:gd name="connsiteY75" fmla="*/ 1608547 h 1791309"/>
              <a:gd name="connsiteX76" fmla="*/ 8089016 w 12192000"/>
              <a:gd name="connsiteY76" fmla="*/ 1617129 h 1791309"/>
              <a:gd name="connsiteX77" fmla="*/ 8074658 w 12192000"/>
              <a:gd name="connsiteY77" fmla="*/ 1626971 h 1791309"/>
              <a:gd name="connsiteX78" fmla="*/ 8068056 w 12192000"/>
              <a:gd name="connsiteY78" fmla="*/ 1627924 h 1791309"/>
              <a:gd name="connsiteX79" fmla="*/ 8046900 w 12192000"/>
              <a:gd name="connsiteY79" fmla="*/ 1634483 h 1791309"/>
              <a:gd name="connsiteX80" fmla="*/ 8034634 w 12192000"/>
              <a:gd name="connsiteY80" fmla="*/ 1637466 h 1791309"/>
              <a:gd name="connsiteX81" fmla="*/ 8029700 w 12192000"/>
              <a:gd name="connsiteY81" fmla="*/ 1638364 h 1791309"/>
              <a:gd name="connsiteX82" fmla="*/ 7987514 w 12192000"/>
              <a:gd name="connsiteY82" fmla="*/ 1638160 h 1791309"/>
              <a:gd name="connsiteX83" fmla="*/ 7960991 w 12192000"/>
              <a:gd name="connsiteY83" fmla="*/ 1648892 h 1791309"/>
              <a:gd name="connsiteX84" fmla="*/ 7937606 w 12192000"/>
              <a:gd name="connsiteY84" fmla="*/ 1650659 h 1791309"/>
              <a:gd name="connsiteX85" fmla="*/ 7931522 w 12192000"/>
              <a:gd name="connsiteY85" fmla="*/ 1653082 h 1791309"/>
              <a:gd name="connsiteX86" fmla="*/ 7872444 w 12192000"/>
              <a:gd name="connsiteY86" fmla="*/ 1652202 h 1791309"/>
              <a:gd name="connsiteX87" fmla="*/ 7832232 w 12192000"/>
              <a:gd name="connsiteY87" fmla="*/ 1658594 h 1791309"/>
              <a:gd name="connsiteX88" fmla="*/ 7744332 w 12192000"/>
              <a:gd name="connsiteY88" fmla="*/ 1657695 h 1791309"/>
              <a:gd name="connsiteX89" fmla="*/ 7723062 w 12192000"/>
              <a:gd name="connsiteY89" fmla="*/ 1658222 h 1791309"/>
              <a:gd name="connsiteX90" fmla="*/ 7705682 w 12192000"/>
              <a:gd name="connsiteY90" fmla="*/ 1664606 h 1791309"/>
              <a:gd name="connsiteX91" fmla="*/ 7702441 w 12192000"/>
              <a:gd name="connsiteY91" fmla="*/ 1671260 h 1791309"/>
              <a:gd name="connsiteX92" fmla="*/ 7690889 w 12192000"/>
              <a:gd name="connsiteY92" fmla="*/ 1672499 h 1791309"/>
              <a:gd name="connsiteX93" fmla="*/ 7688002 w 12192000"/>
              <a:gd name="connsiteY93" fmla="*/ 1674071 h 1791309"/>
              <a:gd name="connsiteX94" fmla="*/ 7671275 w 12192000"/>
              <a:gd name="connsiteY94" fmla="*/ 1681835 h 1791309"/>
              <a:gd name="connsiteX95" fmla="*/ 7585018 w 12192000"/>
              <a:gd name="connsiteY95" fmla="*/ 1675431 h 1791309"/>
              <a:gd name="connsiteX96" fmla="*/ 7471472 w 12192000"/>
              <a:gd name="connsiteY96" fmla="*/ 1682487 h 1791309"/>
              <a:gd name="connsiteX97" fmla="*/ 7381391 w 12192000"/>
              <a:gd name="connsiteY97" fmla="*/ 1689122 h 1791309"/>
              <a:gd name="connsiteX98" fmla="*/ 7292528 w 12192000"/>
              <a:gd name="connsiteY98" fmla="*/ 1689863 h 1791309"/>
              <a:gd name="connsiteX99" fmla="*/ 7226210 w 12192000"/>
              <a:gd name="connsiteY99" fmla="*/ 1684783 h 1791309"/>
              <a:gd name="connsiteX100" fmla="*/ 7179107 w 12192000"/>
              <a:gd name="connsiteY100" fmla="*/ 1664705 h 1791309"/>
              <a:gd name="connsiteX101" fmla="*/ 7176110 w 12192000"/>
              <a:gd name="connsiteY101" fmla="*/ 1667956 h 1791309"/>
              <a:gd name="connsiteX102" fmla="*/ 7149935 w 12192000"/>
              <a:gd name="connsiteY102" fmla="*/ 1671723 h 1791309"/>
              <a:gd name="connsiteX103" fmla="*/ 7076173 w 12192000"/>
              <a:gd name="connsiteY103" fmla="*/ 1681613 h 1791309"/>
              <a:gd name="connsiteX104" fmla="*/ 7002038 w 12192000"/>
              <a:gd name="connsiteY104" fmla="*/ 1684528 h 1791309"/>
              <a:gd name="connsiteX105" fmla="*/ 6883473 w 12192000"/>
              <a:gd name="connsiteY105" fmla="*/ 1705122 h 1791309"/>
              <a:gd name="connsiteX106" fmla="*/ 6692022 w 12192000"/>
              <a:gd name="connsiteY106" fmla="*/ 1713707 h 1791309"/>
              <a:gd name="connsiteX107" fmla="*/ 6589722 w 12192000"/>
              <a:gd name="connsiteY107" fmla="*/ 1723098 h 1791309"/>
              <a:gd name="connsiteX108" fmla="*/ 6301694 w 12192000"/>
              <a:gd name="connsiteY108" fmla="*/ 1743703 h 1791309"/>
              <a:gd name="connsiteX109" fmla="*/ 6183195 w 12192000"/>
              <a:gd name="connsiteY109" fmla="*/ 1758873 h 1791309"/>
              <a:gd name="connsiteX110" fmla="*/ 6123126 w 12192000"/>
              <a:gd name="connsiteY110" fmla="*/ 1768552 h 1791309"/>
              <a:gd name="connsiteX111" fmla="*/ 6096136 w 12192000"/>
              <a:gd name="connsiteY111" fmla="*/ 1767260 h 1791309"/>
              <a:gd name="connsiteX112" fmla="*/ 6032917 w 12192000"/>
              <a:gd name="connsiteY112" fmla="*/ 1781697 h 1791309"/>
              <a:gd name="connsiteX113" fmla="*/ 5977870 w 12192000"/>
              <a:gd name="connsiteY113" fmla="*/ 1771268 h 1791309"/>
              <a:gd name="connsiteX114" fmla="*/ 5916336 w 12192000"/>
              <a:gd name="connsiteY114" fmla="*/ 1780879 h 1791309"/>
              <a:gd name="connsiteX115" fmla="*/ 5867980 w 12192000"/>
              <a:gd name="connsiteY115" fmla="*/ 1783724 h 1791309"/>
              <a:gd name="connsiteX116" fmla="*/ 5743302 w 12192000"/>
              <a:gd name="connsiteY116" fmla="*/ 1782136 h 1791309"/>
              <a:gd name="connsiteX117" fmla="*/ 5607054 w 12192000"/>
              <a:gd name="connsiteY117" fmla="*/ 1775578 h 1791309"/>
              <a:gd name="connsiteX118" fmla="*/ 5507342 w 12192000"/>
              <a:gd name="connsiteY118" fmla="*/ 1791309 h 1791309"/>
              <a:gd name="connsiteX119" fmla="*/ 5412840 w 12192000"/>
              <a:gd name="connsiteY119" fmla="*/ 1767920 h 1791309"/>
              <a:gd name="connsiteX120" fmla="*/ 5361713 w 12192000"/>
              <a:gd name="connsiteY120" fmla="*/ 1773980 h 1791309"/>
              <a:gd name="connsiteX121" fmla="*/ 5241786 w 12192000"/>
              <a:gd name="connsiteY121" fmla="*/ 1756656 h 1791309"/>
              <a:gd name="connsiteX122" fmla="*/ 5202963 w 12192000"/>
              <a:gd name="connsiteY122" fmla="*/ 1747306 h 1791309"/>
              <a:gd name="connsiteX123" fmla="*/ 5154668 w 12192000"/>
              <a:gd name="connsiteY123" fmla="*/ 1744668 h 1791309"/>
              <a:gd name="connsiteX124" fmla="*/ 5136547 w 12192000"/>
              <a:gd name="connsiteY124" fmla="*/ 1738620 h 1791309"/>
              <a:gd name="connsiteX125" fmla="*/ 5122587 w 12192000"/>
              <a:gd name="connsiteY125" fmla="*/ 1735756 h 1791309"/>
              <a:gd name="connsiteX126" fmla="*/ 5119579 w 12192000"/>
              <a:gd name="connsiteY126" fmla="*/ 1734004 h 1791309"/>
              <a:gd name="connsiteX127" fmla="*/ 5101616 w 12192000"/>
              <a:gd name="connsiteY127" fmla="*/ 1724948 h 1791309"/>
              <a:gd name="connsiteX128" fmla="*/ 5045783 w 12192000"/>
              <a:gd name="connsiteY128" fmla="*/ 1730209 h 1791309"/>
              <a:gd name="connsiteX129" fmla="*/ 4991477 w 12192000"/>
              <a:gd name="connsiteY129" fmla="*/ 1716450 h 1791309"/>
              <a:gd name="connsiteX130" fmla="*/ 4820387 w 12192000"/>
              <a:gd name="connsiteY130" fmla="*/ 1695973 h 1791309"/>
              <a:gd name="connsiteX131" fmla="*/ 4755339 w 12192000"/>
              <a:gd name="connsiteY131" fmla="*/ 1700569 h 1791309"/>
              <a:gd name="connsiteX132" fmla="*/ 4714053 w 12192000"/>
              <a:gd name="connsiteY132" fmla="*/ 1695822 h 1791309"/>
              <a:gd name="connsiteX133" fmla="*/ 4691073 w 12192000"/>
              <a:gd name="connsiteY133" fmla="*/ 1693377 h 1791309"/>
              <a:gd name="connsiteX134" fmla="*/ 4495727 w 12192000"/>
              <a:gd name="connsiteY134" fmla="*/ 1656633 h 1791309"/>
              <a:gd name="connsiteX135" fmla="*/ 4428317 w 12192000"/>
              <a:gd name="connsiteY135" fmla="*/ 1646311 h 1791309"/>
              <a:gd name="connsiteX136" fmla="*/ 4424455 w 12192000"/>
              <a:gd name="connsiteY136" fmla="*/ 1646545 h 1791309"/>
              <a:gd name="connsiteX137" fmla="*/ 4418141 w 12192000"/>
              <a:gd name="connsiteY137" fmla="*/ 1643457 h 1791309"/>
              <a:gd name="connsiteX138" fmla="*/ 4389054 w 12192000"/>
              <a:gd name="connsiteY138" fmla="*/ 1635100 h 1791309"/>
              <a:gd name="connsiteX139" fmla="*/ 4243963 w 12192000"/>
              <a:gd name="connsiteY139" fmla="*/ 1600547 h 1791309"/>
              <a:gd name="connsiteX140" fmla="*/ 4230390 w 12192000"/>
              <a:gd name="connsiteY140" fmla="*/ 1596782 h 1791309"/>
              <a:gd name="connsiteX141" fmla="*/ 4151096 w 12192000"/>
              <a:gd name="connsiteY141" fmla="*/ 1589415 h 1791309"/>
              <a:gd name="connsiteX142" fmla="*/ 4091729 w 12192000"/>
              <a:gd name="connsiteY142" fmla="*/ 1565484 h 1791309"/>
              <a:gd name="connsiteX143" fmla="*/ 3994992 w 12192000"/>
              <a:gd name="connsiteY143" fmla="*/ 1554250 h 1791309"/>
              <a:gd name="connsiteX144" fmla="*/ 3898778 w 12192000"/>
              <a:gd name="connsiteY144" fmla="*/ 1546088 h 1791309"/>
              <a:gd name="connsiteX145" fmla="*/ 3863728 w 12192000"/>
              <a:gd name="connsiteY145" fmla="*/ 1544567 h 1791309"/>
              <a:gd name="connsiteX146" fmla="*/ 3729252 w 12192000"/>
              <a:gd name="connsiteY146" fmla="*/ 1544592 h 1791309"/>
              <a:gd name="connsiteX147" fmla="*/ 3716543 w 12192000"/>
              <a:gd name="connsiteY147" fmla="*/ 1541771 h 1791309"/>
              <a:gd name="connsiteX148" fmla="*/ 3715389 w 12192000"/>
              <a:gd name="connsiteY148" fmla="*/ 1538406 h 1791309"/>
              <a:gd name="connsiteX149" fmla="*/ 3682391 w 12192000"/>
              <a:gd name="connsiteY149" fmla="*/ 1529372 h 1791309"/>
              <a:gd name="connsiteX150" fmla="*/ 3669607 w 12192000"/>
              <a:gd name="connsiteY150" fmla="*/ 1534463 h 1791309"/>
              <a:gd name="connsiteX151" fmla="*/ 3669577 w 12192000"/>
              <a:gd name="connsiteY151" fmla="*/ 1534458 h 1791309"/>
              <a:gd name="connsiteX152" fmla="*/ 3660365 w 12192000"/>
              <a:gd name="connsiteY152" fmla="*/ 1531370 h 1791309"/>
              <a:gd name="connsiteX153" fmla="*/ 3637171 w 12192000"/>
              <a:gd name="connsiteY153" fmla="*/ 1523813 h 1791309"/>
              <a:gd name="connsiteX154" fmla="*/ 3636519 w 12192000"/>
              <a:gd name="connsiteY154" fmla="*/ 1523773 h 1791309"/>
              <a:gd name="connsiteX155" fmla="*/ 3589716 w 12192000"/>
              <a:gd name="connsiteY155" fmla="*/ 1506360 h 1791309"/>
              <a:gd name="connsiteX156" fmla="*/ 3583541 w 12192000"/>
              <a:gd name="connsiteY156" fmla="*/ 1507469 h 1791309"/>
              <a:gd name="connsiteX157" fmla="*/ 3574426 w 12192000"/>
              <a:gd name="connsiteY157" fmla="*/ 1507574 h 1791309"/>
              <a:gd name="connsiteX158" fmla="*/ 3574190 w 12192000"/>
              <a:gd name="connsiteY158" fmla="*/ 1507350 h 1791309"/>
              <a:gd name="connsiteX159" fmla="*/ 3565671 w 12192000"/>
              <a:gd name="connsiteY159" fmla="*/ 1507894 h 1791309"/>
              <a:gd name="connsiteX160" fmla="*/ 3515816 w 12192000"/>
              <a:gd name="connsiteY160" fmla="*/ 1499688 h 1791309"/>
              <a:gd name="connsiteX161" fmla="*/ 3452912 w 12192000"/>
              <a:gd name="connsiteY161" fmla="*/ 1496444 h 1791309"/>
              <a:gd name="connsiteX162" fmla="*/ 3380405 w 12192000"/>
              <a:gd name="connsiteY162" fmla="*/ 1486216 h 1791309"/>
              <a:gd name="connsiteX163" fmla="*/ 3343625 w 12192000"/>
              <a:gd name="connsiteY163" fmla="*/ 1500147 h 1791309"/>
              <a:gd name="connsiteX164" fmla="*/ 3323774 w 12192000"/>
              <a:gd name="connsiteY164" fmla="*/ 1501476 h 1791309"/>
              <a:gd name="connsiteX165" fmla="*/ 3321444 w 12192000"/>
              <a:gd name="connsiteY165" fmla="*/ 1500659 h 1791309"/>
              <a:gd name="connsiteX166" fmla="*/ 3242143 w 12192000"/>
              <a:gd name="connsiteY166" fmla="*/ 1505268 h 1791309"/>
              <a:gd name="connsiteX167" fmla="*/ 3122401 w 12192000"/>
              <a:gd name="connsiteY167" fmla="*/ 1511314 h 1791309"/>
              <a:gd name="connsiteX168" fmla="*/ 3010177 w 12192000"/>
              <a:gd name="connsiteY168" fmla="*/ 1513132 h 1791309"/>
              <a:gd name="connsiteX169" fmla="*/ 2782615 w 12192000"/>
              <a:gd name="connsiteY169" fmla="*/ 1509375 h 1791309"/>
              <a:gd name="connsiteX170" fmla="*/ 2668665 w 12192000"/>
              <a:gd name="connsiteY170" fmla="*/ 1517660 h 1791309"/>
              <a:gd name="connsiteX171" fmla="*/ 2548073 w 12192000"/>
              <a:gd name="connsiteY171" fmla="*/ 1516667 h 1791309"/>
              <a:gd name="connsiteX172" fmla="*/ 2423377 w 12192000"/>
              <a:gd name="connsiteY172" fmla="*/ 1527776 h 1791309"/>
              <a:gd name="connsiteX173" fmla="*/ 2295298 w 12192000"/>
              <a:gd name="connsiteY173" fmla="*/ 1534368 h 1791309"/>
              <a:gd name="connsiteX174" fmla="*/ 2188781 w 12192000"/>
              <a:gd name="connsiteY174" fmla="*/ 1529677 h 1791309"/>
              <a:gd name="connsiteX175" fmla="*/ 2074855 w 12192000"/>
              <a:gd name="connsiteY175" fmla="*/ 1515446 h 1791309"/>
              <a:gd name="connsiteX176" fmla="*/ 2012587 w 12192000"/>
              <a:gd name="connsiteY176" fmla="*/ 1522487 h 1791309"/>
              <a:gd name="connsiteX177" fmla="*/ 1932075 w 12192000"/>
              <a:gd name="connsiteY177" fmla="*/ 1517914 h 1791309"/>
              <a:gd name="connsiteX178" fmla="*/ 1908490 w 12192000"/>
              <a:gd name="connsiteY178" fmla="*/ 1526423 h 1791309"/>
              <a:gd name="connsiteX179" fmla="*/ 1908410 w 12192000"/>
              <a:gd name="connsiteY179" fmla="*/ 1526410 h 1791309"/>
              <a:gd name="connsiteX180" fmla="*/ 1901918 w 12192000"/>
              <a:gd name="connsiteY180" fmla="*/ 1522410 h 1791309"/>
              <a:gd name="connsiteX181" fmla="*/ 1876753 w 12192000"/>
              <a:gd name="connsiteY181" fmla="*/ 1517619 h 1791309"/>
              <a:gd name="connsiteX182" fmla="*/ 1858194 w 12192000"/>
              <a:gd name="connsiteY182" fmla="*/ 1522343 h 1791309"/>
              <a:gd name="connsiteX183" fmla="*/ 1702657 w 12192000"/>
              <a:gd name="connsiteY183" fmla="*/ 1510562 h 1791309"/>
              <a:gd name="connsiteX184" fmla="*/ 1701421 w 12192000"/>
              <a:gd name="connsiteY184" fmla="*/ 1510775 h 1791309"/>
              <a:gd name="connsiteX185" fmla="*/ 1699973 w 12192000"/>
              <a:gd name="connsiteY185" fmla="*/ 1507739 h 1791309"/>
              <a:gd name="connsiteX186" fmla="*/ 1682526 w 12192000"/>
              <a:gd name="connsiteY186" fmla="*/ 1504598 h 1791309"/>
              <a:gd name="connsiteX187" fmla="*/ 1677380 w 12192000"/>
              <a:gd name="connsiteY187" fmla="*/ 1504851 h 1791309"/>
              <a:gd name="connsiteX188" fmla="*/ 1670304 w 12192000"/>
              <a:gd name="connsiteY188" fmla="*/ 1503744 h 1791309"/>
              <a:gd name="connsiteX189" fmla="*/ 1670197 w 12192000"/>
              <a:gd name="connsiteY189" fmla="*/ 1503497 h 1791309"/>
              <a:gd name="connsiteX190" fmla="*/ 1626301 w 12192000"/>
              <a:gd name="connsiteY190" fmla="*/ 1474931 h 1791309"/>
              <a:gd name="connsiteX191" fmla="*/ 1535119 w 12192000"/>
              <a:gd name="connsiteY191" fmla="*/ 1463075 h 1791309"/>
              <a:gd name="connsiteX192" fmla="*/ 1531340 w 12192000"/>
              <a:gd name="connsiteY192" fmla="*/ 1461293 h 1791309"/>
              <a:gd name="connsiteX193" fmla="*/ 1498454 w 12192000"/>
              <a:gd name="connsiteY193" fmla="*/ 1463478 h 1791309"/>
              <a:gd name="connsiteX194" fmla="*/ 1478806 w 12192000"/>
              <a:gd name="connsiteY194" fmla="*/ 1464611 h 1791309"/>
              <a:gd name="connsiteX195" fmla="*/ 1358081 w 12192000"/>
              <a:gd name="connsiteY195" fmla="*/ 1455545 h 1791309"/>
              <a:gd name="connsiteX196" fmla="*/ 1222449 w 12192000"/>
              <a:gd name="connsiteY196" fmla="*/ 1455454 h 1791309"/>
              <a:gd name="connsiteX197" fmla="*/ 1180983 w 12192000"/>
              <a:gd name="connsiteY197" fmla="*/ 1440557 h 1791309"/>
              <a:gd name="connsiteX198" fmla="*/ 1018426 w 12192000"/>
              <a:gd name="connsiteY198" fmla="*/ 1400226 h 1791309"/>
              <a:gd name="connsiteX199" fmla="*/ 940021 w 12192000"/>
              <a:gd name="connsiteY199" fmla="*/ 1409452 h 1791309"/>
              <a:gd name="connsiteX200" fmla="*/ 940362 w 12192000"/>
              <a:gd name="connsiteY200" fmla="*/ 1408090 h 1791309"/>
              <a:gd name="connsiteX201" fmla="*/ 927147 w 12192000"/>
              <a:gd name="connsiteY201" fmla="*/ 1407436 h 1791309"/>
              <a:gd name="connsiteX202" fmla="*/ 915481 w 12192000"/>
              <a:gd name="connsiteY202" fmla="*/ 1395526 h 1791309"/>
              <a:gd name="connsiteX203" fmla="*/ 884363 w 12192000"/>
              <a:gd name="connsiteY203" fmla="*/ 1395024 h 1791309"/>
              <a:gd name="connsiteX204" fmla="*/ 883522 w 12192000"/>
              <a:gd name="connsiteY204" fmla="*/ 1400267 h 1791309"/>
              <a:gd name="connsiteX205" fmla="*/ 865903 w 12192000"/>
              <a:gd name="connsiteY205" fmla="*/ 1394324 h 1791309"/>
              <a:gd name="connsiteX206" fmla="*/ 790832 w 12192000"/>
              <a:gd name="connsiteY206" fmla="*/ 1370999 h 1791309"/>
              <a:gd name="connsiteX207" fmla="*/ 749766 w 12192000"/>
              <a:gd name="connsiteY207" fmla="*/ 1353216 h 1791309"/>
              <a:gd name="connsiteX208" fmla="*/ 705470 w 12192000"/>
              <a:gd name="connsiteY208" fmla="*/ 1354328 h 1791309"/>
              <a:gd name="connsiteX209" fmla="*/ 692371 w 12192000"/>
              <a:gd name="connsiteY209" fmla="*/ 1343942 h 1791309"/>
              <a:gd name="connsiteX210" fmla="*/ 690203 w 12192000"/>
              <a:gd name="connsiteY210" fmla="*/ 1341970 h 1791309"/>
              <a:gd name="connsiteX211" fmla="*/ 679574 w 12192000"/>
              <a:gd name="connsiteY211" fmla="*/ 1338069 h 1791309"/>
              <a:gd name="connsiteX212" fmla="*/ 679009 w 12192000"/>
              <a:gd name="connsiteY212" fmla="*/ 1331966 h 1791309"/>
              <a:gd name="connsiteX213" fmla="*/ 664756 w 12192000"/>
              <a:gd name="connsiteY213" fmla="*/ 1322509 h 1791309"/>
              <a:gd name="connsiteX214" fmla="*/ 644515 w 12192000"/>
              <a:gd name="connsiteY214" fmla="*/ 1316732 h 1791309"/>
              <a:gd name="connsiteX215" fmla="*/ 545716 w 12192000"/>
              <a:gd name="connsiteY215" fmla="*/ 1294878 h 1791309"/>
              <a:gd name="connsiteX216" fmla="*/ 488094 w 12192000"/>
              <a:gd name="connsiteY216" fmla="*/ 1278596 h 1791309"/>
              <a:gd name="connsiteX217" fmla="*/ 468538 w 12192000"/>
              <a:gd name="connsiteY217" fmla="*/ 1267376 h 1791309"/>
              <a:gd name="connsiteX218" fmla="*/ 439655 w 12192000"/>
              <a:gd name="connsiteY218" fmla="*/ 1255090 h 1791309"/>
              <a:gd name="connsiteX219" fmla="*/ 390496 w 12192000"/>
              <a:gd name="connsiteY219" fmla="*/ 1229512 h 1791309"/>
              <a:gd name="connsiteX220" fmla="*/ 362616 w 12192000"/>
              <a:gd name="connsiteY220" fmla="*/ 1221981 h 1791309"/>
              <a:gd name="connsiteX221" fmla="*/ 348184 w 12192000"/>
              <a:gd name="connsiteY221" fmla="*/ 1213437 h 1791309"/>
              <a:gd name="connsiteX222" fmla="*/ 341576 w 12192000"/>
              <a:gd name="connsiteY222" fmla="*/ 1212583 h 1791309"/>
              <a:gd name="connsiteX223" fmla="*/ 320370 w 12192000"/>
              <a:gd name="connsiteY223" fmla="*/ 1206827 h 1791309"/>
              <a:gd name="connsiteX224" fmla="*/ 308082 w 12192000"/>
              <a:gd name="connsiteY224" fmla="*/ 1204195 h 1791309"/>
              <a:gd name="connsiteX225" fmla="*/ 303141 w 12192000"/>
              <a:gd name="connsiteY225" fmla="*/ 1203396 h 1791309"/>
              <a:gd name="connsiteX226" fmla="*/ 260955 w 12192000"/>
              <a:gd name="connsiteY226" fmla="*/ 1203345 h 1791309"/>
              <a:gd name="connsiteX227" fmla="*/ 234352 w 12192000"/>
              <a:gd name="connsiteY227" fmla="*/ 1193972 h 1791309"/>
              <a:gd name="connsiteX228" fmla="*/ 210954 w 12192000"/>
              <a:gd name="connsiteY228" fmla="*/ 1192326 h 1791309"/>
              <a:gd name="connsiteX229" fmla="*/ 204851 w 12192000"/>
              <a:gd name="connsiteY229" fmla="*/ 1190210 h 1791309"/>
              <a:gd name="connsiteX230" fmla="*/ 145778 w 12192000"/>
              <a:gd name="connsiteY230" fmla="*/ 1190651 h 1791309"/>
              <a:gd name="connsiteX231" fmla="*/ 105518 w 12192000"/>
              <a:gd name="connsiteY231" fmla="*/ 1184937 h 1791309"/>
              <a:gd name="connsiteX232" fmla="*/ 17623 w 12192000"/>
              <a:gd name="connsiteY232" fmla="*/ 1185238 h 1791309"/>
              <a:gd name="connsiteX233" fmla="*/ 0 w 12192000"/>
              <a:gd name="connsiteY233" fmla="*/ 1184768 h 1791309"/>
              <a:gd name="connsiteX234" fmla="*/ 0 w 12192000"/>
              <a:gd name="connsiteY234" fmla="*/ 0 h 1791309"/>
              <a:gd name="connsiteX0" fmla="*/ 0 w 12192000"/>
              <a:gd name="connsiteY0" fmla="*/ 0 h 1791309"/>
              <a:gd name="connsiteX1" fmla="*/ 12192000 w 12192000"/>
              <a:gd name="connsiteY1" fmla="*/ 0 h 1791309"/>
              <a:gd name="connsiteX2" fmla="*/ 12192000 w 12192000"/>
              <a:gd name="connsiteY2" fmla="*/ 1129867 h 1791309"/>
              <a:gd name="connsiteX3" fmla="*/ 12174158 w 12192000"/>
              <a:gd name="connsiteY3" fmla="*/ 1133797 h 1791309"/>
              <a:gd name="connsiteX4" fmla="*/ 12111983 w 12192000"/>
              <a:gd name="connsiteY4" fmla="*/ 1161939 h 1791309"/>
              <a:gd name="connsiteX5" fmla="*/ 11967186 w 12192000"/>
              <a:gd name="connsiteY5" fmla="*/ 1201206 h 1791309"/>
              <a:gd name="connsiteX6" fmla="*/ 11953646 w 12192000"/>
              <a:gd name="connsiteY6" fmla="*/ 1205499 h 1791309"/>
              <a:gd name="connsiteX7" fmla="*/ 11874413 w 12192000"/>
              <a:gd name="connsiteY7" fmla="*/ 1213569 h 1791309"/>
              <a:gd name="connsiteX8" fmla="*/ 11815251 w 12192000"/>
              <a:gd name="connsiteY8" fmla="*/ 1241020 h 1791309"/>
              <a:gd name="connsiteX9" fmla="*/ 11718610 w 12192000"/>
              <a:gd name="connsiteY9" fmla="*/ 1253479 h 1791309"/>
              <a:gd name="connsiteX10" fmla="*/ 11622463 w 12192000"/>
              <a:gd name="connsiteY10" fmla="*/ 1262368 h 1791309"/>
              <a:gd name="connsiteX11" fmla="*/ 11587426 w 12192000"/>
              <a:gd name="connsiteY11" fmla="*/ 1263916 h 1791309"/>
              <a:gd name="connsiteX12" fmla="*/ 11471543 w 12192000"/>
              <a:gd name="connsiteY12" fmla="*/ 1280394 h 1791309"/>
              <a:gd name="connsiteX13" fmla="*/ 11406215 w 12192000"/>
              <a:gd name="connsiteY13" fmla="*/ 1280453 h 1791309"/>
              <a:gd name="connsiteX14" fmla="*/ 11361043 w 12192000"/>
              <a:gd name="connsiteY14" fmla="*/ 1286632 h 1791309"/>
              <a:gd name="connsiteX15" fmla="*/ 11259450 w 12192000"/>
              <a:gd name="connsiteY15" fmla="*/ 1286738 h 1791309"/>
              <a:gd name="connsiteX16" fmla="*/ 11154950 w 12192000"/>
              <a:gd name="connsiteY16" fmla="*/ 1291274 h 1791309"/>
              <a:gd name="connsiteX17" fmla="*/ 11055163 w 12192000"/>
              <a:gd name="connsiteY17" fmla="*/ 1282991 h 1791309"/>
              <a:gd name="connsiteX18" fmla="*/ 10959430 w 12192000"/>
              <a:gd name="connsiteY18" fmla="*/ 1284028 h 1791309"/>
              <a:gd name="connsiteX19" fmla="*/ 10886552 w 12192000"/>
              <a:gd name="connsiteY19" fmla="*/ 1294734 h 1791309"/>
              <a:gd name="connsiteX20" fmla="*/ 10832696 w 12192000"/>
              <a:gd name="connsiteY20" fmla="*/ 1296692 h 1791309"/>
              <a:gd name="connsiteX21" fmla="*/ 10772242 w 12192000"/>
              <a:gd name="connsiteY21" fmla="*/ 1273555 h 1791309"/>
              <a:gd name="connsiteX22" fmla="*/ 10696254 w 12192000"/>
              <a:gd name="connsiteY22" fmla="*/ 1259247 h 1791309"/>
              <a:gd name="connsiteX23" fmla="*/ 10577832 w 12192000"/>
              <a:gd name="connsiteY23" fmla="*/ 1255994 h 1791309"/>
              <a:gd name="connsiteX24" fmla="*/ 10531976 w 12192000"/>
              <a:gd name="connsiteY24" fmla="*/ 1249692 h 1791309"/>
              <a:gd name="connsiteX25" fmla="*/ 10453101 w 12192000"/>
              <a:gd name="connsiteY25" fmla="*/ 1241000 h 1791309"/>
              <a:gd name="connsiteX26" fmla="*/ 10407706 w 12192000"/>
              <a:gd name="connsiteY26" fmla="*/ 1235650 h 1791309"/>
              <a:gd name="connsiteX27" fmla="*/ 10368559 w 12192000"/>
              <a:gd name="connsiteY27" fmla="*/ 1235686 h 1791309"/>
              <a:gd name="connsiteX28" fmla="*/ 10352542 w 12192000"/>
              <a:gd name="connsiteY28" fmla="*/ 1245817 h 1791309"/>
              <a:gd name="connsiteX29" fmla="*/ 10294918 w 12192000"/>
              <a:gd name="connsiteY29" fmla="*/ 1263549 h 1791309"/>
              <a:gd name="connsiteX30" fmla="*/ 10271059 w 12192000"/>
              <a:gd name="connsiteY30" fmla="*/ 1265010 h 1791309"/>
              <a:gd name="connsiteX31" fmla="*/ 10239064 w 12192000"/>
              <a:gd name="connsiteY31" fmla="*/ 1270598 h 1791309"/>
              <a:gd name="connsiteX32" fmla="*/ 10181078 w 12192000"/>
              <a:gd name="connsiteY32" fmla="*/ 1276374 h 1791309"/>
              <a:gd name="connsiteX33" fmla="*/ 10153458 w 12192000"/>
              <a:gd name="connsiteY33" fmla="*/ 1285229 h 1791309"/>
              <a:gd name="connsiteX34" fmla="*/ 10140775 w 12192000"/>
              <a:gd name="connsiteY34" fmla="*/ 1285847 h 1791309"/>
              <a:gd name="connsiteX35" fmla="*/ 10132055 w 12192000"/>
              <a:gd name="connsiteY35" fmla="*/ 1297214 h 1791309"/>
              <a:gd name="connsiteX36" fmla="*/ 10094093 w 12192000"/>
              <a:gd name="connsiteY36" fmla="*/ 1316697 h 1791309"/>
              <a:gd name="connsiteX37" fmla="*/ 10054855 w 12192000"/>
              <a:gd name="connsiteY37" fmla="*/ 1316203 h 1791309"/>
              <a:gd name="connsiteX38" fmla="*/ 10016268 w 12192000"/>
              <a:gd name="connsiteY38" fmla="*/ 1325133 h 1791309"/>
              <a:gd name="connsiteX39" fmla="*/ 9937115 w 12192000"/>
              <a:gd name="connsiteY39" fmla="*/ 1337731 h 1791309"/>
              <a:gd name="connsiteX40" fmla="*/ 9824942 w 12192000"/>
              <a:gd name="connsiteY40" fmla="*/ 1342969 h 1791309"/>
              <a:gd name="connsiteX41" fmla="*/ 9705553 w 12192000"/>
              <a:gd name="connsiteY41" fmla="*/ 1359323 h 1791309"/>
              <a:gd name="connsiteX42" fmla="*/ 9589915 w 12192000"/>
              <a:gd name="connsiteY42" fmla="*/ 1382355 h 1791309"/>
              <a:gd name="connsiteX43" fmla="*/ 9315048 w 12192000"/>
              <a:gd name="connsiteY43" fmla="*/ 1428626 h 1791309"/>
              <a:gd name="connsiteX44" fmla="*/ 9209077 w 12192000"/>
              <a:gd name="connsiteY44" fmla="*/ 1448049 h 1791309"/>
              <a:gd name="connsiteX45" fmla="*/ 9133300 w 12192000"/>
              <a:gd name="connsiteY45" fmla="*/ 1456152 h 1791309"/>
              <a:gd name="connsiteX46" fmla="*/ 9031264 w 12192000"/>
              <a:gd name="connsiteY46" fmla="*/ 1462053 h 1791309"/>
              <a:gd name="connsiteX47" fmla="*/ 8983321 w 12192000"/>
              <a:gd name="connsiteY47" fmla="*/ 1464616 h 1791309"/>
              <a:gd name="connsiteX48" fmla="*/ 8983035 w 12192000"/>
              <a:gd name="connsiteY48" fmla="*/ 1464417 h 1791309"/>
              <a:gd name="connsiteX49" fmla="*/ 8974072 w 12192000"/>
              <a:gd name="connsiteY49" fmla="*/ 1465390 h 1791309"/>
              <a:gd name="connsiteX50" fmla="*/ 8968242 w 12192000"/>
              <a:gd name="connsiteY50" fmla="*/ 1467079 h 1791309"/>
              <a:gd name="connsiteX51" fmla="*/ 8952199 w 12192000"/>
              <a:gd name="connsiteY51" fmla="*/ 1469700 h 1791309"/>
              <a:gd name="connsiteX52" fmla="*/ 8945873 w 12192000"/>
              <a:gd name="connsiteY52" fmla="*/ 1469099 h 1791309"/>
              <a:gd name="connsiteX53" fmla="*/ 8940905 w 12192000"/>
              <a:gd name="connsiteY53" fmla="*/ 1467238 h 1791309"/>
              <a:gd name="connsiteX54" fmla="*/ 8906846 w 12192000"/>
              <a:gd name="connsiteY54" fmla="*/ 1464481 h 1791309"/>
              <a:gd name="connsiteX55" fmla="*/ 8730411 w 12192000"/>
              <a:gd name="connsiteY55" fmla="*/ 1479838 h 1791309"/>
              <a:gd name="connsiteX56" fmla="*/ 8685834 w 12192000"/>
              <a:gd name="connsiteY56" fmla="*/ 1481431 h 1791309"/>
              <a:gd name="connsiteX57" fmla="*/ 8574116 w 12192000"/>
              <a:gd name="connsiteY57" fmla="*/ 1488166 h 1791309"/>
              <a:gd name="connsiteX58" fmla="*/ 8503254 w 12192000"/>
              <a:gd name="connsiteY58" fmla="*/ 1475627 h 1791309"/>
              <a:gd name="connsiteX59" fmla="*/ 8489028 w 12192000"/>
              <a:gd name="connsiteY59" fmla="*/ 1480483 h 1791309"/>
              <a:gd name="connsiteX60" fmla="*/ 8484222 w 12192000"/>
              <a:gd name="connsiteY60" fmla="*/ 1482955 h 1791309"/>
              <a:gd name="connsiteX61" fmla="*/ 8476034 w 12192000"/>
              <a:gd name="connsiteY61" fmla="*/ 1485197 h 1791309"/>
              <a:gd name="connsiteX62" fmla="*/ 8475659 w 12192000"/>
              <a:gd name="connsiteY62" fmla="*/ 1485048 h 1791309"/>
              <a:gd name="connsiteX63" fmla="*/ 8468325 w 12192000"/>
              <a:gd name="connsiteY63" fmla="*/ 1487552 h 1791309"/>
              <a:gd name="connsiteX64" fmla="*/ 8401298 w 12192000"/>
              <a:gd name="connsiteY64" fmla="*/ 1493672 h 1791309"/>
              <a:gd name="connsiteX65" fmla="*/ 8390295 w 12192000"/>
              <a:gd name="connsiteY65" fmla="*/ 1502138 h 1791309"/>
              <a:gd name="connsiteX66" fmla="*/ 8370102 w 12192000"/>
              <a:gd name="connsiteY66" fmla="*/ 1508730 h 1791309"/>
              <a:gd name="connsiteX67" fmla="*/ 8248843 w 12192000"/>
              <a:gd name="connsiteY67" fmla="*/ 1537060 h 1791309"/>
              <a:gd name="connsiteX68" fmla="*/ 8244399 w 12192000"/>
              <a:gd name="connsiteY68" fmla="*/ 1538596 h 1791309"/>
              <a:gd name="connsiteX69" fmla="*/ 8241700 w 12192000"/>
              <a:gd name="connsiteY69" fmla="*/ 1538396 h 1791309"/>
              <a:gd name="connsiteX70" fmla="*/ 8230388 w 12192000"/>
              <a:gd name="connsiteY70" fmla="*/ 1546517 h 1791309"/>
              <a:gd name="connsiteX71" fmla="*/ 8224228 w 12192000"/>
              <a:gd name="connsiteY71" fmla="*/ 1557267 h 1791309"/>
              <a:gd name="connsiteX72" fmla="*/ 8199666 w 12192000"/>
              <a:gd name="connsiteY72" fmla="*/ 1559012 h 1791309"/>
              <a:gd name="connsiteX73" fmla="*/ 8194548 w 12192000"/>
              <a:gd name="connsiteY73" fmla="*/ 1565013 h 1791309"/>
              <a:gd name="connsiteX74" fmla="*/ 8165771 w 12192000"/>
              <a:gd name="connsiteY74" fmla="*/ 1579116 h 1791309"/>
              <a:gd name="connsiteX75" fmla="*/ 8116832 w 12192000"/>
              <a:gd name="connsiteY75" fmla="*/ 1608547 h 1791309"/>
              <a:gd name="connsiteX76" fmla="*/ 8089016 w 12192000"/>
              <a:gd name="connsiteY76" fmla="*/ 1617129 h 1791309"/>
              <a:gd name="connsiteX77" fmla="*/ 8074658 w 12192000"/>
              <a:gd name="connsiteY77" fmla="*/ 1626971 h 1791309"/>
              <a:gd name="connsiteX78" fmla="*/ 8068056 w 12192000"/>
              <a:gd name="connsiteY78" fmla="*/ 1627924 h 1791309"/>
              <a:gd name="connsiteX79" fmla="*/ 8046900 w 12192000"/>
              <a:gd name="connsiteY79" fmla="*/ 1634483 h 1791309"/>
              <a:gd name="connsiteX80" fmla="*/ 8034634 w 12192000"/>
              <a:gd name="connsiteY80" fmla="*/ 1637466 h 1791309"/>
              <a:gd name="connsiteX81" fmla="*/ 8029700 w 12192000"/>
              <a:gd name="connsiteY81" fmla="*/ 1638364 h 1791309"/>
              <a:gd name="connsiteX82" fmla="*/ 7987514 w 12192000"/>
              <a:gd name="connsiteY82" fmla="*/ 1638160 h 1791309"/>
              <a:gd name="connsiteX83" fmla="*/ 7960991 w 12192000"/>
              <a:gd name="connsiteY83" fmla="*/ 1648892 h 1791309"/>
              <a:gd name="connsiteX84" fmla="*/ 7937606 w 12192000"/>
              <a:gd name="connsiteY84" fmla="*/ 1650659 h 1791309"/>
              <a:gd name="connsiteX85" fmla="*/ 7931522 w 12192000"/>
              <a:gd name="connsiteY85" fmla="*/ 1653082 h 1791309"/>
              <a:gd name="connsiteX86" fmla="*/ 7872444 w 12192000"/>
              <a:gd name="connsiteY86" fmla="*/ 1652202 h 1791309"/>
              <a:gd name="connsiteX87" fmla="*/ 7832232 w 12192000"/>
              <a:gd name="connsiteY87" fmla="*/ 1658594 h 1791309"/>
              <a:gd name="connsiteX88" fmla="*/ 7744332 w 12192000"/>
              <a:gd name="connsiteY88" fmla="*/ 1657695 h 1791309"/>
              <a:gd name="connsiteX89" fmla="*/ 7723062 w 12192000"/>
              <a:gd name="connsiteY89" fmla="*/ 1658222 h 1791309"/>
              <a:gd name="connsiteX90" fmla="*/ 7705682 w 12192000"/>
              <a:gd name="connsiteY90" fmla="*/ 1664606 h 1791309"/>
              <a:gd name="connsiteX91" fmla="*/ 7702441 w 12192000"/>
              <a:gd name="connsiteY91" fmla="*/ 1671260 h 1791309"/>
              <a:gd name="connsiteX92" fmla="*/ 7690889 w 12192000"/>
              <a:gd name="connsiteY92" fmla="*/ 1672499 h 1791309"/>
              <a:gd name="connsiteX93" fmla="*/ 7688002 w 12192000"/>
              <a:gd name="connsiteY93" fmla="*/ 1674071 h 1791309"/>
              <a:gd name="connsiteX94" fmla="*/ 7671275 w 12192000"/>
              <a:gd name="connsiteY94" fmla="*/ 1681835 h 1791309"/>
              <a:gd name="connsiteX95" fmla="*/ 7585018 w 12192000"/>
              <a:gd name="connsiteY95" fmla="*/ 1675431 h 1791309"/>
              <a:gd name="connsiteX96" fmla="*/ 7471472 w 12192000"/>
              <a:gd name="connsiteY96" fmla="*/ 1682487 h 1791309"/>
              <a:gd name="connsiteX97" fmla="*/ 7381391 w 12192000"/>
              <a:gd name="connsiteY97" fmla="*/ 1689122 h 1791309"/>
              <a:gd name="connsiteX98" fmla="*/ 7292528 w 12192000"/>
              <a:gd name="connsiteY98" fmla="*/ 1689863 h 1791309"/>
              <a:gd name="connsiteX99" fmla="*/ 7226210 w 12192000"/>
              <a:gd name="connsiteY99" fmla="*/ 1684783 h 1791309"/>
              <a:gd name="connsiteX100" fmla="*/ 7179107 w 12192000"/>
              <a:gd name="connsiteY100" fmla="*/ 1664705 h 1791309"/>
              <a:gd name="connsiteX101" fmla="*/ 7176110 w 12192000"/>
              <a:gd name="connsiteY101" fmla="*/ 1667956 h 1791309"/>
              <a:gd name="connsiteX102" fmla="*/ 7149935 w 12192000"/>
              <a:gd name="connsiteY102" fmla="*/ 1671723 h 1791309"/>
              <a:gd name="connsiteX103" fmla="*/ 7076173 w 12192000"/>
              <a:gd name="connsiteY103" fmla="*/ 1681613 h 1791309"/>
              <a:gd name="connsiteX104" fmla="*/ 7002038 w 12192000"/>
              <a:gd name="connsiteY104" fmla="*/ 1684528 h 1791309"/>
              <a:gd name="connsiteX105" fmla="*/ 6883473 w 12192000"/>
              <a:gd name="connsiteY105" fmla="*/ 1705122 h 1791309"/>
              <a:gd name="connsiteX106" fmla="*/ 6692022 w 12192000"/>
              <a:gd name="connsiteY106" fmla="*/ 1713707 h 1791309"/>
              <a:gd name="connsiteX107" fmla="*/ 6589722 w 12192000"/>
              <a:gd name="connsiteY107" fmla="*/ 1723098 h 1791309"/>
              <a:gd name="connsiteX108" fmla="*/ 6301694 w 12192000"/>
              <a:gd name="connsiteY108" fmla="*/ 1743703 h 1791309"/>
              <a:gd name="connsiteX109" fmla="*/ 6183195 w 12192000"/>
              <a:gd name="connsiteY109" fmla="*/ 1758873 h 1791309"/>
              <a:gd name="connsiteX110" fmla="*/ 6123126 w 12192000"/>
              <a:gd name="connsiteY110" fmla="*/ 1768552 h 1791309"/>
              <a:gd name="connsiteX111" fmla="*/ 6096136 w 12192000"/>
              <a:gd name="connsiteY111" fmla="*/ 1767260 h 1791309"/>
              <a:gd name="connsiteX112" fmla="*/ 6032917 w 12192000"/>
              <a:gd name="connsiteY112" fmla="*/ 1781697 h 1791309"/>
              <a:gd name="connsiteX113" fmla="*/ 5977870 w 12192000"/>
              <a:gd name="connsiteY113" fmla="*/ 1771268 h 1791309"/>
              <a:gd name="connsiteX114" fmla="*/ 5916336 w 12192000"/>
              <a:gd name="connsiteY114" fmla="*/ 1780879 h 1791309"/>
              <a:gd name="connsiteX115" fmla="*/ 5867980 w 12192000"/>
              <a:gd name="connsiteY115" fmla="*/ 1783724 h 1791309"/>
              <a:gd name="connsiteX116" fmla="*/ 5743302 w 12192000"/>
              <a:gd name="connsiteY116" fmla="*/ 1782136 h 1791309"/>
              <a:gd name="connsiteX117" fmla="*/ 5607054 w 12192000"/>
              <a:gd name="connsiteY117" fmla="*/ 1775578 h 1791309"/>
              <a:gd name="connsiteX118" fmla="*/ 5507342 w 12192000"/>
              <a:gd name="connsiteY118" fmla="*/ 1791309 h 1791309"/>
              <a:gd name="connsiteX119" fmla="*/ 5421508 w 12192000"/>
              <a:gd name="connsiteY119" fmla="*/ 1781856 h 1791309"/>
              <a:gd name="connsiteX120" fmla="*/ 5361713 w 12192000"/>
              <a:gd name="connsiteY120" fmla="*/ 1773980 h 1791309"/>
              <a:gd name="connsiteX121" fmla="*/ 5241786 w 12192000"/>
              <a:gd name="connsiteY121" fmla="*/ 1756656 h 1791309"/>
              <a:gd name="connsiteX122" fmla="*/ 5202963 w 12192000"/>
              <a:gd name="connsiteY122" fmla="*/ 1747306 h 1791309"/>
              <a:gd name="connsiteX123" fmla="*/ 5154668 w 12192000"/>
              <a:gd name="connsiteY123" fmla="*/ 1744668 h 1791309"/>
              <a:gd name="connsiteX124" fmla="*/ 5136547 w 12192000"/>
              <a:gd name="connsiteY124" fmla="*/ 1738620 h 1791309"/>
              <a:gd name="connsiteX125" fmla="*/ 5122587 w 12192000"/>
              <a:gd name="connsiteY125" fmla="*/ 1735756 h 1791309"/>
              <a:gd name="connsiteX126" fmla="*/ 5119579 w 12192000"/>
              <a:gd name="connsiteY126" fmla="*/ 1734004 h 1791309"/>
              <a:gd name="connsiteX127" fmla="*/ 5101616 w 12192000"/>
              <a:gd name="connsiteY127" fmla="*/ 1724948 h 1791309"/>
              <a:gd name="connsiteX128" fmla="*/ 5045783 w 12192000"/>
              <a:gd name="connsiteY128" fmla="*/ 1730209 h 1791309"/>
              <a:gd name="connsiteX129" fmla="*/ 4991477 w 12192000"/>
              <a:gd name="connsiteY129" fmla="*/ 1716450 h 1791309"/>
              <a:gd name="connsiteX130" fmla="*/ 4820387 w 12192000"/>
              <a:gd name="connsiteY130" fmla="*/ 1695973 h 1791309"/>
              <a:gd name="connsiteX131" fmla="*/ 4755339 w 12192000"/>
              <a:gd name="connsiteY131" fmla="*/ 1700569 h 1791309"/>
              <a:gd name="connsiteX132" fmla="*/ 4714053 w 12192000"/>
              <a:gd name="connsiteY132" fmla="*/ 1695822 h 1791309"/>
              <a:gd name="connsiteX133" fmla="*/ 4691073 w 12192000"/>
              <a:gd name="connsiteY133" fmla="*/ 1693377 h 1791309"/>
              <a:gd name="connsiteX134" fmla="*/ 4495727 w 12192000"/>
              <a:gd name="connsiteY134" fmla="*/ 1656633 h 1791309"/>
              <a:gd name="connsiteX135" fmla="*/ 4428317 w 12192000"/>
              <a:gd name="connsiteY135" fmla="*/ 1646311 h 1791309"/>
              <a:gd name="connsiteX136" fmla="*/ 4424455 w 12192000"/>
              <a:gd name="connsiteY136" fmla="*/ 1646545 h 1791309"/>
              <a:gd name="connsiteX137" fmla="*/ 4418141 w 12192000"/>
              <a:gd name="connsiteY137" fmla="*/ 1643457 h 1791309"/>
              <a:gd name="connsiteX138" fmla="*/ 4389054 w 12192000"/>
              <a:gd name="connsiteY138" fmla="*/ 1635100 h 1791309"/>
              <a:gd name="connsiteX139" fmla="*/ 4243963 w 12192000"/>
              <a:gd name="connsiteY139" fmla="*/ 1600547 h 1791309"/>
              <a:gd name="connsiteX140" fmla="*/ 4230390 w 12192000"/>
              <a:gd name="connsiteY140" fmla="*/ 1596782 h 1791309"/>
              <a:gd name="connsiteX141" fmla="*/ 4151096 w 12192000"/>
              <a:gd name="connsiteY141" fmla="*/ 1589415 h 1791309"/>
              <a:gd name="connsiteX142" fmla="*/ 4091729 w 12192000"/>
              <a:gd name="connsiteY142" fmla="*/ 1565484 h 1791309"/>
              <a:gd name="connsiteX143" fmla="*/ 3994992 w 12192000"/>
              <a:gd name="connsiteY143" fmla="*/ 1554250 h 1791309"/>
              <a:gd name="connsiteX144" fmla="*/ 3898778 w 12192000"/>
              <a:gd name="connsiteY144" fmla="*/ 1546088 h 1791309"/>
              <a:gd name="connsiteX145" fmla="*/ 3863728 w 12192000"/>
              <a:gd name="connsiteY145" fmla="*/ 1544567 h 1791309"/>
              <a:gd name="connsiteX146" fmla="*/ 3729252 w 12192000"/>
              <a:gd name="connsiteY146" fmla="*/ 1544592 h 1791309"/>
              <a:gd name="connsiteX147" fmla="*/ 3716543 w 12192000"/>
              <a:gd name="connsiteY147" fmla="*/ 1541771 h 1791309"/>
              <a:gd name="connsiteX148" fmla="*/ 3715389 w 12192000"/>
              <a:gd name="connsiteY148" fmla="*/ 1538406 h 1791309"/>
              <a:gd name="connsiteX149" fmla="*/ 3682391 w 12192000"/>
              <a:gd name="connsiteY149" fmla="*/ 1529372 h 1791309"/>
              <a:gd name="connsiteX150" fmla="*/ 3669607 w 12192000"/>
              <a:gd name="connsiteY150" fmla="*/ 1534463 h 1791309"/>
              <a:gd name="connsiteX151" fmla="*/ 3669577 w 12192000"/>
              <a:gd name="connsiteY151" fmla="*/ 1534458 h 1791309"/>
              <a:gd name="connsiteX152" fmla="*/ 3660365 w 12192000"/>
              <a:gd name="connsiteY152" fmla="*/ 1531370 h 1791309"/>
              <a:gd name="connsiteX153" fmla="*/ 3637171 w 12192000"/>
              <a:gd name="connsiteY153" fmla="*/ 1523813 h 1791309"/>
              <a:gd name="connsiteX154" fmla="*/ 3636519 w 12192000"/>
              <a:gd name="connsiteY154" fmla="*/ 1523773 h 1791309"/>
              <a:gd name="connsiteX155" fmla="*/ 3589716 w 12192000"/>
              <a:gd name="connsiteY155" fmla="*/ 1506360 h 1791309"/>
              <a:gd name="connsiteX156" fmla="*/ 3583541 w 12192000"/>
              <a:gd name="connsiteY156" fmla="*/ 1507469 h 1791309"/>
              <a:gd name="connsiteX157" fmla="*/ 3574426 w 12192000"/>
              <a:gd name="connsiteY157" fmla="*/ 1507574 h 1791309"/>
              <a:gd name="connsiteX158" fmla="*/ 3574190 w 12192000"/>
              <a:gd name="connsiteY158" fmla="*/ 1507350 h 1791309"/>
              <a:gd name="connsiteX159" fmla="*/ 3565671 w 12192000"/>
              <a:gd name="connsiteY159" fmla="*/ 1507894 h 1791309"/>
              <a:gd name="connsiteX160" fmla="*/ 3515816 w 12192000"/>
              <a:gd name="connsiteY160" fmla="*/ 1499688 h 1791309"/>
              <a:gd name="connsiteX161" fmla="*/ 3452912 w 12192000"/>
              <a:gd name="connsiteY161" fmla="*/ 1496444 h 1791309"/>
              <a:gd name="connsiteX162" fmla="*/ 3380405 w 12192000"/>
              <a:gd name="connsiteY162" fmla="*/ 1486216 h 1791309"/>
              <a:gd name="connsiteX163" fmla="*/ 3343625 w 12192000"/>
              <a:gd name="connsiteY163" fmla="*/ 1500147 h 1791309"/>
              <a:gd name="connsiteX164" fmla="*/ 3323774 w 12192000"/>
              <a:gd name="connsiteY164" fmla="*/ 1501476 h 1791309"/>
              <a:gd name="connsiteX165" fmla="*/ 3321444 w 12192000"/>
              <a:gd name="connsiteY165" fmla="*/ 1500659 h 1791309"/>
              <a:gd name="connsiteX166" fmla="*/ 3242143 w 12192000"/>
              <a:gd name="connsiteY166" fmla="*/ 1505268 h 1791309"/>
              <a:gd name="connsiteX167" fmla="*/ 3122401 w 12192000"/>
              <a:gd name="connsiteY167" fmla="*/ 1511314 h 1791309"/>
              <a:gd name="connsiteX168" fmla="*/ 3010177 w 12192000"/>
              <a:gd name="connsiteY168" fmla="*/ 1513132 h 1791309"/>
              <a:gd name="connsiteX169" fmla="*/ 2782615 w 12192000"/>
              <a:gd name="connsiteY169" fmla="*/ 1509375 h 1791309"/>
              <a:gd name="connsiteX170" fmla="*/ 2668665 w 12192000"/>
              <a:gd name="connsiteY170" fmla="*/ 1517660 h 1791309"/>
              <a:gd name="connsiteX171" fmla="*/ 2548073 w 12192000"/>
              <a:gd name="connsiteY171" fmla="*/ 1516667 h 1791309"/>
              <a:gd name="connsiteX172" fmla="*/ 2423377 w 12192000"/>
              <a:gd name="connsiteY172" fmla="*/ 1527776 h 1791309"/>
              <a:gd name="connsiteX173" fmla="*/ 2295298 w 12192000"/>
              <a:gd name="connsiteY173" fmla="*/ 1534368 h 1791309"/>
              <a:gd name="connsiteX174" fmla="*/ 2188781 w 12192000"/>
              <a:gd name="connsiteY174" fmla="*/ 1529677 h 1791309"/>
              <a:gd name="connsiteX175" fmla="*/ 2074855 w 12192000"/>
              <a:gd name="connsiteY175" fmla="*/ 1515446 h 1791309"/>
              <a:gd name="connsiteX176" fmla="*/ 2012587 w 12192000"/>
              <a:gd name="connsiteY176" fmla="*/ 1522487 h 1791309"/>
              <a:gd name="connsiteX177" fmla="*/ 1932075 w 12192000"/>
              <a:gd name="connsiteY177" fmla="*/ 1517914 h 1791309"/>
              <a:gd name="connsiteX178" fmla="*/ 1908490 w 12192000"/>
              <a:gd name="connsiteY178" fmla="*/ 1526423 h 1791309"/>
              <a:gd name="connsiteX179" fmla="*/ 1908410 w 12192000"/>
              <a:gd name="connsiteY179" fmla="*/ 1526410 h 1791309"/>
              <a:gd name="connsiteX180" fmla="*/ 1901918 w 12192000"/>
              <a:gd name="connsiteY180" fmla="*/ 1522410 h 1791309"/>
              <a:gd name="connsiteX181" fmla="*/ 1876753 w 12192000"/>
              <a:gd name="connsiteY181" fmla="*/ 1517619 h 1791309"/>
              <a:gd name="connsiteX182" fmla="*/ 1858194 w 12192000"/>
              <a:gd name="connsiteY182" fmla="*/ 1522343 h 1791309"/>
              <a:gd name="connsiteX183" fmla="*/ 1702657 w 12192000"/>
              <a:gd name="connsiteY183" fmla="*/ 1510562 h 1791309"/>
              <a:gd name="connsiteX184" fmla="*/ 1701421 w 12192000"/>
              <a:gd name="connsiteY184" fmla="*/ 1510775 h 1791309"/>
              <a:gd name="connsiteX185" fmla="*/ 1699973 w 12192000"/>
              <a:gd name="connsiteY185" fmla="*/ 1507739 h 1791309"/>
              <a:gd name="connsiteX186" fmla="*/ 1682526 w 12192000"/>
              <a:gd name="connsiteY186" fmla="*/ 1504598 h 1791309"/>
              <a:gd name="connsiteX187" fmla="*/ 1677380 w 12192000"/>
              <a:gd name="connsiteY187" fmla="*/ 1504851 h 1791309"/>
              <a:gd name="connsiteX188" fmla="*/ 1670304 w 12192000"/>
              <a:gd name="connsiteY188" fmla="*/ 1503744 h 1791309"/>
              <a:gd name="connsiteX189" fmla="*/ 1670197 w 12192000"/>
              <a:gd name="connsiteY189" fmla="*/ 1503497 h 1791309"/>
              <a:gd name="connsiteX190" fmla="*/ 1626301 w 12192000"/>
              <a:gd name="connsiteY190" fmla="*/ 1474931 h 1791309"/>
              <a:gd name="connsiteX191" fmla="*/ 1535119 w 12192000"/>
              <a:gd name="connsiteY191" fmla="*/ 1463075 h 1791309"/>
              <a:gd name="connsiteX192" fmla="*/ 1531340 w 12192000"/>
              <a:gd name="connsiteY192" fmla="*/ 1461293 h 1791309"/>
              <a:gd name="connsiteX193" fmla="*/ 1498454 w 12192000"/>
              <a:gd name="connsiteY193" fmla="*/ 1463478 h 1791309"/>
              <a:gd name="connsiteX194" fmla="*/ 1478806 w 12192000"/>
              <a:gd name="connsiteY194" fmla="*/ 1464611 h 1791309"/>
              <a:gd name="connsiteX195" fmla="*/ 1358081 w 12192000"/>
              <a:gd name="connsiteY195" fmla="*/ 1455545 h 1791309"/>
              <a:gd name="connsiteX196" fmla="*/ 1222449 w 12192000"/>
              <a:gd name="connsiteY196" fmla="*/ 1455454 h 1791309"/>
              <a:gd name="connsiteX197" fmla="*/ 1180983 w 12192000"/>
              <a:gd name="connsiteY197" fmla="*/ 1440557 h 1791309"/>
              <a:gd name="connsiteX198" fmla="*/ 1018426 w 12192000"/>
              <a:gd name="connsiteY198" fmla="*/ 1400226 h 1791309"/>
              <a:gd name="connsiteX199" fmla="*/ 940021 w 12192000"/>
              <a:gd name="connsiteY199" fmla="*/ 1409452 h 1791309"/>
              <a:gd name="connsiteX200" fmla="*/ 940362 w 12192000"/>
              <a:gd name="connsiteY200" fmla="*/ 1408090 h 1791309"/>
              <a:gd name="connsiteX201" fmla="*/ 927147 w 12192000"/>
              <a:gd name="connsiteY201" fmla="*/ 1407436 h 1791309"/>
              <a:gd name="connsiteX202" fmla="*/ 915481 w 12192000"/>
              <a:gd name="connsiteY202" fmla="*/ 1395526 h 1791309"/>
              <a:gd name="connsiteX203" fmla="*/ 884363 w 12192000"/>
              <a:gd name="connsiteY203" fmla="*/ 1395024 h 1791309"/>
              <a:gd name="connsiteX204" fmla="*/ 883522 w 12192000"/>
              <a:gd name="connsiteY204" fmla="*/ 1400267 h 1791309"/>
              <a:gd name="connsiteX205" fmla="*/ 865903 w 12192000"/>
              <a:gd name="connsiteY205" fmla="*/ 1394324 h 1791309"/>
              <a:gd name="connsiteX206" fmla="*/ 790832 w 12192000"/>
              <a:gd name="connsiteY206" fmla="*/ 1370999 h 1791309"/>
              <a:gd name="connsiteX207" fmla="*/ 749766 w 12192000"/>
              <a:gd name="connsiteY207" fmla="*/ 1353216 h 1791309"/>
              <a:gd name="connsiteX208" fmla="*/ 705470 w 12192000"/>
              <a:gd name="connsiteY208" fmla="*/ 1354328 h 1791309"/>
              <a:gd name="connsiteX209" fmla="*/ 692371 w 12192000"/>
              <a:gd name="connsiteY209" fmla="*/ 1343942 h 1791309"/>
              <a:gd name="connsiteX210" fmla="*/ 690203 w 12192000"/>
              <a:gd name="connsiteY210" fmla="*/ 1341970 h 1791309"/>
              <a:gd name="connsiteX211" fmla="*/ 679574 w 12192000"/>
              <a:gd name="connsiteY211" fmla="*/ 1338069 h 1791309"/>
              <a:gd name="connsiteX212" fmla="*/ 679009 w 12192000"/>
              <a:gd name="connsiteY212" fmla="*/ 1331966 h 1791309"/>
              <a:gd name="connsiteX213" fmla="*/ 664756 w 12192000"/>
              <a:gd name="connsiteY213" fmla="*/ 1322509 h 1791309"/>
              <a:gd name="connsiteX214" fmla="*/ 644515 w 12192000"/>
              <a:gd name="connsiteY214" fmla="*/ 1316732 h 1791309"/>
              <a:gd name="connsiteX215" fmla="*/ 545716 w 12192000"/>
              <a:gd name="connsiteY215" fmla="*/ 1294878 h 1791309"/>
              <a:gd name="connsiteX216" fmla="*/ 488094 w 12192000"/>
              <a:gd name="connsiteY216" fmla="*/ 1278596 h 1791309"/>
              <a:gd name="connsiteX217" fmla="*/ 468538 w 12192000"/>
              <a:gd name="connsiteY217" fmla="*/ 1267376 h 1791309"/>
              <a:gd name="connsiteX218" fmla="*/ 439655 w 12192000"/>
              <a:gd name="connsiteY218" fmla="*/ 1255090 h 1791309"/>
              <a:gd name="connsiteX219" fmla="*/ 390496 w 12192000"/>
              <a:gd name="connsiteY219" fmla="*/ 1229512 h 1791309"/>
              <a:gd name="connsiteX220" fmla="*/ 362616 w 12192000"/>
              <a:gd name="connsiteY220" fmla="*/ 1221981 h 1791309"/>
              <a:gd name="connsiteX221" fmla="*/ 348184 w 12192000"/>
              <a:gd name="connsiteY221" fmla="*/ 1213437 h 1791309"/>
              <a:gd name="connsiteX222" fmla="*/ 341576 w 12192000"/>
              <a:gd name="connsiteY222" fmla="*/ 1212583 h 1791309"/>
              <a:gd name="connsiteX223" fmla="*/ 320370 w 12192000"/>
              <a:gd name="connsiteY223" fmla="*/ 1206827 h 1791309"/>
              <a:gd name="connsiteX224" fmla="*/ 308082 w 12192000"/>
              <a:gd name="connsiteY224" fmla="*/ 1204195 h 1791309"/>
              <a:gd name="connsiteX225" fmla="*/ 303141 w 12192000"/>
              <a:gd name="connsiteY225" fmla="*/ 1203396 h 1791309"/>
              <a:gd name="connsiteX226" fmla="*/ 260955 w 12192000"/>
              <a:gd name="connsiteY226" fmla="*/ 1203345 h 1791309"/>
              <a:gd name="connsiteX227" fmla="*/ 234352 w 12192000"/>
              <a:gd name="connsiteY227" fmla="*/ 1193972 h 1791309"/>
              <a:gd name="connsiteX228" fmla="*/ 210954 w 12192000"/>
              <a:gd name="connsiteY228" fmla="*/ 1192326 h 1791309"/>
              <a:gd name="connsiteX229" fmla="*/ 204851 w 12192000"/>
              <a:gd name="connsiteY229" fmla="*/ 1190210 h 1791309"/>
              <a:gd name="connsiteX230" fmla="*/ 145778 w 12192000"/>
              <a:gd name="connsiteY230" fmla="*/ 1190651 h 1791309"/>
              <a:gd name="connsiteX231" fmla="*/ 105518 w 12192000"/>
              <a:gd name="connsiteY231" fmla="*/ 1184937 h 1791309"/>
              <a:gd name="connsiteX232" fmla="*/ 17623 w 12192000"/>
              <a:gd name="connsiteY232" fmla="*/ 1185238 h 1791309"/>
              <a:gd name="connsiteX233" fmla="*/ 0 w 12192000"/>
              <a:gd name="connsiteY233" fmla="*/ 1184768 h 1791309"/>
              <a:gd name="connsiteX234" fmla="*/ 0 w 12192000"/>
              <a:gd name="connsiteY234" fmla="*/ 0 h 179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12192000" h="1791309">
                <a:moveTo>
                  <a:pt x="0" y="0"/>
                </a:moveTo>
                <a:lnTo>
                  <a:pt x="12192000" y="0"/>
                </a:lnTo>
                <a:lnTo>
                  <a:pt x="12192000" y="1129867"/>
                </a:lnTo>
                <a:lnTo>
                  <a:pt x="12174158" y="1133797"/>
                </a:lnTo>
                <a:cubicBezTo>
                  <a:pt x="12157454" y="1140721"/>
                  <a:pt x="12149351" y="1153443"/>
                  <a:pt x="12111983" y="1161939"/>
                </a:cubicBezTo>
                <a:cubicBezTo>
                  <a:pt x="12087726" y="1155702"/>
                  <a:pt x="11984402" y="1203449"/>
                  <a:pt x="11967186" y="1201206"/>
                </a:cubicBezTo>
                <a:cubicBezTo>
                  <a:pt x="11967750" y="1205818"/>
                  <a:pt x="11957788" y="1208973"/>
                  <a:pt x="11953646" y="1205499"/>
                </a:cubicBezTo>
                <a:cubicBezTo>
                  <a:pt x="11874988" y="1196071"/>
                  <a:pt x="11923725" y="1235156"/>
                  <a:pt x="11874413" y="1213569"/>
                </a:cubicBezTo>
                <a:cubicBezTo>
                  <a:pt x="11842982" y="1211016"/>
                  <a:pt x="11850046" y="1264113"/>
                  <a:pt x="11815251" y="1241020"/>
                </a:cubicBezTo>
                <a:cubicBezTo>
                  <a:pt x="11777292" y="1243792"/>
                  <a:pt x="11755474" y="1265077"/>
                  <a:pt x="11718610" y="1253479"/>
                </a:cubicBezTo>
                <a:cubicBezTo>
                  <a:pt x="11683080" y="1256158"/>
                  <a:pt x="11653383" y="1266402"/>
                  <a:pt x="11622463" y="1262368"/>
                </a:cubicBezTo>
                <a:cubicBezTo>
                  <a:pt x="11611100" y="1269615"/>
                  <a:pt x="11599917" y="1272947"/>
                  <a:pt x="11587426" y="1263916"/>
                </a:cubicBezTo>
                <a:lnTo>
                  <a:pt x="11471543" y="1280394"/>
                </a:lnTo>
                <a:cubicBezTo>
                  <a:pt x="11480443" y="1295700"/>
                  <a:pt x="11403671" y="1266178"/>
                  <a:pt x="11406215" y="1280453"/>
                </a:cubicBezTo>
                <a:cubicBezTo>
                  <a:pt x="11384948" y="1263081"/>
                  <a:pt x="11383757" y="1289202"/>
                  <a:pt x="11361043" y="1286632"/>
                </a:cubicBezTo>
                <a:cubicBezTo>
                  <a:pt x="11336582" y="1287680"/>
                  <a:pt x="11298132" y="1293514"/>
                  <a:pt x="11259450" y="1286738"/>
                </a:cubicBezTo>
                <a:cubicBezTo>
                  <a:pt x="11218591" y="1278110"/>
                  <a:pt x="11200256" y="1320872"/>
                  <a:pt x="11154950" y="1291274"/>
                </a:cubicBezTo>
                <a:cubicBezTo>
                  <a:pt x="11111513" y="1290650"/>
                  <a:pt x="11088472" y="1292909"/>
                  <a:pt x="11055163" y="1282991"/>
                </a:cubicBezTo>
                <a:cubicBezTo>
                  <a:pt x="11032544" y="1281021"/>
                  <a:pt x="10996199" y="1284394"/>
                  <a:pt x="10959430" y="1284028"/>
                </a:cubicBezTo>
                <a:cubicBezTo>
                  <a:pt x="10931591" y="1287404"/>
                  <a:pt x="10905508" y="1291463"/>
                  <a:pt x="10886552" y="1294734"/>
                </a:cubicBezTo>
                <a:cubicBezTo>
                  <a:pt x="10880420" y="1303453"/>
                  <a:pt x="10841339" y="1295806"/>
                  <a:pt x="10832696" y="1296692"/>
                </a:cubicBezTo>
                <a:cubicBezTo>
                  <a:pt x="10823079" y="1304372"/>
                  <a:pt x="10783778" y="1279364"/>
                  <a:pt x="10772242" y="1273555"/>
                </a:cubicBezTo>
                <a:lnTo>
                  <a:pt x="10696254" y="1259247"/>
                </a:lnTo>
                <a:lnTo>
                  <a:pt x="10577832" y="1255994"/>
                </a:lnTo>
                <a:cubicBezTo>
                  <a:pt x="10578169" y="1226829"/>
                  <a:pt x="10521442" y="1275048"/>
                  <a:pt x="10531976" y="1249692"/>
                </a:cubicBezTo>
                <a:cubicBezTo>
                  <a:pt x="10499819" y="1253413"/>
                  <a:pt x="10485745" y="1214474"/>
                  <a:pt x="10453101" y="1241000"/>
                </a:cubicBezTo>
                <a:cubicBezTo>
                  <a:pt x="10439254" y="1237435"/>
                  <a:pt x="10423820" y="1236093"/>
                  <a:pt x="10407706" y="1235650"/>
                </a:cubicBezTo>
                <a:lnTo>
                  <a:pt x="10368559" y="1235686"/>
                </a:lnTo>
                <a:lnTo>
                  <a:pt x="10352542" y="1245817"/>
                </a:lnTo>
                <a:cubicBezTo>
                  <a:pt x="10342771" y="1253838"/>
                  <a:pt x="10305910" y="1267651"/>
                  <a:pt x="10294918" y="1263549"/>
                </a:cubicBezTo>
                <a:cubicBezTo>
                  <a:pt x="10286400" y="1265045"/>
                  <a:pt x="10278941" y="1270917"/>
                  <a:pt x="10271059" y="1265010"/>
                </a:cubicBezTo>
                <a:cubicBezTo>
                  <a:pt x="10259993" y="1258516"/>
                  <a:pt x="10241455" y="1282408"/>
                  <a:pt x="10239064" y="1270598"/>
                </a:cubicBezTo>
                <a:lnTo>
                  <a:pt x="10181078" y="1276374"/>
                </a:lnTo>
                <a:cubicBezTo>
                  <a:pt x="10176383" y="1283869"/>
                  <a:pt x="10166588" y="1284786"/>
                  <a:pt x="10153458" y="1285229"/>
                </a:cubicBezTo>
                <a:lnTo>
                  <a:pt x="10140775" y="1285847"/>
                </a:lnTo>
                <a:lnTo>
                  <a:pt x="10132055" y="1297214"/>
                </a:lnTo>
                <a:cubicBezTo>
                  <a:pt x="10121112" y="1284388"/>
                  <a:pt x="10112812" y="1319799"/>
                  <a:pt x="10094093" y="1316697"/>
                </a:cubicBezTo>
                <a:lnTo>
                  <a:pt x="10054855" y="1316203"/>
                </a:lnTo>
                <a:cubicBezTo>
                  <a:pt x="10047253" y="1314463"/>
                  <a:pt x="10023891" y="1325924"/>
                  <a:pt x="10016268" y="1325133"/>
                </a:cubicBezTo>
                <a:cubicBezTo>
                  <a:pt x="9975530" y="1333371"/>
                  <a:pt x="9961472" y="1333730"/>
                  <a:pt x="9937115" y="1337731"/>
                </a:cubicBezTo>
                <a:cubicBezTo>
                  <a:pt x="9896092" y="1337713"/>
                  <a:pt x="9865853" y="1334961"/>
                  <a:pt x="9824942" y="1342969"/>
                </a:cubicBezTo>
                <a:lnTo>
                  <a:pt x="9705553" y="1359323"/>
                </a:lnTo>
                <a:cubicBezTo>
                  <a:pt x="9652292" y="1351199"/>
                  <a:pt x="9607405" y="1371958"/>
                  <a:pt x="9589915" y="1382355"/>
                </a:cubicBezTo>
                <a:cubicBezTo>
                  <a:pt x="9524425" y="1393971"/>
                  <a:pt x="9387390" y="1424473"/>
                  <a:pt x="9315048" y="1428626"/>
                </a:cubicBezTo>
                <a:lnTo>
                  <a:pt x="9209077" y="1448049"/>
                </a:lnTo>
                <a:lnTo>
                  <a:pt x="9133300" y="1456152"/>
                </a:lnTo>
                <a:lnTo>
                  <a:pt x="9031264" y="1462053"/>
                </a:lnTo>
                <a:lnTo>
                  <a:pt x="8983321" y="1464616"/>
                </a:lnTo>
                <a:lnTo>
                  <a:pt x="8983035" y="1464417"/>
                </a:lnTo>
                <a:cubicBezTo>
                  <a:pt x="8980980" y="1464226"/>
                  <a:pt x="8978163" y="1464489"/>
                  <a:pt x="8974072" y="1465390"/>
                </a:cubicBezTo>
                <a:lnTo>
                  <a:pt x="8968242" y="1467079"/>
                </a:lnTo>
                <a:lnTo>
                  <a:pt x="8952199" y="1469700"/>
                </a:lnTo>
                <a:lnTo>
                  <a:pt x="8945873" y="1469099"/>
                </a:lnTo>
                <a:lnTo>
                  <a:pt x="8940905" y="1467238"/>
                </a:lnTo>
                <a:cubicBezTo>
                  <a:pt x="8932575" y="1473801"/>
                  <a:pt x="8933428" y="1481221"/>
                  <a:pt x="8906846" y="1464481"/>
                </a:cubicBezTo>
                <a:cubicBezTo>
                  <a:pt x="8875905" y="1465225"/>
                  <a:pt x="8767249" y="1477012"/>
                  <a:pt x="8730411" y="1479838"/>
                </a:cubicBezTo>
                <a:cubicBezTo>
                  <a:pt x="8697830" y="1488616"/>
                  <a:pt x="8726157" y="1477386"/>
                  <a:pt x="8685834" y="1481431"/>
                </a:cubicBezTo>
                <a:cubicBezTo>
                  <a:pt x="8649663" y="1497505"/>
                  <a:pt x="8617161" y="1483769"/>
                  <a:pt x="8574116" y="1488166"/>
                </a:cubicBezTo>
                <a:lnTo>
                  <a:pt x="8503254" y="1475627"/>
                </a:lnTo>
                <a:lnTo>
                  <a:pt x="8489028" y="1480483"/>
                </a:lnTo>
                <a:lnTo>
                  <a:pt x="8484222" y="1482955"/>
                </a:lnTo>
                <a:cubicBezTo>
                  <a:pt x="8480710" y="1484416"/>
                  <a:pt x="8478112" y="1485080"/>
                  <a:pt x="8476034" y="1485197"/>
                </a:cubicBezTo>
                <a:lnTo>
                  <a:pt x="8475659" y="1485048"/>
                </a:lnTo>
                <a:lnTo>
                  <a:pt x="8468325" y="1487552"/>
                </a:lnTo>
                <a:lnTo>
                  <a:pt x="8401298" y="1493672"/>
                </a:lnTo>
                <a:lnTo>
                  <a:pt x="8390295" y="1502138"/>
                </a:lnTo>
                <a:cubicBezTo>
                  <a:pt x="8384606" y="1505321"/>
                  <a:pt x="8378033" y="1507689"/>
                  <a:pt x="8370102" y="1508730"/>
                </a:cubicBezTo>
                <a:cubicBezTo>
                  <a:pt x="8346527" y="1514550"/>
                  <a:pt x="8269793" y="1532082"/>
                  <a:pt x="8248843" y="1537060"/>
                </a:cubicBezTo>
                <a:lnTo>
                  <a:pt x="8244399" y="1538596"/>
                </a:lnTo>
                <a:lnTo>
                  <a:pt x="8241700" y="1538396"/>
                </a:lnTo>
                <a:lnTo>
                  <a:pt x="8230388" y="1546517"/>
                </a:lnTo>
                <a:cubicBezTo>
                  <a:pt x="8227226" y="1549698"/>
                  <a:pt x="8225026" y="1553241"/>
                  <a:pt x="8224228" y="1557267"/>
                </a:cubicBezTo>
                <a:lnTo>
                  <a:pt x="8199666" y="1559012"/>
                </a:lnTo>
                <a:lnTo>
                  <a:pt x="8194548" y="1565013"/>
                </a:lnTo>
                <a:cubicBezTo>
                  <a:pt x="8190810" y="1577396"/>
                  <a:pt x="8158901" y="1567171"/>
                  <a:pt x="8165771" y="1579116"/>
                </a:cubicBezTo>
                <a:cubicBezTo>
                  <a:pt x="8143208" y="1572277"/>
                  <a:pt x="8132387" y="1598919"/>
                  <a:pt x="8116832" y="1608547"/>
                </a:cubicBezTo>
                <a:cubicBezTo>
                  <a:pt x="8107684" y="1604668"/>
                  <a:pt x="8099460" y="1609694"/>
                  <a:pt x="8089016" y="1617129"/>
                </a:cubicBezTo>
                <a:lnTo>
                  <a:pt x="8074658" y="1626971"/>
                </a:lnTo>
                <a:lnTo>
                  <a:pt x="8068056" y="1627924"/>
                </a:lnTo>
                <a:cubicBezTo>
                  <a:pt x="8060220" y="1629936"/>
                  <a:pt x="8053184" y="1632419"/>
                  <a:pt x="8046900" y="1634483"/>
                </a:cubicBezTo>
                <a:lnTo>
                  <a:pt x="8034634" y="1637466"/>
                </a:lnTo>
                <a:lnTo>
                  <a:pt x="8029700" y="1638364"/>
                </a:lnTo>
                <a:lnTo>
                  <a:pt x="7987514" y="1638160"/>
                </a:lnTo>
                <a:cubicBezTo>
                  <a:pt x="7980319" y="1639536"/>
                  <a:pt x="7969308" y="1646808"/>
                  <a:pt x="7960991" y="1648892"/>
                </a:cubicBezTo>
                <a:cubicBezTo>
                  <a:pt x="7962266" y="1658962"/>
                  <a:pt x="7948210" y="1650809"/>
                  <a:pt x="7937606" y="1650659"/>
                </a:cubicBezTo>
                <a:lnTo>
                  <a:pt x="7931522" y="1653082"/>
                </a:lnTo>
                <a:cubicBezTo>
                  <a:pt x="7920662" y="1653340"/>
                  <a:pt x="7888992" y="1651284"/>
                  <a:pt x="7872444" y="1652202"/>
                </a:cubicBezTo>
                <a:lnTo>
                  <a:pt x="7832232" y="1658594"/>
                </a:lnTo>
                <a:lnTo>
                  <a:pt x="7744332" y="1657695"/>
                </a:lnTo>
                <a:cubicBezTo>
                  <a:pt x="7736583" y="1656418"/>
                  <a:pt x="7729572" y="1656803"/>
                  <a:pt x="7723062" y="1658222"/>
                </a:cubicBezTo>
                <a:lnTo>
                  <a:pt x="7705682" y="1664606"/>
                </a:lnTo>
                <a:lnTo>
                  <a:pt x="7702441" y="1671260"/>
                </a:lnTo>
                <a:lnTo>
                  <a:pt x="7690889" y="1672499"/>
                </a:lnTo>
                <a:lnTo>
                  <a:pt x="7688002" y="1674071"/>
                </a:lnTo>
                <a:cubicBezTo>
                  <a:pt x="7682503" y="1677097"/>
                  <a:pt x="7677007" y="1679895"/>
                  <a:pt x="7671275" y="1681835"/>
                </a:cubicBezTo>
                <a:cubicBezTo>
                  <a:pt x="7654111" y="1682062"/>
                  <a:pt x="7618318" y="1675322"/>
                  <a:pt x="7585018" y="1675431"/>
                </a:cubicBezTo>
                <a:cubicBezTo>
                  <a:pt x="7528719" y="1664428"/>
                  <a:pt x="7521329" y="1707497"/>
                  <a:pt x="7471472" y="1682487"/>
                </a:cubicBezTo>
                <a:cubicBezTo>
                  <a:pt x="7480732" y="1694322"/>
                  <a:pt x="7397792" y="1692238"/>
                  <a:pt x="7381391" y="1689122"/>
                </a:cubicBezTo>
                <a:cubicBezTo>
                  <a:pt x="7341128" y="1711132"/>
                  <a:pt x="7346708" y="1685490"/>
                  <a:pt x="7292528" y="1689863"/>
                </a:cubicBezTo>
                <a:cubicBezTo>
                  <a:pt x="7237308" y="1683875"/>
                  <a:pt x="7271540" y="1692433"/>
                  <a:pt x="7226210" y="1684783"/>
                </a:cubicBezTo>
                <a:lnTo>
                  <a:pt x="7179107" y="1664705"/>
                </a:lnTo>
                <a:lnTo>
                  <a:pt x="7176110" y="1667956"/>
                </a:lnTo>
                <a:cubicBezTo>
                  <a:pt x="7171229" y="1670861"/>
                  <a:pt x="7163632" y="1672608"/>
                  <a:pt x="7149935" y="1671723"/>
                </a:cubicBezTo>
                <a:lnTo>
                  <a:pt x="7076173" y="1681613"/>
                </a:lnTo>
                <a:cubicBezTo>
                  <a:pt x="7040346" y="1682305"/>
                  <a:pt x="7033727" y="1686564"/>
                  <a:pt x="7002038" y="1684528"/>
                </a:cubicBezTo>
                <a:cubicBezTo>
                  <a:pt x="6921124" y="1693326"/>
                  <a:pt x="6935142" y="1700259"/>
                  <a:pt x="6883473" y="1705122"/>
                </a:cubicBezTo>
                <a:cubicBezTo>
                  <a:pt x="6831804" y="1709985"/>
                  <a:pt x="6740980" y="1710711"/>
                  <a:pt x="6692022" y="1713707"/>
                </a:cubicBezTo>
                <a:cubicBezTo>
                  <a:pt x="6643064" y="1716703"/>
                  <a:pt x="6668333" y="1719031"/>
                  <a:pt x="6589722" y="1723098"/>
                </a:cubicBezTo>
                <a:cubicBezTo>
                  <a:pt x="6512571" y="1759389"/>
                  <a:pt x="6380724" y="1753453"/>
                  <a:pt x="6301694" y="1743703"/>
                </a:cubicBezTo>
                <a:cubicBezTo>
                  <a:pt x="6281734" y="1756503"/>
                  <a:pt x="6212956" y="1754732"/>
                  <a:pt x="6183195" y="1758873"/>
                </a:cubicBezTo>
                <a:cubicBezTo>
                  <a:pt x="6153434" y="1763014"/>
                  <a:pt x="6131593" y="1775778"/>
                  <a:pt x="6123126" y="1768552"/>
                </a:cubicBezTo>
                <a:lnTo>
                  <a:pt x="6096136" y="1767260"/>
                </a:lnTo>
                <a:lnTo>
                  <a:pt x="6032917" y="1781697"/>
                </a:lnTo>
                <a:lnTo>
                  <a:pt x="5977870" y="1771268"/>
                </a:lnTo>
                <a:lnTo>
                  <a:pt x="5916336" y="1780879"/>
                </a:lnTo>
                <a:cubicBezTo>
                  <a:pt x="5904930" y="1780355"/>
                  <a:pt x="5880720" y="1781016"/>
                  <a:pt x="5867980" y="1783724"/>
                </a:cubicBezTo>
                <a:lnTo>
                  <a:pt x="5743302" y="1782136"/>
                </a:lnTo>
                <a:lnTo>
                  <a:pt x="5607054" y="1775578"/>
                </a:lnTo>
                <a:lnTo>
                  <a:pt x="5507342" y="1791309"/>
                </a:lnTo>
                <a:cubicBezTo>
                  <a:pt x="5514534" y="1780535"/>
                  <a:pt x="5427790" y="1792064"/>
                  <a:pt x="5421508" y="1781856"/>
                </a:cubicBezTo>
                <a:cubicBezTo>
                  <a:pt x="5418089" y="1773527"/>
                  <a:pt x="5371877" y="1776489"/>
                  <a:pt x="5361713" y="1773980"/>
                </a:cubicBezTo>
                <a:lnTo>
                  <a:pt x="5241786" y="1756656"/>
                </a:lnTo>
                <a:cubicBezTo>
                  <a:pt x="5231623" y="1756470"/>
                  <a:pt x="5210558" y="1749512"/>
                  <a:pt x="5202963" y="1747306"/>
                </a:cubicBezTo>
                <a:lnTo>
                  <a:pt x="5154668" y="1744668"/>
                </a:lnTo>
                <a:lnTo>
                  <a:pt x="5136547" y="1738620"/>
                </a:lnTo>
                <a:lnTo>
                  <a:pt x="5122587" y="1735756"/>
                </a:lnTo>
                <a:lnTo>
                  <a:pt x="5119579" y="1734004"/>
                </a:lnTo>
                <a:cubicBezTo>
                  <a:pt x="5113851" y="1730636"/>
                  <a:pt x="5108044" y="1727458"/>
                  <a:pt x="5101616" y="1724948"/>
                </a:cubicBezTo>
                <a:cubicBezTo>
                  <a:pt x="5088362" y="1748626"/>
                  <a:pt x="5044771" y="1707503"/>
                  <a:pt x="5045783" y="1730209"/>
                </a:cubicBezTo>
                <a:cubicBezTo>
                  <a:pt x="5008168" y="1720538"/>
                  <a:pt x="5019000" y="1744687"/>
                  <a:pt x="4991477" y="1716450"/>
                </a:cubicBezTo>
                <a:cubicBezTo>
                  <a:pt x="4917012" y="1716520"/>
                  <a:pt x="4859743" y="1698620"/>
                  <a:pt x="4820387" y="1695973"/>
                </a:cubicBezTo>
                <a:cubicBezTo>
                  <a:pt x="4781031" y="1693326"/>
                  <a:pt x="4776995" y="1700624"/>
                  <a:pt x="4755339" y="1700569"/>
                </a:cubicBezTo>
                <a:cubicBezTo>
                  <a:pt x="4737617" y="1700544"/>
                  <a:pt x="4724764" y="1697021"/>
                  <a:pt x="4714053" y="1695822"/>
                </a:cubicBezTo>
                <a:lnTo>
                  <a:pt x="4691073" y="1693377"/>
                </a:lnTo>
                <a:cubicBezTo>
                  <a:pt x="4655690" y="1687493"/>
                  <a:pt x="4539520" y="1664477"/>
                  <a:pt x="4495727" y="1656633"/>
                </a:cubicBezTo>
                <a:cubicBezTo>
                  <a:pt x="4451934" y="1648789"/>
                  <a:pt x="4444062" y="1645926"/>
                  <a:pt x="4428317" y="1646311"/>
                </a:cubicBezTo>
                <a:lnTo>
                  <a:pt x="4424455" y="1646545"/>
                </a:lnTo>
                <a:lnTo>
                  <a:pt x="4418141" y="1643457"/>
                </a:lnTo>
                <a:cubicBezTo>
                  <a:pt x="4410761" y="1640493"/>
                  <a:pt x="4401533" y="1637604"/>
                  <a:pt x="4389054" y="1635100"/>
                </a:cubicBezTo>
                <a:cubicBezTo>
                  <a:pt x="4364845" y="1640335"/>
                  <a:pt x="4261162" y="1598709"/>
                  <a:pt x="4243963" y="1600547"/>
                </a:cubicBezTo>
                <a:cubicBezTo>
                  <a:pt x="4244492" y="1596582"/>
                  <a:pt x="4234508" y="1593814"/>
                  <a:pt x="4230390" y="1596782"/>
                </a:cubicBezTo>
                <a:cubicBezTo>
                  <a:pt x="4151802" y="1604469"/>
                  <a:pt x="4200248" y="1571110"/>
                  <a:pt x="4151096" y="1589415"/>
                </a:cubicBezTo>
                <a:cubicBezTo>
                  <a:pt x="4119683" y="1591443"/>
                  <a:pt x="4113911" y="1574835"/>
                  <a:pt x="4091729" y="1565484"/>
                </a:cubicBezTo>
                <a:cubicBezTo>
                  <a:pt x="4053748" y="1562897"/>
                  <a:pt x="4031770" y="1544470"/>
                  <a:pt x="3994992" y="1554250"/>
                </a:cubicBezTo>
                <a:cubicBezTo>
                  <a:pt x="3959443" y="1551755"/>
                  <a:pt x="3929669" y="1542783"/>
                  <a:pt x="3898778" y="1546088"/>
                </a:cubicBezTo>
                <a:cubicBezTo>
                  <a:pt x="3887360" y="1539793"/>
                  <a:pt x="3876153" y="1536867"/>
                  <a:pt x="3863728" y="1544567"/>
                </a:cubicBezTo>
                <a:lnTo>
                  <a:pt x="3729252" y="1544592"/>
                </a:lnTo>
                <a:lnTo>
                  <a:pt x="3716543" y="1541771"/>
                </a:lnTo>
                <a:lnTo>
                  <a:pt x="3715389" y="1538406"/>
                </a:lnTo>
                <a:cubicBezTo>
                  <a:pt x="3706175" y="1535154"/>
                  <a:pt x="3680562" y="1538571"/>
                  <a:pt x="3682391" y="1529372"/>
                </a:cubicBezTo>
                <a:lnTo>
                  <a:pt x="3669607" y="1534463"/>
                </a:lnTo>
                <a:cubicBezTo>
                  <a:pt x="3669597" y="1534461"/>
                  <a:pt x="3669587" y="1534460"/>
                  <a:pt x="3669577" y="1534458"/>
                </a:cubicBezTo>
                <a:lnTo>
                  <a:pt x="3660365" y="1531370"/>
                </a:lnTo>
                <a:cubicBezTo>
                  <a:pt x="3654539" y="1527865"/>
                  <a:pt x="3648520" y="1522770"/>
                  <a:pt x="3637171" y="1523813"/>
                </a:cubicBezTo>
                <a:lnTo>
                  <a:pt x="3636519" y="1523773"/>
                </a:lnTo>
                <a:lnTo>
                  <a:pt x="3589716" y="1506360"/>
                </a:lnTo>
                <a:lnTo>
                  <a:pt x="3583541" y="1507469"/>
                </a:lnTo>
                <a:cubicBezTo>
                  <a:pt x="3579272" y="1507967"/>
                  <a:pt x="3576419" y="1507958"/>
                  <a:pt x="3574426" y="1507574"/>
                </a:cubicBezTo>
                <a:lnTo>
                  <a:pt x="3574190" y="1507350"/>
                </a:lnTo>
                <a:lnTo>
                  <a:pt x="3565671" y="1507894"/>
                </a:lnTo>
                <a:cubicBezTo>
                  <a:pt x="3551329" y="1509331"/>
                  <a:pt x="3529061" y="1497487"/>
                  <a:pt x="3515816" y="1499688"/>
                </a:cubicBezTo>
                <a:cubicBezTo>
                  <a:pt x="3493619" y="1496054"/>
                  <a:pt x="3468326" y="1501164"/>
                  <a:pt x="3452912" y="1496444"/>
                </a:cubicBezTo>
                <a:lnTo>
                  <a:pt x="3380405" y="1486216"/>
                </a:lnTo>
                <a:lnTo>
                  <a:pt x="3343625" y="1500147"/>
                </a:lnTo>
                <a:cubicBezTo>
                  <a:pt x="3339603" y="1502039"/>
                  <a:pt x="3333747" y="1502912"/>
                  <a:pt x="3323774" y="1501476"/>
                </a:cubicBezTo>
                <a:lnTo>
                  <a:pt x="3321444" y="1500659"/>
                </a:lnTo>
                <a:cubicBezTo>
                  <a:pt x="3316135" y="1502690"/>
                  <a:pt x="3275316" y="1503491"/>
                  <a:pt x="3242143" y="1505268"/>
                </a:cubicBezTo>
                <a:cubicBezTo>
                  <a:pt x="3189534" y="1507034"/>
                  <a:pt x="3183224" y="1513621"/>
                  <a:pt x="3122401" y="1511314"/>
                </a:cubicBezTo>
                <a:cubicBezTo>
                  <a:pt x="3062558" y="1512135"/>
                  <a:pt x="3052178" y="1517079"/>
                  <a:pt x="3010177" y="1513132"/>
                </a:cubicBezTo>
                <a:lnTo>
                  <a:pt x="2782615" y="1509375"/>
                </a:lnTo>
                <a:cubicBezTo>
                  <a:pt x="2720443" y="1532093"/>
                  <a:pt x="2739680" y="1506747"/>
                  <a:pt x="2668665" y="1517660"/>
                </a:cubicBezTo>
                <a:cubicBezTo>
                  <a:pt x="2637679" y="1529969"/>
                  <a:pt x="2588747" y="1520593"/>
                  <a:pt x="2548073" y="1516667"/>
                </a:cubicBezTo>
                <a:lnTo>
                  <a:pt x="2423377" y="1527776"/>
                </a:lnTo>
                <a:cubicBezTo>
                  <a:pt x="2391762" y="1541398"/>
                  <a:pt x="2334138" y="1516264"/>
                  <a:pt x="2295298" y="1534368"/>
                </a:cubicBezTo>
                <a:cubicBezTo>
                  <a:pt x="2256198" y="1534684"/>
                  <a:pt x="2213382" y="1531065"/>
                  <a:pt x="2188781" y="1529677"/>
                </a:cubicBezTo>
                <a:cubicBezTo>
                  <a:pt x="2152040" y="1526523"/>
                  <a:pt x="2110059" y="1518979"/>
                  <a:pt x="2074855" y="1515446"/>
                </a:cubicBezTo>
                <a:cubicBezTo>
                  <a:pt x="2057773" y="1526670"/>
                  <a:pt x="2060765" y="1522088"/>
                  <a:pt x="2012587" y="1522487"/>
                </a:cubicBezTo>
                <a:cubicBezTo>
                  <a:pt x="1998635" y="1532169"/>
                  <a:pt x="1952297" y="1513377"/>
                  <a:pt x="1932075" y="1517914"/>
                </a:cubicBezTo>
                <a:lnTo>
                  <a:pt x="1908490" y="1526423"/>
                </a:lnTo>
                <a:cubicBezTo>
                  <a:pt x="1908463" y="1526419"/>
                  <a:pt x="1908437" y="1526414"/>
                  <a:pt x="1908410" y="1526410"/>
                </a:cubicBezTo>
                <a:lnTo>
                  <a:pt x="1901918" y="1522410"/>
                </a:lnTo>
                <a:cubicBezTo>
                  <a:pt x="1894621" y="1518990"/>
                  <a:pt x="1885539" y="1517409"/>
                  <a:pt x="1876753" y="1517619"/>
                </a:cubicBezTo>
                <a:lnTo>
                  <a:pt x="1858194" y="1522343"/>
                </a:lnTo>
                <a:lnTo>
                  <a:pt x="1702657" y="1510562"/>
                </a:lnTo>
                <a:lnTo>
                  <a:pt x="1701421" y="1510775"/>
                </a:lnTo>
                <a:lnTo>
                  <a:pt x="1699973" y="1507739"/>
                </a:lnTo>
                <a:lnTo>
                  <a:pt x="1682526" y="1504598"/>
                </a:lnTo>
                <a:lnTo>
                  <a:pt x="1677380" y="1504851"/>
                </a:lnTo>
                <a:cubicBezTo>
                  <a:pt x="1673914" y="1504766"/>
                  <a:pt x="1671712" y="1504379"/>
                  <a:pt x="1670304" y="1503744"/>
                </a:cubicBezTo>
                <a:cubicBezTo>
                  <a:pt x="1670268" y="1503662"/>
                  <a:pt x="1670233" y="1503579"/>
                  <a:pt x="1670197" y="1503497"/>
                </a:cubicBezTo>
                <a:lnTo>
                  <a:pt x="1626301" y="1474931"/>
                </a:lnTo>
                <a:cubicBezTo>
                  <a:pt x="1604915" y="1468296"/>
                  <a:pt x="1551479" y="1469979"/>
                  <a:pt x="1535119" y="1463075"/>
                </a:cubicBezTo>
                <a:lnTo>
                  <a:pt x="1531340" y="1461293"/>
                </a:lnTo>
                <a:cubicBezTo>
                  <a:pt x="1525230" y="1461360"/>
                  <a:pt x="1504579" y="1462700"/>
                  <a:pt x="1498454" y="1463478"/>
                </a:cubicBezTo>
                <a:lnTo>
                  <a:pt x="1478806" y="1464611"/>
                </a:lnTo>
                <a:cubicBezTo>
                  <a:pt x="1448580" y="1467082"/>
                  <a:pt x="1388307" y="1453074"/>
                  <a:pt x="1358081" y="1455545"/>
                </a:cubicBezTo>
                <a:cubicBezTo>
                  <a:pt x="1299271" y="1452863"/>
                  <a:pt x="1273552" y="1462767"/>
                  <a:pt x="1222449" y="1455454"/>
                </a:cubicBezTo>
                <a:cubicBezTo>
                  <a:pt x="1205416" y="1455703"/>
                  <a:pt x="1168801" y="1449081"/>
                  <a:pt x="1180983" y="1440557"/>
                </a:cubicBezTo>
                <a:cubicBezTo>
                  <a:pt x="1023068" y="1409358"/>
                  <a:pt x="1056832" y="1408921"/>
                  <a:pt x="1018426" y="1400226"/>
                </a:cubicBezTo>
                <a:lnTo>
                  <a:pt x="940021" y="1409452"/>
                </a:lnTo>
                <a:cubicBezTo>
                  <a:pt x="940135" y="1408998"/>
                  <a:pt x="940248" y="1408544"/>
                  <a:pt x="940362" y="1408090"/>
                </a:cubicBezTo>
                <a:lnTo>
                  <a:pt x="927147" y="1407436"/>
                </a:lnTo>
                <a:lnTo>
                  <a:pt x="915481" y="1395526"/>
                </a:lnTo>
                <a:cubicBezTo>
                  <a:pt x="907071" y="1390072"/>
                  <a:pt x="906923" y="1401911"/>
                  <a:pt x="884363" y="1395024"/>
                </a:cubicBezTo>
                <a:lnTo>
                  <a:pt x="883522" y="1400267"/>
                </a:lnTo>
                <a:lnTo>
                  <a:pt x="865903" y="1394324"/>
                </a:lnTo>
                <a:cubicBezTo>
                  <a:pt x="843001" y="1384824"/>
                  <a:pt x="819998" y="1373730"/>
                  <a:pt x="790832" y="1370999"/>
                </a:cubicBezTo>
                <a:cubicBezTo>
                  <a:pt x="772294" y="1340731"/>
                  <a:pt x="778197" y="1365674"/>
                  <a:pt x="749766" y="1353216"/>
                </a:cubicBezTo>
                <a:cubicBezTo>
                  <a:pt x="748128" y="1375985"/>
                  <a:pt x="718385" y="1331645"/>
                  <a:pt x="705470" y="1354328"/>
                </a:cubicBezTo>
                <a:cubicBezTo>
                  <a:pt x="700707" y="1351342"/>
                  <a:pt x="696499" y="1347733"/>
                  <a:pt x="692371" y="1343942"/>
                </a:cubicBezTo>
                <a:lnTo>
                  <a:pt x="690203" y="1341970"/>
                </a:lnTo>
                <a:lnTo>
                  <a:pt x="679574" y="1338069"/>
                </a:lnTo>
                <a:cubicBezTo>
                  <a:pt x="679386" y="1336035"/>
                  <a:pt x="679197" y="1334000"/>
                  <a:pt x="679009" y="1331966"/>
                </a:cubicBezTo>
                <a:lnTo>
                  <a:pt x="664756" y="1322509"/>
                </a:lnTo>
                <a:cubicBezTo>
                  <a:pt x="659043" y="1319741"/>
                  <a:pt x="652454" y="1317669"/>
                  <a:pt x="644515" y="1316732"/>
                </a:cubicBezTo>
                <a:cubicBezTo>
                  <a:pt x="614253" y="1322334"/>
                  <a:pt x="583561" y="1286736"/>
                  <a:pt x="545716" y="1294878"/>
                </a:cubicBezTo>
                <a:cubicBezTo>
                  <a:pt x="532281" y="1295942"/>
                  <a:pt x="493615" y="1287410"/>
                  <a:pt x="488094" y="1278596"/>
                </a:cubicBezTo>
                <a:cubicBezTo>
                  <a:pt x="480401" y="1275336"/>
                  <a:pt x="470327" y="1275952"/>
                  <a:pt x="468538" y="1267376"/>
                </a:cubicBezTo>
                <a:cubicBezTo>
                  <a:pt x="464708" y="1256704"/>
                  <a:pt x="432874" y="1265329"/>
                  <a:pt x="439655" y="1255090"/>
                </a:cubicBezTo>
                <a:cubicBezTo>
                  <a:pt x="417143" y="1260853"/>
                  <a:pt x="406123" y="1237878"/>
                  <a:pt x="390496" y="1229512"/>
                </a:cubicBezTo>
                <a:cubicBezTo>
                  <a:pt x="381377" y="1232799"/>
                  <a:pt x="373115" y="1228433"/>
                  <a:pt x="362616" y="1221981"/>
                </a:cubicBezTo>
                <a:lnTo>
                  <a:pt x="348184" y="1213437"/>
                </a:lnTo>
                <a:lnTo>
                  <a:pt x="341576" y="1212583"/>
                </a:lnTo>
                <a:cubicBezTo>
                  <a:pt x="333723" y="1210810"/>
                  <a:pt x="326669" y="1208637"/>
                  <a:pt x="320370" y="1206827"/>
                </a:cubicBezTo>
                <a:lnTo>
                  <a:pt x="308082" y="1204195"/>
                </a:lnTo>
                <a:lnTo>
                  <a:pt x="303141" y="1203396"/>
                </a:lnTo>
                <a:lnTo>
                  <a:pt x="260955" y="1203345"/>
                </a:lnTo>
                <a:cubicBezTo>
                  <a:pt x="253750" y="1202123"/>
                  <a:pt x="242684" y="1195808"/>
                  <a:pt x="234352" y="1193972"/>
                </a:cubicBezTo>
                <a:cubicBezTo>
                  <a:pt x="235552" y="1185317"/>
                  <a:pt x="221556" y="1192255"/>
                  <a:pt x="210954" y="1192326"/>
                </a:cubicBezTo>
                <a:lnTo>
                  <a:pt x="204851" y="1190210"/>
                </a:lnTo>
                <a:cubicBezTo>
                  <a:pt x="193989" y="1189929"/>
                  <a:pt x="162334" y="1191528"/>
                  <a:pt x="145778" y="1190651"/>
                </a:cubicBezTo>
                <a:lnTo>
                  <a:pt x="105518" y="1184937"/>
                </a:lnTo>
                <a:lnTo>
                  <a:pt x="17623" y="1185238"/>
                </a:lnTo>
                <a:lnTo>
                  <a:pt x="0" y="1184768"/>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4" name="Content Placeholder 3">
            <a:extLst>
              <a:ext uri="{FF2B5EF4-FFF2-40B4-BE49-F238E27FC236}">
                <a16:creationId xmlns:a16="http://schemas.microsoft.com/office/drawing/2014/main" id="{516EB02F-1FAE-4345-A655-83A807F092AE}"/>
              </a:ext>
            </a:extLst>
          </p:cNvPr>
          <p:cNvGraphicFramePr>
            <a:graphicFrameLocks noGrp="1"/>
          </p:cNvGraphicFramePr>
          <p:nvPr>
            <p:ph idx="1"/>
            <p:extLst>
              <p:ext uri="{D42A27DB-BD31-4B8C-83A1-F6EECF244321}">
                <p14:modId xmlns:p14="http://schemas.microsoft.com/office/powerpoint/2010/main" val="1383891275"/>
              </p:ext>
            </p:extLst>
          </p:nvPr>
        </p:nvGraphicFramePr>
        <p:xfrm>
          <a:off x="1050925" y="2637491"/>
          <a:ext cx="6174628" cy="2777600"/>
        </p:xfrm>
        <a:graphic>
          <a:graphicData uri="http://schemas.openxmlformats.org/drawingml/2006/table">
            <a:tbl>
              <a:tblPr firstRow="1" bandRow="1">
                <a:tableStyleId>{72833802-FEF1-4C79-8D5D-14CF1EAF98D9}</a:tableStyleId>
              </a:tblPr>
              <a:tblGrid>
                <a:gridCol w="1238100">
                  <a:extLst>
                    <a:ext uri="{9D8B030D-6E8A-4147-A177-3AD203B41FA5}">
                      <a16:colId xmlns:a16="http://schemas.microsoft.com/office/drawing/2014/main" val="2428765641"/>
                    </a:ext>
                  </a:extLst>
                </a:gridCol>
                <a:gridCol w="2282975">
                  <a:extLst>
                    <a:ext uri="{9D8B030D-6E8A-4147-A177-3AD203B41FA5}">
                      <a16:colId xmlns:a16="http://schemas.microsoft.com/office/drawing/2014/main" val="4066740967"/>
                    </a:ext>
                  </a:extLst>
                </a:gridCol>
                <a:gridCol w="2653553">
                  <a:extLst>
                    <a:ext uri="{9D8B030D-6E8A-4147-A177-3AD203B41FA5}">
                      <a16:colId xmlns:a16="http://schemas.microsoft.com/office/drawing/2014/main" val="2120205376"/>
                    </a:ext>
                  </a:extLst>
                </a:gridCol>
              </a:tblGrid>
              <a:tr h="240130">
                <a:tc>
                  <a:txBody>
                    <a:bodyPr/>
                    <a:lstStyle/>
                    <a:p>
                      <a:pPr algn="l" fontAlgn="b"/>
                      <a:r>
                        <a:rPr lang="en-US" sz="1200" u="none" strike="noStrike" dirty="0">
                          <a:effectLst/>
                        </a:rPr>
                        <a:t>Parish (County)</a:t>
                      </a:r>
                      <a:endParaRPr lang="en-US" sz="1200" b="0" i="0" u="none" strike="noStrike" dirty="0">
                        <a:solidFill>
                          <a:srgbClr val="FFFFFF"/>
                        </a:solidFill>
                        <a:effectLst/>
                        <a:latin typeface="Aptos Narrow" panose="020B0004020202020204" pitchFamily="34" charset="0"/>
                      </a:endParaRPr>
                    </a:p>
                  </a:txBody>
                  <a:tcPr marL="10540" marR="10540" marT="10540" marB="0" anchor="b"/>
                </a:tc>
                <a:tc>
                  <a:txBody>
                    <a:bodyPr/>
                    <a:lstStyle/>
                    <a:p>
                      <a:pPr algn="l" fontAlgn="b"/>
                      <a:r>
                        <a:rPr lang="en-US" sz="1200" u="none" strike="noStrike" dirty="0">
                          <a:effectLst/>
                        </a:rPr>
                        <a:t>Average of Actual Readmission Rates</a:t>
                      </a:r>
                      <a:endParaRPr lang="en-US" sz="1200" b="0" i="0" u="none" strike="noStrike" dirty="0">
                        <a:solidFill>
                          <a:srgbClr val="FFFFFF"/>
                        </a:solidFill>
                        <a:effectLst/>
                        <a:latin typeface="Aptos Narrow" panose="020B0004020202020204" pitchFamily="34" charset="0"/>
                      </a:endParaRPr>
                    </a:p>
                  </a:txBody>
                  <a:tcPr marL="10540" marR="10540" marT="10540" marB="0" anchor="b"/>
                </a:tc>
                <a:tc>
                  <a:txBody>
                    <a:bodyPr/>
                    <a:lstStyle/>
                    <a:p>
                      <a:pPr algn="l" fontAlgn="b"/>
                      <a:r>
                        <a:rPr lang="en-US" sz="1200" u="none" strike="noStrike" dirty="0">
                          <a:effectLst/>
                        </a:rPr>
                        <a:t>Average of Expected Readmission Rates</a:t>
                      </a:r>
                      <a:endParaRPr lang="en-US" sz="1200" b="0" i="0" u="none" strike="noStrike" dirty="0">
                        <a:solidFill>
                          <a:srgbClr val="FFFFFF"/>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1061418335"/>
                  </a:ext>
                </a:extLst>
              </a:tr>
              <a:tr h="240130">
                <a:tc>
                  <a:txBody>
                    <a:bodyPr/>
                    <a:lstStyle/>
                    <a:p>
                      <a:pPr algn="l" fontAlgn="b"/>
                      <a:r>
                        <a:rPr lang="en-US" sz="1200" u="none" strike="noStrike" dirty="0">
                          <a:effectLst/>
                        </a:rPr>
                        <a:t>Caddo</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59%</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1.95%</a:t>
                      </a:r>
                      <a:endParaRPr lang="en-US" sz="1200" b="0" i="0" u="none" strike="noStrike" dirty="0">
                        <a:solidFill>
                          <a:srgbClr val="000000"/>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3436694622"/>
                  </a:ext>
                </a:extLst>
              </a:tr>
              <a:tr h="240130">
                <a:tc>
                  <a:txBody>
                    <a:bodyPr/>
                    <a:lstStyle/>
                    <a:p>
                      <a:pPr algn="l" fontAlgn="b"/>
                      <a:r>
                        <a:rPr lang="en-US" sz="1200" u="none" strike="noStrike" dirty="0">
                          <a:effectLst/>
                        </a:rPr>
                        <a:t>Bossier</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84%</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0.45%</a:t>
                      </a:r>
                      <a:endParaRPr lang="en-US" sz="1200" b="0" i="0" u="none" strike="noStrike" dirty="0">
                        <a:solidFill>
                          <a:srgbClr val="000000"/>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1383231132"/>
                  </a:ext>
                </a:extLst>
              </a:tr>
              <a:tr h="240130">
                <a:tc>
                  <a:txBody>
                    <a:bodyPr/>
                    <a:lstStyle/>
                    <a:p>
                      <a:pPr algn="l" fontAlgn="b"/>
                      <a:r>
                        <a:rPr lang="en-US" sz="1200" u="none" strike="noStrike" dirty="0">
                          <a:effectLst/>
                        </a:rPr>
                        <a:t>Orleans</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70%</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0.89%</a:t>
                      </a:r>
                      <a:endParaRPr lang="en-US" sz="1200" b="0" i="0" u="none" strike="noStrike" dirty="0">
                        <a:solidFill>
                          <a:srgbClr val="000000"/>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2634675788"/>
                  </a:ext>
                </a:extLst>
              </a:tr>
              <a:tr h="240130">
                <a:tc>
                  <a:txBody>
                    <a:bodyPr/>
                    <a:lstStyle/>
                    <a:p>
                      <a:pPr algn="l" fontAlgn="b"/>
                      <a:r>
                        <a:rPr lang="en-US" sz="1200" u="none" strike="noStrike" dirty="0">
                          <a:effectLst/>
                        </a:rPr>
                        <a:t>East Baton Rouge</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48%</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2.87%</a:t>
                      </a:r>
                      <a:endParaRPr lang="en-US" sz="1200" b="0" i="0" u="none" strike="noStrike" dirty="0">
                        <a:solidFill>
                          <a:srgbClr val="000000"/>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1506907544"/>
                  </a:ext>
                </a:extLst>
              </a:tr>
              <a:tr h="240130">
                <a:tc>
                  <a:txBody>
                    <a:bodyPr/>
                    <a:lstStyle/>
                    <a:p>
                      <a:pPr algn="l" fontAlgn="b"/>
                      <a:r>
                        <a:rPr lang="en-US" sz="1200" u="none" strike="noStrike" dirty="0">
                          <a:effectLst/>
                        </a:rPr>
                        <a:t>Jefferson</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93%</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0.22%</a:t>
                      </a:r>
                      <a:endParaRPr lang="en-US" sz="1200" b="0" i="0" u="none" strike="noStrike" dirty="0">
                        <a:solidFill>
                          <a:srgbClr val="000000"/>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233291990"/>
                  </a:ext>
                </a:extLst>
              </a:tr>
              <a:tr h="240130">
                <a:tc>
                  <a:txBody>
                    <a:bodyPr/>
                    <a:lstStyle/>
                    <a:p>
                      <a:pPr algn="l" fontAlgn="b"/>
                      <a:r>
                        <a:rPr lang="en-US" sz="1200" u="none" strike="noStrike" dirty="0">
                          <a:effectLst/>
                        </a:rPr>
                        <a:t>Assumption</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89%</a:t>
                      </a:r>
                      <a:endParaRPr lang="en-US" sz="1200" b="0" i="0" u="none" strike="noStrike" dirty="0">
                        <a:solidFill>
                          <a:srgbClr val="000000"/>
                        </a:solidFill>
                        <a:effectLst/>
                        <a:latin typeface="Aptos Narrow" panose="020B0004020202020204" pitchFamily="34" charset="0"/>
                      </a:endParaRPr>
                    </a:p>
                  </a:txBody>
                  <a:tcPr marL="10540" marR="10540" marT="10540" marB="0" anchor="b"/>
                </a:tc>
                <a:tc>
                  <a:txBody>
                    <a:bodyPr/>
                    <a:lstStyle/>
                    <a:p>
                      <a:pPr algn="r" fontAlgn="b"/>
                      <a:r>
                        <a:rPr lang="en-US" sz="1200" u="none" strike="noStrike" dirty="0">
                          <a:effectLst/>
                        </a:rPr>
                        <a:t>0.29%</a:t>
                      </a:r>
                      <a:endParaRPr lang="en-US" sz="1200" b="0" i="0" u="none" strike="noStrike" dirty="0">
                        <a:solidFill>
                          <a:srgbClr val="000000"/>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3957572048"/>
                  </a:ext>
                </a:extLst>
              </a:tr>
              <a:tr h="240130">
                <a:tc>
                  <a:txBody>
                    <a:bodyPr/>
                    <a:lstStyle/>
                    <a:p>
                      <a:pPr algn="l" fontAlgn="b"/>
                      <a:r>
                        <a:rPr lang="en-US" sz="1200" b="0" i="0" u="none" strike="noStrike" dirty="0">
                          <a:solidFill>
                            <a:srgbClr val="000000"/>
                          </a:solidFill>
                          <a:effectLst/>
                          <a:latin typeface="Aptos Narrow" panose="020B0004020202020204" pitchFamily="34" charset="0"/>
                        </a:rPr>
                        <a:t>Terrebonne</a:t>
                      </a:r>
                    </a:p>
                  </a:txBody>
                  <a:tcPr marL="10540" marR="10540" marT="10540" marB="0" anchor="b"/>
                </a:tc>
                <a:tc>
                  <a:txBody>
                    <a:bodyPr/>
                    <a:lstStyle/>
                    <a:p>
                      <a:pPr algn="r" fontAlgn="b"/>
                      <a:r>
                        <a:rPr lang="en-US" sz="1200" b="0" i="0" u="none" strike="noStrike" dirty="0">
                          <a:solidFill>
                            <a:srgbClr val="000000"/>
                          </a:solidFill>
                          <a:effectLst/>
                          <a:latin typeface="Aptos Narrow" panose="020B0004020202020204" pitchFamily="34" charset="0"/>
                        </a:rPr>
                        <a:t>98%</a:t>
                      </a:r>
                    </a:p>
                  </a:txBody>
                  <a:tcPr marL="10540" marR="10540" marT="10540" marB="0" anchor="b"/>
                </a:tc>
                <a:tc>
                  <a:txBody>
                    <a:bodyPr/>
                    <a:lstStyle/>
                    <a:p>
                      <a:pPr algn="r" fontAlgn="b"/>
                      <a:r>
                        <a:rPr lang="en-US" sz="1200" b="0" i="0" u="none" strike="noStrike" dirty="0">
                          <a:solidFill>
                            <a:srgbClr val="000000"/>
                          </a:solidFill>
                          <a:effectLst/>
                          <a:latin typeface="Aptos Narrow" panose="020B0004020202020204" pitchFamily="34" charset="0"/>
                        </a:rPr>
                        <a:t>0.00%</a:t>
                      </a:r>
                    </a:p>
                  </a:txBody>
                  <a:tcPr marL="10540" marR="10540" marT="10540" marB="0" anchor="b"/>
                </a:tc>
                <a:extLst>
                  <a:ext uri="{0D108BD9-81ED-4DB2-BD59-A6C34878D82A}">
                    <a16:rowId xmlns:a16="http://schemas.microsoft.com/office/drawing/2014/main" val="1246467142"/>
                  </a:ext>
                </a:extLst>
              </a:tr>
              <a:tr h="240130">
                <a:tc>
                  <a:txBody>
                    <a:bodyPr/>
                    <a:lstStyle/>
                    <a:p>
                      <a:pPr algn="l" fontAlgn="b"/>
                      <a:r>
                        <a:rPr lang="en-US" sz="1200" b="0" i="0" u="none" strike="noStrike" dirty="0">
                          <a:solidFill>
                            <a:srgbClr val="000000"/>
                          </a:solidFill>
                          <a:effectLst/>
                          <a:latin typeface="Aptos Narrow" panose="020B0004020202020204" pitchFamily="34" charset="0"/>
                        </a:rPr>
                        <a:t>Claiborne</a:t>
                      </a:r>
                    </a:p>
                  </a:txBody>
                  <a:tcPr marL="10540" marR="10540" marT="10540" marB="0" anchor="b"/>
                </a:tc>
                <a:tc>
                  <a:txBody>
                    <a:bodyPr/>
                    <a:lstStyle/>
                    <a:p>
                      <a:pPr algn="r" fontAlgn="b"/>
                      <a:r>
                        <a:rPr lang="en-US" sz="1200" b="0" i="0" u="none" strike="noStrike" dirty="0">
                          <a:solidFill>
                            <a:srgbClr val="000000"/>
                          </a:solidFill>
                          <a:effectLst/>
                          <a:latin typeface="Aptos Narrow" panose="020B0004020202020204" pitchFamily="34" charset="0"/>
                        </a:rPr>
                        <a:t>31%</a:t>
                      </a:r>
                    </a:p>
                  </a:txBody>
                  <a:tcPr marL="10540" marR="10540" marT="10540" marB="0" anchor="b"/>
                </a:tc>
                <a:tc>
                  <a:txBody>
                    <a:bodyPr/>
                    <a:lstStyle/>
                    <a:p>
                      <a:pPr algn="r" fontAlgn="b"/>
                      <a:r>
                        <a:rPr lang="en-US" sz="1200" b="0" i="0" u="none" strike="noStrike" dirty="0">
                          <a:solidFill>
                            <a:srgbClr val="000000"/>
                          </a:solidFill>
                          <a:effectLst/>
                          <a:latin typeface="Aptos Narrow" panose="020B0004020202020204" pitchFamily="34" charset="0"/>
                        </a:rPr>
                        <a:t>3.00%</a:t>
                      </a:r>
                    </a:p>
                  </a:txBody>
                  <a:tcPr marL="10540" marR="10540" marT="10540" marB="0" anchor="b"/>
                </a:tc>
                <a:extLst>
                  <a:ext uri="{0D108BD9-81ED-4DB2-BD59-A6C34878D82A}">
                    <a16:rowId xmlns:a16="http://schemas.microsoft.com/office/drawing/2014/main" val="1105569588"/>
                  </a:ext>
                </a:extLst>
              </a:tr>
              <a:tr h="240130">
                <a:tc>
                  <a:txBody>
                    <a:bodyPr/>
                    <a:lstStyle/>
                    <a:p>
                      <a:pPr algn="l" fontAlgn="b"/>
                      <a:r>
                        <a:rPr lang="en-US" sz="1200" b="0" i="0" u="none" strike="noStrike" dirty="0">
                          <a:solidFill>
                            <a:srgbClr val="000000"/>
                          </a:solidFill>
                          <a:effectLst/>
                          <a:latin typeface="Aptos Narrow" panose="020B0004020202020204" pitchFamily="34" charset="0"/>
                        </a:rPr>
                        <a:t>Livingston</a:t>
                      </a:r>
                    </a:p>
                  </a:txBody>
                  <a:tcPr marL="10540" marR="10540" marT="10540" marB="0" anchor="b"/>
                </a:tc>
                <a:tc>
                  <a:txBody>
                    <a:bodyPr/>
                    <a:lstStyle/>
                    <a:p>
                      <a:pPr algn="r" fontAlgn="b"/>
                      <a:r>
                        <a:rPr lang="en-US" sz="1200" b="0" i="0" u="none" strike="noStrike" dirty="0">
                          <a:solidFill>
                            <a:srgbClr val="000000"/>
                          </a:solidFill>
                          <a:effectLst/>
                          <a:latin typeface="Aptos Narrow" panose="020B0004020202020204" pitchFamily="34" charset="0"/>
                        </a:rPr>
                        <a:t>91%</a:t>
                      </a:r>
                    </a:p>
                  </a:txBody>
                  <a:tcPr marL="10540" marR="10540" marT="10540" marB="0" anchor="b"/>
                </a:tc>
                <a:tc>
                  <a:txBody>
                    <a:bodyPr/>
                    <a:lstStyle/>
                    <a:p>
                      <a:pPr algn="r" fontAlgn="b"/>
                      <a:r>
                        <a:rPr lang="en-US" sz="1200" b="0" i="0" u="none" strike="noStrike" dirty="0">
                          <a:solidFill>
                            <a:srgbClr val="000000"/>
                          </a:solidFill>
                          <a:effectLst/>
                          <a:latin typeface="Aptos Narrow" panose="020B0004020202020204" pitchFamily="34" charset="0"/>
                        </a:rPr>
                        <a:t>0.00%</a:t>
                      </a:r>
                    </a:p>
                  </a:txBody>
                  <a:tcPr marL="10540" marR="10540" marT="10540" marB="0" anchor="b"/>
                </a:tc>
                <a:extLst>
                  <a:ext uri="{0D108BD9-81ED-4DB2-BD59-A6C34878D82A}">
                    <a16:rowId xmlns:a16="http://schemas.microsoft.com/office/drawing/2014/main" val="3909038949"/>
                  </a:ext>
                </a:extLst>
              </a:tr>
              <a:tr h="240130">
                <a:tc>
                  <a:txBody>
                    <a:bodyPr/>
                    <a:lstStyle/>
                    <a:p>
                      <a:pPr algn="l" fontAlgn="b"/>
                      <a:r>
                        <a:rPr lang="en-US" sz="1200" b="0" i="0" u="none" strike="noStrike" dirty="0">
                          <a:solidFill>
                            <a:srgbClr val="000000"/>
                          </a:solidFill>
                          <a:effectLst/>
                          <a:latin typeface="Aptos Narrow" panose="020B0004020202020204" pitchFamily="34" charset="0"/>
                        </a:rPr>
                        <a:t>St Landry</a:t>
                      </a:r>
                    </a:p>
                  </a:txBody>
                  <a:tcPr marL="10540" marR="10540" marT="10540" marB="0" anchor="b"/>
                </a:tc>
                <a:tc>
                  <a:txBody>
                    <a:bodyPr/>
                    <a:lstStyle/>
                    <a:p>
                      <a:pPr algn="r" fontAlgn="b"/>
                      <a:r>
                        <a:rPr lang="en-US" sz="1200" b="0" i="0" u="none" strike="noStrike" dirty="0">
                          <a:solidFill>
                            <a:srgbClr val="000000"/>
                          </a:solidFill>
                          <a:effectLst/>
                          <a:latin typeface="Aptos Narrow" panose="020B0004020202020204" pitchFamily="34" charset="0"/>
                        </a:rPr>
                        <a:t>77%</a:t>
                      </a:r>
                    </a:p>
                  </a:txBody>
                  <a:tcPr marL="10540" marR="10540" marT="10540" marB="0" anchor="b"/>
                </a:tc>
                <a:tc>
                  <a:txBody>
                    <a:bodyPr/>
                    <a:lstStyle/>
                    <a:p>
                      <a:pPr algn="r" fontAlgn="b"/>
                      <a:r>
                        <a:rPr lang="en-US" sz="1200" b="0" i="0" u="none" strike="noStrike" dirty="0">
                          <a:solidFill>
                            <a:srgbClr val="000000"/>
                          </a:solidFill>
                          <a:effectLst/>
                          <a:latin typeface="Aptos Narrow" panose="020B0004020202020204" pitchFamily="34" charset="0"/>
                        </a:rPr>
                        <a:t>1.39%</a:t>
                      </a:r>
                    </a:p>
                  </a:txBody>
                  <a:tcPr marL="10540" marR="10540" marT="10540" marB="0" anchor="b"/>
                </a:tc>
                <a:extLst>
                  <a:ext uri="{0D108BD9-81ED-4DB2-BD59-A6C34878D82A}">
                    <a16:rowId xmlns:a16="http://schemas.microsoft.com/office/drawing/2014/main" val="4181707956"/>
                  </a:ext>
                </a:extLst>
              </a:tr>
            </a:tbl>
          </a:graphicData>
        </a:graphic>
      </p:graphicFrame>
      <p:sp>
        <p:nvSpPr>
          <p:cNvPr id="5" name="TextBox 4">
            <a:extLst>
              <a:ext uri="{FF2B5EF4-FFF2-40B4-BE49-F238E27FC236}">
                <a16:creationId xmlns:a16="http://schemas.microsoft.com/office/drawing/2014/main" id="{1D17FAA2-B0FB-6DBF-C53B-0229D19A89CE}"/>
              </a:ext>
            </a:extLst>
          </p:cNvPr>
          <p:cNvSpPr txBox="1"/>
          <p:nvPr/>
        </p:nvSpPr>
        <p:spPr>
          <a:xfrm>
            <a:off x="1095485" y="381455"/>
            <a:ext cx="9975878" cy="1231106"/>
          </a:xfrm>
          <a:prstGeom prst="rect">
            <a:avLst/>
          </a:prstGeom>
          <a:noFill/>
        </p:spPr>
        <p:txBody>
          <a:bodyPr wrap="square">
            <a:spAutoFit/>
          </a:bodyPr>
          <a:lstStyle/>
          <a:p>
            <a:pPr algn="ctr"/>
            <a:r>
              <a:rPr lang="en-US" sz="1800" cap="all" dirty="0">
                <a:latin typeface="Seaford" panose="00000500000000000000" pitchFamily="2" charset="0"/>
                <a:ea typeface="+mn-lt"/>
                <a:cs typeface="+mn-lt"/>
              </a:rPr>
              <a:t>Demographic Analysis of VOC and ACS Readmissions in Louisiana Medicaid </a:t>
            </a:r>
            <a:br>
              <a:rPr lang="en-US" sz="1800" cap="all" dirty="0">
                <a:latin typeface="Seaford" panose="00000500000000000000" pitchFamily="2" charset="0"/>
                <a:ea typeface="+mn-lt"/>
                <a:cs typeface="+mn-lt"/>
              </a:rPr>
            </a:br>
            <a:br>
              <a:rPr lang="en-US" sz="2800" cap="all" dirty="0">
                <a:latin typeface="Seaford" panose="00000500000000000000" pitchFamily="2" charset="0"/>
                <a:ea typeface="+mn-lt"/>
                <a:cs typeface="+mn-lt"/>
              </a:rPr>
            </a:br>
            <a:r>
              <a:rPr lang="en-US" sz="2800" b="1" dirty="0">
                <a:latin typeface="Seaford" panose="00000500000000000000" pitchFamily="2" charset="0"/>
              </a:rPr>
              <a:t>ACLA Data by Parish (County)</a:t>
            </a:r>
            <a:endParaRPr lang="en-US" dirty="0"/>
          </a:p>
        </p:txBody>
      </p:sp>
      <p:sp>
        <p:nvSpPr>
          <p:cNvPr id="3" name="TextBox 2">
            <a:extLst>
              <a:ext uri="{FF2B5EF4-FFF2-40B4-BE49-F238E27FC236}">
                <a16:creationId xmlns:a16="http://schemas.microsoft.com/office/drawing/2014/main" id="{5495049D-45F9-5B48-3422-E2BFE9E4203D}"/>
              </a:ext>
            </a:extLst>
          </p:cNvPr>
          <p:cNvSpPr txBox="1"/>
          <p:nvPr/>
        </p:nvSpPr>
        <p:spPr>
          <a:xfrm>
            <a:off x="8594771" y="3534012"/>
            <a:ext cx="3229488" cy="1384995"/>
          </a:xfrm>
          <a:prstGeom prst="rect">
            <a:avLst/>
          </a:prstGeom>
          <a:noFill/>
        </p:spPr>
        <p:txBody>
          <a:bodyPr wrap="square" rtlCol="0">
            <a:spAutoFit/>
          </a:bodyPr>
          <a:lstStyle/>
          <a:p>
            <a:r>
              <a:rPr lang="en-US" sz="1400" b="1" dirty="0">
                <a:solidFill>
                  <a:schemeClr val="accent2"/>
                </a:solidFill>
                <a:latin typeface="Seaford" pitchFamily="2" charset="0"/>
              </a:rPr>
              <a:t>Jefferson</a:t>
            </a:r>
            <a:r>
              <a:rPr lang="en-US" sz="1400" dirty="0">
                <a:latin typeface="Seaford" pitchFamily="2" charset="0"/>
              </a:rPr>
              <a:t> </a:t>
            </a:r>
          </a:p>
          <a:p>
            <a:pPr marL="285750" indent="-285750">
              <a:buFont typeface="Arial" panose="020B0604020202020204" pitchFamily="34" charset="0"/>
              <a:buChar char="•"/>
            </a:pPr>
            <a:r>
              <a:rPr lang="en-US" sz="1400" dirty="0">
                <a:latin typeface="Seaford" pitchFamily="2" charset="0"/>
              </a:rPr>
              <a:t>53 admissions</a:t>
            </a:r>
          </a:p>
          <a:p>
            <a:pPr marL="285750" indent="-285750">
              <a:buFont typeface="Arial" panose="020B0604020202020204" pitchFamily="34" charset="0"/>
              <a:buChar char="•"/>
            </a:pPr>
            <a:r>
              <a:rPr lang="en-US" sz="1400" b="1" dirty="0">
                <a:latin typeface="Seaford" pitchFamily="2" charset="0"/>
              </a:rPr>
              <a:t>1 patient </a:t>
            </a:r>
            <a:r>
              <a:rPr lang="en-US" sz="1400" dirty="0">
                <a:latin typeface="Seaford" pitchFamily="2" charset="0"/>
              </a:rPr>
              <a:t>with </a:t>
            </a:r>
            <a:r>
              <a:rPr lang="en-US" sz="1400" b="1" dirty="0">
                <a:latin typeface="Seaford" pitchFamily="2" charset="0"/>
              </a:rPr>
              <a:t>32 admissions</a:t>
            </a:r>
          </a:p>
          <a:p>
            <a:pPr marL="285750" indent="-285750">
              <a:buFont typeface="Arial" panose="020B0604020202020204" pitchFamily="34" charset="0"/>
              <a:buChar char="•"/>
            </a:pPr>
            <a:r>
              <a:rPr lang="en-US" sz="1400" b="1" dirty="0">
                <a:latin typeface="Seaford" pitchFamily="2" charset="0"/>
              </a:rPr>
              <a:t>15</a:t>
            </a:r>
            <a:r>
              <a:rPr lang="en-US" sz="1400" dirty="0">
                <a:latin typeface="Seaford" pitchFamily="2" charset="0"/>
              </a:rPr>
              <a:t> admissions in 2023</a:t>
            </a:r>
          </a:p>
          <a:p>
            <a:pPr marL="285750" indent="-285750">
              <a:buFont typeface="Arial" panose="020B0604020202020204" pitchFamily="34" charset="0"/>
              <a:buChar char="•"/>
            </a:pPr>
            <a:r>
              <a:rPr lang="en-US" sz="1400" b="1" dirty="0">
                <a:latin typeface="Seaford" pitchFamily="2" charset="0"/>
              </a:rPr>
              <a:t>10</a:t>
            </a:r>
            <a:r>
              <a:rPr lang="en-US" sz="1400" dirty="0">
                <a:latin typeface="Seaford" pitchFamily="2" charset="0"/>
              </a:rPr>
              <a:t> admissions in 2024</a:t>
            </a:r>
          </a:p>
          <a:p>
            <a:pPr marL="285750" indent="-285750">
              <a:buFont typeface="Arial" panose="020B0604020202020204" pitchFamily="34" charset="0"/>
              <a:buChar char="•"/>
            </a:pPr>
            <a:r>
              <a:rPr lang="en-US" sz="1400" b="1" dirty="0">
                <a:latin typeface="Seaford" pitchFamily="2" charset="0"/>
              </a:rPr>
              <a:t>7</a:t>
            </a:r>
            <a:r>
              <a:rPr lang="en-US" sz="1400" dirty="0">
                <a:latin typeface="Seaford" pitchFamily="2" charset="0"/>
              </a:rPr>
              <a:t> admissions already in 2025 </a:t>
            </a:r>
          </a:p>
        </p:txBody>
      </p:sp>
      <p:sp>
        <p:nvSpPr>
          <p:cNvPr id="7" name="Line Callout 1 6">
            <a:extLst>
              <a:ext uri="{FF2B5EF4-FFF2-40B4-BE49-F238E27FC236}">
                <a16:creationId xmlns:a16="http://schemas.microsoft.com/office/drawing/2014/main" id="{D34D5C3A-2064-EBE6-D217-F7A5638E7777}"/>
              </a:ext>
            </a:extLst>
          </p:cNvPr>
          <p:cNvSpPr/>
          <p:nvPr/>
        </p:nvSpPr>
        <p:spPr>
          <a:xfrm>
            <a:off x="8594771" y="2462657"/>
            <a:ext cx="3393522" cy="927258"/>
          </a:xfrm>
          <a:prstGeom prst="borderCallout1">
            <a:avLst>
              <a:gd name="adj1" fmla="val 35454"/>
              <a:gd name="adj2" fmla="val -5384"/>
              <a:gd name="adj3" fmla="val 73805"/>
              <a:gd name="adj4" fmla="val -114433"/>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Line Callout 1 7">
            <a:extLst>
              <a:ext uri="{FF2B5EF4-FFF2-40B4-BE49-F238E27FC236}">
                <a16:creationId xmlns:a16="http://schemas.microsoft.com/office/drawing/2014/main" id="{D7C873F0-CD0C-6A29-C4CC-50F443499C7A}"/>
              </a:ext>
            </a:extLst>
          </p:cNvPr>
          <p:cNvSpPr/>
          <p:nvPr/>
        </p:nvSpPr>
        <p:spPr>
          <a:xfrm>
            <a:off x="8012015" y="5088284"/>
            <a:ext cx="3393522" cy="1410175"/>
          </a:xfrm>
          <a:prstGeom prst="borderCallout1">
            <a:avLst>
              <a:gd name="adj1" fmla="val 35454"/>
              <a:gd name="adj2" fmla="val -5384"/>
              <a:gd name="adj3" fmla="val -33762"/>
              <a:gd name="adj4" fmla="val -96843"/>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1400EA0-08BF-77C9-C46F-85FA6366F3BE}"/>
              </a:ext>
            </a:extLst>
          </p:cNvPr>
          <p:cNvSpPr txBox="1"/>
          <p:nvPr/>
        </p:nvSpPr>
        <p:spPr>
          <a:xfrm>
            <a:off x="8276478" y="5088284"/>
            <a:ext cx="3225892" cy="1384995"/>
          </a:xfrm>
          <a:prstGeom prst="rect">
            <a:avLst/>
          </a:prstGeom>
          <a:noFill/>
        </p:spPr>
        <p:txBody>
          <a:bodyPr wrap="square">
            <a:spAutoFit/>
          </a:bodyPr>
          <a:lstStyle/>
          <a:p>
            <a:r>
              <a:rPr lang="en-US" sz="1200" b="1" dirty="0">
                <a:solidFill>
                  <a:schemeClr val="accent2"/>
                </a:solidFill>
                <a:latin typeface="Seaford" pitchFamily="2" charset="0"/>
              </a:rPr>
              <a:t>Terrebonne</a:t>
            </a:r>
            <a:r>
              <a:rPr lang="en-US" sz="1200" dirty="0">
                <a:latin typeface="Seaford" pitchFamily="2" charset="0"/>
              </a:rPr>
              <a:t> – 49 admissions</a:t>
            </a:r>
          </a:p>
          <a:p>
            <a:pPr marL="285750" indent="-285750">
              <a:buFont typeface="Arial" panose="020B0604020202020204" pitchFamily="34" charset="0"/>
              <a:buChar char="•"/>
            </a:pPr>
            <a:r>
              <a:rPr lang="en-US" sz="1200" b="1" dirty="0">
                <a:latin typeface="Seaford" pitchFamily="2" charset="0"/>
              </a:rPr>
              <a:t>1  patient </a:t>
            </a:r>
            <a:r>
              <a:rPr lang="en-US" sz="1200" dirty="0">
                <a:latin typeface="Seaford" pitchFamily="2" charset="0"/>
              </a:rPr>
              <a:t>making up all </a:t>
            </a:r>
            <a:r>
              <a:rPr lang="en-US" sz="1200" b="1" dirty="0">
                <a:latin typeface="Seaford" pitchFamily="2" charset="0"/>
              </a:rPr>
              <a:t>49 admissions</a:t>
            </a:r>
          </a:p>
          <a:p>
            <a:pPr marL="285750" indent="-285750">
              <a:buFont typeface="Arial" panose="020B0604020202020204" pitchFamily="34" charset="0"/>
              <a:buChar char="•"/>
            </a:pPr>
            <a:r>
              <a:rPr lang="en-US" sz="1200" b="1" dirty="0">
                <a:latin typeface="Seaford" pitchFamily="2" charset="0"/>
              </a:rPr>
              <a:t>16</a:t>
            </a:r>
            <a:r>
              <a:rPr lang="en-US" sz="1200" dirty="0">
                <a:latin typeface="Seaford" pitchFamily="2" charset="0"/>
              </a:rPr>
              <a:t> admissions in 2022</a:t>
            </a:r>
          </a:p>
          <a:p>
            <a:pPr marL="285750" indent="-285750">
              <a:buFont typeface="Arial" panose="020B0604020202020204" pitchFamily="34" charset="0"/>
              <a:buChar char="•"/>
            </a:pPr>
            <a:r>
              <a:rPr lang="en-US" sz="1200" b="1" dirty="0">
                <a:latin typeface="Seaford" pitchFamily="2" charset="0"/>
              </a:rPr>
              <a:t>12</a:t>
            </a:r>
            <a:r>
              <a:rPr lang="en-US" sz="1200" dirty="0">
                <a:latin typeface="Seaford" pitchFamily="2" charset="0"/>
              </a:rPr>
              <a:t> admissions in 2023</a:t>
            </a:r>
          </a:p>
          <a:p>
            <a:pPr marL="285750" indent="-285750">
              <a:buFont typeface="Arial" panose="020B0604020202020204" pitchFamily="34" charset="0"/>
              <a:buChar char="•"/>
            </a:pPr>
            <a:r>
              <a:rPr lang="en-US" sz="1200" b="1" dirty="0">
                <a:latin typeface="Seaford" pitchFamily="2" charset="0"/>
              </a:rPr>
              <a:t>12</a:t>
            </a:r>
            <a:r>
              <a:rPr lang="en-US" sz="1200" dirty="0">
                <a:latin typeface="Seaford" pitchFamily="2" charset="0"/>
              </a:rPr>
              <a:t> admissions in 2024</a:t>
            </a:r>
          </a:p>
          <a:p>
            <a:pPr marL="285750" indent="-285750">
              <a:buFont typeface="Arial" panose="020B0604020202020204" pitchFamily="34" charset="0"/>
              <a:buChar char="•"/>
            </a:pPr>
            <a:r>
              <a:rPr lang="en-US" sz="1200" b="1" dirty="0">
                <a:latin typeface="Seaford" pitchFamily="2" charset="0"/>
              </a:rPr>
              <a:t>9</a:t>
            </a:r>
            <a:r>
              <a:rPr lang="en-US" sz="1200" dirty="0">
                <a:latin typeface="Seaford" pitchFamily="2" charset="0"/>
              </a:rPr>
              <a:t> admissions already in 2025</a:t>
            </a:r>
          </a:p>
          <a:p>
            <a:pPr marL="285750" indent="-285750">
              <a:buFont typeface="Arial" panose="020B0604020202020204" pitchFamily="34" charset="0"/>
              <a:buChar char="•"/>
            </a:pPr>
            <a:r>
              <a:rPr lang="en-US" sz="1200" b="1" dirty="0">
                <a:latin typeface="Seaford" pitchFamily="2" charset="0"/>
              </a:rPr>
              <a:t>All but 1 led to readmission </a:t>
            </a:r>
          </a:p>
        </p:txBody>
      </p:sp>
      <p:sp>
        <p:nvSpPr>
          <p:cNvPr id="13" name="Line Callout 1 12">
            <a:extLst>
              <a:ext uri="{FF2B5EF4-FFF2-40B4-BE49-F238E27FC236}">
                <a16:creationId xmlns:a16="http://schemas.microsoft.com/office/drawing/2014/main" id="{3E5519C5-DD2A-7770-A79E-FBFA36E5C72E}"/>
              </a:ext>
            </a:extLst>
          </p:cNvPr>
          <p:cNvSpPr/>
          <p:nvPr/>
        </p:nvSpPr>
        <p:spPr>
          <a:xfrm>
            <a:off x="8614608" y="3534012"/>
            <a:ext cx="3393522" cy="1410175"/>
          </a:xfrm>
          <a:prstGeom prst="borderCallout1">
            <a:avLst>
              <a:gd name="adj1" fmla="val 35454"/>
              <a:gd name="adj2" fmla="val -5384"/>
              <a:gd name="adj3" fmla="val 40496"/>
              <a:gd name="adj4" fmla="val -115275"/>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5244081E-DBEB-C49C-ADA2-A0FF931E9329}"/>
              </a:ext>
            </a:extLst>
          </p:cNvPr>
          <p:cNvSpPr txBox="1"/>
          <p:nvPr/>
        </p:nvSpPr>
        <p:spPr>
          <a:xfrm>
            <a:off x="8805681" y="2511730"/>
            <a:ext cx="2971702" cy="738664"/>
          </a:xfrm>
          <a:prstGeom prst="rect">
            <a:avLst/>
          </a:prstGeom>
          <a:noFill/>
        </p:spPr>
        <p:txBody>
          <a:bodyPr wrap="square">
            <a:spAutoFit/>
          </a:bodyPr>
          <a:lstStyle/>
          <a:p>
            <a:r>
              <a:rPr lang="en-US" sz="1400" b="1" dirty="0">
                <a:solidFill>
                  <a:schemeClr val="accent2"/>
                </a:solidFill>
                <a:latin typeface="Seaford" pitchFamily="2" charset="0"/>
              </a:rPr>
              <a:t>Cado</a:t>
            </a:r>
            <a:r>
              <a:rPr lang="en-US" sz="1400" dirty="0">
                <a:latin typeface="Seaford" pitchFamily="2" charset="0"/>
              </a:rPr>
              <a:t> </a:t>
            </a:r>
          </a:p>
          <a:p>
            <a:pPr marL="285750" indent="-285750">
              <a:buFont typeface="Arial" panose="020B0604020202020204" pitchFamily="34" charset="0"/>
              <a:buChar char="•"/>
            </a:pPr>
            <a:r>
              <a:rPr lang="en-US" sz="1400" dirty="0">
                <a:latin typeface="Seaford" pitchFamily="2" charset="0"/>
              </a:rPr>
              <a:t>90 admissions</a:t>
            </a:r>
          </a:p>
          <a:p>
            <a:pPr marL="285750" indent="-285750">
              <a:buFont typeface="Arial" panose="020B0604020202020204" pitchFamily="34" charset="0"/>
              <a:buChar char="•"/>
            </a:pPr>
            <a:r>
              <a:rPr lang="en-US" sz="1400" dirty="0">
                <a:latin typeface="Seaford" pitchFamily="2" charset="0"/>
              </a:rPr>
              <a:t>2 patients with 30+ admissions</a:t>
            </a:r>
          </a:p>
        </p:txBody>
      </p:sp>
    </p:spTree>
    <p:extLst>
      <p:ext uri="{BB962C8B-B14F-4D97-AF65-F5344CB8AC3E}">
        <p14:creationId xmlns:p14="http://schemas.microsoft.com/office/powerpoint/2010/main" val="331890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8B98E3-189B-D4F6-CE45-8179B12029F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A46308-C7D6-6EF4-1388-522C6187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A6C3BE4-6411-6EEA-FB00-34F2F6C8C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28114"/>
          </a:xfrm>
          <a:custGeom>
            <a:avLst/>
            <a:gdLst>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61594 w 12192000"/>
              <a:gd name="connsiteY176" fmla="*/ 1530395 h 1810418"/>
              <a:gd name="connsiteX177" fmla="*/ 2626623 w 12192000"/>
              <a:gd name="connsiteY177" fmla="*/ 153868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1977553 w 12192000"/>
              <a:gd name="connsiteY183" fmla="*/ 1508474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61594 w 12192000"/>
              <a:gd name="connsiteY176" fmla="*/ 153039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1977553 w 12192000"/>
              <a:gd name="connsiteY183" fmla="*/ 1508474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1977553 w 12192000"/>
              <a:gd name="connsiteY183" fmla="*/ 1508474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309116 w 12192000"/>
              <a:gd name="connsiteY101" fmla="*/ 1694010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968663 w 12192000"/>
              <a:gd name="connsiteY205" fmla="*/ 1412667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31220 w 12192000"/>
              <a:gd name="connsiteY204" fmla="*/ 1419822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27073 w 12192000"/>
              <a:gd name="connsiteY204" fmla="*/ 1423969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27073 w 12192000"/>
              <a:gd name="connsiteY204" fmla="*/ 1423969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38968 w 12192000"/>
              <a:gd name="connsiteY119" fmla="*/ 1810009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80983 w 12192000"/>
              <a:gd name="connsiteY204" fmla="*/ 1440557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10418"/>
              <a:gd name="connsiteX1" fmla="*/ 12192000 w 12192000"/>
              <a:gd name="connsiteY1" fmla="*/ 0 h 1810418"/>
              <a:gd name="connsiteX2" fmla="*/ 12192000 w 12192000"/>
              <a:gd name="connsiteY2" fmla="*/ 1129867 h 1810418"/>
              <a:gd name="connsiteX3" fmla="*/ 12174158 w 12192000"/>
              <a:gd name="connsiteY3" fmla="*/ 1133797 h 1810418"/>
              <a:gd name="connsiteX4" fmla="*/ 12111983 w 12192000"/>
              <a:gd name="connsiteY4" fmla="*/ 1161939 h 1810418"/>
              <a:gd name="connsiteX5" fmla="*/ 11967186 w 12192000"/>
              <a:gd name="connsiteY5" fmla="*/ 1201206 h 1810418"/>
              <a:gd name="connsiteX6" fmla="*/ 11953646 w 12192000"/>
              <a:gd name="connsiteY6" fmla="*/ 1205499 h 1810418"/>
              <a:gd name="connsiteX7" fmla="*/ 11874413 w 12192000"/>
              <a:gd name="connsiteY7" fmla="*/ 1213569 h 1810418"/>
              <a:gd name="connsiteX8" fmla="*/ 11815251 w 12192000"/>
              <a:gd name="connsiteY8" fmla="*/ 1241020 h 1810418"/>
              <a:gd name="connsiteX9" fmla="*/ 11718610 w 12192000"/>
              <a:gd name="connsiteY9" fmla="*/ 1253479 h 1810418"/>
              <a:gd name="connsiteX10" fmla="*/ 11622463 w 12192000"/>
              <a:gd name="connsiteY10" fmla="*/ 1262368 h 1810418"/>
              <a:gd name="connsiteX11" fmla="*/ 11587426 w 12192000"/>
              <a:gd name="connsiteY11" fmla="*/ 1263916 h 1810418"/>
              <a:gd name="connsiteX12" fmla="*/ 11441207 w 12192000"/>
              <a:gd name="connsiteY12" fmla="*/ 1262974 h 1810418"/>
              <a:gd name="connsiteX13" fmla="*/ 11406215 w 12192000"/>
              <a:gd name="connsiteY13" fmla="*/ 1280453 h 1810418"/>
              <a:gd name="connsiteX14" fmla="*/ 11361043 w 12192000"/>
              <a:gd name="connsiteY14" fmla="*/ 1286632 h 1810418"/>
              <a:gd name="connsiteX15" fmla="*/ 11259450 w 12192000"/>
              <a:gd name="connsiteY15" fmla="*/ 1286738 h 1810418"/>
              <a:gd name="connsiteX16" fmla="*/ 11128948 w 12192000"/>
              <a:gd name="connsiteY16" fmla="*/ 1245981 h 1810418"/>
              <a:gd name="connsiteX17" fmla="*/ 11090810 w 12192000"/>
              <a:gd name="connsiteY17" fmla="*/ 1243590 h 1810418"/>
              <a:gd name="connsiteX18" fmla="*/ 11085499 w 12192000"/>
              <a:gd name="connsiteY18" fmla="*/ 1248151 h 1810418"/>
              <a:gd name="connsiteX19" fmla="*/ 11031924 w 12192000"/>
              <a:gd name="connsiteY19" fmla="*/ 1225704 h 1810418"/>
              <a:gd name="connsiteX20" fmla="*/ 10955096 w 12192000"/>
              <a:gd name="connsiteY20" fmla="*/ 1231768 h 1810418"/>
              <a:gd name="connsiteX21" fmla="*/ 10864884 w 12192000"/>
              <a:gd name="connsiteY21" fmla="*/ 1245957 h 1810418"/>
              <a:gd name="connsiteX22" fmla="*/ 10841363 w 12192000"/>
              <a:gd name="connsiteY22" fmla="*/ 1251400 h 1810418"/>
              <a:gd name="connsiteX23" fmla="*/ 10780910 w 12192000"/>
              <a:gd name="connsiteY23" fmla="*/ 1249166 h 1810418"/>
              <a:gd name="connsiteX24" fmla="*/ 10696254 w 12192000"/>
              <a:gd name="connsiteY24" fmla="*/ 1259247 h 1810418"/>
              <a:gd name="connsiteX25" fmla="*/ 10577832 w 12192000"/>
              <a:gd name="connsiteY25" fmla="*/ 1255994 h 1810418"/>
              <a:gd name="connsiteX26" fmla="*/ 10531976 w 12192000"/>
              <a:gd name="connsiteY26" fmla="*/ 1249692 h 1810418"/>
              <a:gd name="connsiteX27" fmla="*/ 10453101 w 12192000"/>
              <a:gd name="connsiteY27" fmla="*/ 1241000 h 1810418"/>
              <a:gd name="connsiteX28" fmla="*/ 10407706 w 12192000"/>
              <a:gd name="connsiteY28" fmla="*/ 1235650 h 1810418"/>
              <a:gd name="connsiteX29" fmla="*/ 10368559 w 12192000"/>
              <a:gd name="connsiteY29" fmla="*/ 1235686 h 1810418"/>
              <a:gd name="connsiteX30" fmla="*/ 10352542 w 12192000"/>
              <a:gd name="connsiteY30" fmla="*/ 1245817 h 1810418"/>
              <a:gd name="connsiteX31" fmla="*/ 10294918 w 12192000"/>
              <a:gd name="connsiteY31" fmla="*/ 1263549 h 1810418"/>
              <a:gd name="connsiteX32" fmla="*/ 10271059 w 12192000"/>
              <a:gd name="connsiteY32" fmla="*/ 1265010 h 1810418"/>
              <a:gd name="connsiteX33" fmla="*/ 10239064 w 12192000"/>
              <a:gd name="connsiteY33" fmla="*/ 1270598 h 1810418"/>
              <a:gd name="connsiteX34" fmla="*/ 10181078 w 12192000"/>
              <a:gd name="connsiteY34" fmla="*/ 1276374 h 1810418"/>
              <a:gd name="connsiteX35" fmla="*/ 10153458 w 12192000"/>
              <a:gd name="connsiteY35" fmla="*/ 1285229 h 1810418"/>
              <a:gd name="connsiteX36" fmla="*/ 10140775 w 12192000"/>
              <a:gd name="connsiteY36" fmla="*/ 1285847 h 1810418"/>
              <a:gd name="connsiteX37" fmla="*/ 10132055 w 12192000"/>
              <a:gd name="connsiteY37" fmla="*/ 1297214 h 1810418"/>
              <a:gd name="connsiteX38" fmla="*/ 10094093 w 12192000"/>
              <a:gd name="connsiteY38" fmla="*/ 1316697 h 1810418"/>
              <a:gd name="connsiteX39" fmla="*/ 10059188 w 12192000"/>
              <a:gd name="connsiteY39" fmla="*/ 1326655 h 1810418"/>
              <a:gd name="connsiteX40" fmla="*/ 10016268 w 12192000"/>
              <a:gd name="connsiteY40" fmla="*/ 1325133 h 1810418"/>
              <a:gd name="connsiteX41" fmla="*/ 9937115 w 12192000"/>
              <a:gd name="connsiteY41" fmla="*/ 1337731 h 1810418"/>
              <a:gd name="connsiteX42" fmla="*/ 9824942 w 12192000"/>
              <a:gd name="connsiteY42" fmla="*/ 1342969 h 1810418"/>
              <a:gd name="connsiteX43" fmla="*/ 9705553 w 12192000"/>
              <a:gd name="connsiteY43" fmla="*/ 1359323 h 1810418"/>
              <a:gd name="connsiteX44" fmla="*/ 9589915 w 12192000"/>
              <a:gd name="connsiteY44" fmla="*/ 1382355 h 1810418"/>
              <a:gd name="connsiteX45" fmla="*/ 9315048 w 12192000"/>
              <a:gd name="connsiteY45" fmla="*/ 1428626 h 1810418"/>
              <a:gd name="connsiteX46" fmla="*/ 9209077 w 12192000"/>
              <a:gd name="connsiteY46" fmla="*/ 1448049 h 1810418"/>
              <a:gd name="connsiteX47" fmla="*/ 9133300 w 12192000"/>
              <a:gd name="connsiteY47" fmla="*/ 1456152 h 1810418"/>
              <a:gd name="connsiteX48" fmla="*/ 9031264 w 12192000"/>
              <a:gd name="connsiteY48" fmla="*/ 1462053 h 1810418"/>
              <a:gd name="connsiteX49" fmla="*/ 8983321 w 12192000"/>
              <a:gd name="connsiteY49" fmla="*/ 1464616 h 1810418"/>
              <a:gd name="connsiteX50" fmla="*/ 8983035 w 12192000"/>
              <a:gd name="connsiteY50" fmla="*/ 1464417 h 1810418"/>
              <a:gd name="connsiteX51" fmla="*/ 8974072 w 12192000"/>
              <a:gd name="connsiteY51" fmla="*/ 1465390 h 1810418"/>
              <a:gd name="connsiteX52" fmla="*/ 8968242 w 12192000"/>
              <a:gd name="connsiteY52" fmla="*/ 1467079 h 1810418"/>
              <a:gd name="connsiteX53" fmla="*/ 8952199 w 12192000"/>
              <a:gd name="connsiteY53" fmla="*/ 1469700 h 1810418"/>
              <a:gd name="connsiteX54" fmla="*/ 8945873 w 12192000"/>
              <a:gd name="connsiteY54" fmla="*/ 1469099 h 1810418"/>
              <a:gd name="connsiteX55" fmla="*/ 8940905 w 12192000"/>
              <a:gd name="connsiteY55" fmla="*/ 1467238 h 1810418"/>
              <a:gd name="connsiteX56" fmla="*/ 8906846 w 12192000"/>
              <a:gd name="connsiteY56" fmla="*/ 1464481 h 1810418"/>
              <a:gd name="connsiteX57" fmla="*/ 8730411 w 12192000"/>
              <a:gd name="connsiteY57" fmla="*/ 1479838 h 1810418"/>
              <a:gd name="connsiteX58" fmla="*/ 8685834 w 12192000"/>
              <a:gd name="connsiteY58" fmla="*/ 1481431 h 1810418"/>
              <a:gd name="connsiteX59" fmla="*/ 8574116 w 12192000"/>
              <a:gd name="connsiteY59" fmla="*/ 1488166 h 1810418"/>
              <a:gd name="connsiteX60" fmla="*/ 8503254 w 12192000"/>
              <a:gd name="connsiteY60" fmla="*/ 1475627 h 1810418"/>
              <a:gd name="connsiteX61" fmla="*/ 8489028 w 12192000"/>
              <a:gd name="connsiteY61" fmla="*/ 1480483 h 1810418"/>
              <a:gd name="connsiteX62" fmla="*/ 8484222 w 12192000"/>
              <a:gd name="connsiteY62" fmla="*/ 1482955 h 1810418"/>
              <a:gd name="connsiteX63" fmla="*/ 8476034 w 12192000"/>
              <a:gd name="connsiteY63" fmla="*/ 1485197 h 1810418"/>
              <a:gd name="connsiteX64" fmla="*/ 8475659 w 12192000"/>
              <a:gd name="connsiteY64" fmla="*/ 1485048 h 1810418"/>
              <a:gd name="connsiteX65" fmla="*/ 8468325 w 12192000"/>
              <a:gd name="connsiteY65" fmla="*/ 1487552 h 1810418"/>
              <a:gd name="connsiteX66" fmla="*/ 8401298 w 12192000"/>
              <a:gd name="connsiteY66" fmla="*/ 1493672 h 1810418"/>
              <a:gd name="connsiteX67" fmla="*/ 8390295 w 12192000"/>
              <a:gd name="connsiteY67" fmla="*/ 1502138 h 1810418"/>
              <a:gd name="connsiteX68" fmla="*/ 8370102 w 12192000"/>
              <a:gd name="connsiteY68" fmla="*/ 1508730 h 1810418"/>
              <a:gd name="connsiteX69" fmla="*/ 8271491 w 12192000"/>
              <a:gd name="connsiteY69" fmla="*/ 1533520 h 1810418"/>
              <a:gd name="connsiteX70" fmla="*/ 8248843 w 12192000"/>
              <a:gd name="connsiteY70" fmla="*/ 1537060 h 1810418"/>
              <a:gd name="connsiteX71" fmla="*/ 8244399 w 12192000"/>
              <a:gd name="connsiteY71" fmla="*/ 1538596 h 1810418"/>
              <a:gd name="connsiteX72" fmla="*/ 8241700 w 12192000"/>
              <a:gd name="connsiteY72" fmla="*/ 1538396 h 1810418"/>
              <a:gd name="connsiteX73" fmla="*/ 8230388 w 12192000"/>
              <a:gd name="connsiteY73" fmla="*/ 1546517 h 1810418"/>
              <a:gd name="connsiteX74" fmla="*/ 8224228 w 12192000"/>
              <a:gd name="connsiteY74" fmla="*/ 1557267 h 1810418"/>
              <a:gd name="connsiteX75" fmla="*/ 8199666 w 12192000"/>
              <a:gd name="connsiteY75" fmla="*/ 1559012 h 1810418"/>
              <a:gd name="connsiteX76" fmla="*/ 8194548 w 12192000"/>
              <a:gd name="connsiteY76" fmla="*/ 1565013 h 1810418"/>
              <a:gd name="connsiteX77" fmla="*/ 8165771 w 12192000"/>
              <a:gd name="connsiteY77" fmla="*/ 1579116 h 1810418"/>
              <a:gd name="connsiteX78" fmla="*/ 8116832 w 12192000"/>
              <a:gd name="connsiteY78" fmla="*/ 1608547 h 1810418"/>
              <a:gd name="connsiteX79" fmla="*/ 8089016 w 12192000"/>
              <a:gd name="connsiteY79" fmla="*/ 1617129 h 1810418"/>
              <a:gd name="connsiteX80" fmla="*/ 8074658 w 12192000"/>
              <a:gd name="connsiteY80" fmla="*/ 1626971 h 1810418"/>
              <a:gd name="connsiteX81" fmla="*/ 8068056 w 12192000"/>
              <a:gd name="connsiteY81" fmla="*/ 1627924 h 1810418"/>
              <a:gd name="connsiteX82" fmla="*/ 8046900 w 12192000"/>
              <a:gd name="connsiteY82" fmla="*/ 1634483 h 1810418"/>
              <a:gd name="connsiteX83" fmla="*/ 8034634 w 12192000"/>
              <a:gd name="connsiteY83" fmla="*/ 1637466 h 1810418"/>
              <a:gd name="connsiteX84" fmla="*/ 8029700 w 12192000"/>
              <a:gd name="connsiteY84" fmla="*/ 1638364 h 1810418"/>
              <a:gd name="connsiteX85" fmla="*/ 7987514 w 12192000"/>
              <a:gd name="connsiteY85" fmla="*/ 1638160 h 1810418"/>
              <a:gd name="connsiteX86" fmla="*/ 7960991 w 12192000"/>
              <a:gd name="connsiteY86" fmla="*/ 1648892 h 1810418"/>
              <a:gd name="connsiteX87" fmla="*/ 7937606 w 12192000"/>
              <a:gd name="connsiteY87" fmla="*/ 1650659 h 1810418"/>
              <a:gd name="connsiteX88" fmla="*/ 7931522 w 12192000"/>
              <a:gd name="connsiteY88" fmla="*/ 1653082 h 1810418"/>
              <a:gd name="connsiteX89" fmla="*/ 7872444 w 12192000"/>
              <a:gd name="connsiteY89" fmla="*/ 1652202 h 1810418"/>
              <a:gd name="connsiteX90" fmla="*/ 7832232 w 12192000"/>
              <a:gd name="connsiteY90" fmla="*/ 1658594 h 1810418"/>
              <a:gd name="connsiteX91" fmla="*/ 7744332 w 12192000"/>
              <a:gd name="connsiteY91" fmla="*/ 1657695 h 1810418"/>
              <a:gd name="connsiteX92" fmla="*/ 7723062 w 12192000"/>
              <a:gd name="connsiteY92" fmla="*/ 1658222 h 1810418"/>
              <a:gd name="connsiteX93" fmla="*/ 7705682 w 12192000"/>
              <a:gd name="connsiteY93" fmla="*/ 1664606 h 1810418"/>
              <a:gd name="connsiteX94" fmla="*/ 7702441 w 12192000"/>
              <a:gd name="connsiteY94" fmla="*/ 1671260 h 1810418"/>
              <a:gd name="connsiteX95" fmla="*/ 7690889 w 12192000"/>
              <a:gd name="connsiteY95" fmla="*/ 1672499 h 1810418"/>
              <a:gd name="connsiteX96" fmla="*/ 7688002 w 12192000"/>
              <a:gd name="connsiteY96" fmla="*/ 1674071 h 1810418"/>
              <a:gd name="connsiteX97" fmla="*/ 7671275 w 12192000"/>
              <a:gd name="connsiteY97" fmla="*/ 1681835 h 1810418"/>
              <a:gd name="connsiteX98" fmla="*/ 7585018 w 12192000"/>
              <a:gd name="connsiteY98" fmla="*/ 1675431 h 1810418"/>
              <a:gd name="connsiteX99" fmla="*/ 7471472 w 12192000"/>
              <a:gd name="connsiteY99" fmla="*/ 1682487 h 1810418"/>
              <a:gd name="connsiteX100" fmla="*/ 7381391 w 12192000"/>
              <a:gd name="connsiteY100" fmla="*/ 1689122 h 1810418"/>
              <a:gd name="connsiteX101" fmla="*/ 7292528 w 12192000"/>
              <a:gd name="connsiteY101" fmla="*/ 1689863 h 1810418"/>
              <a:gd name="connsiteX102" fmla="*/ 7204542 w 12192000"/>
              <a:gd name="connsiteY102" fmla="*/ 1667362 h 1810418"/>
              <a:gd name="connsiteX103" fmla="*/ 7179107 w 12192000"/>
              <a:gd name="connsiteY103" fmla="*/ 1664705 h 1810418"/>
              <a:gd name="connsiteX104" fmla="*/ 7176110 w 12192000"/>
              <a:gd name="connsiteY104" fmla="*/ 1667956 h 1810418"/>
              <a:gd name="connsiteX105" fmla="*/ 7149935 w 12192000"/>
              <a:gd name="connsiteY105" fmla="*/ 1671723 h 1810418"/>
              <a:gd name="connsiteX106" fmla="*/ 7076173 w 12192000"/>
              <a:gd name="connsiteY106" fmla="*/ 1681613 h 1810418"/>
              <a:gd name="connsiteX107" fmla="*/ 6997704 w 12192000"/>
              <a:gd name="connsiteY107" fmla="*/ 1681043 h 1810418"/>
              <a:gd name="connsiteX108" fmla="*/ 6883473 w 12192000"/>
              <a:gd name="connsiteY108" fmla="*/ 1705122 h 1810418"/>
              <a:gd name="connsiteX109" fmla="*/ 6687688 w 12192000"/>
              <a:gd name="connsiteY109" fmla="*/ 1727643 h 1810418"/>
              <a:gd name="connsiteX110" fmla="*/ 6529051 w 12192000"/>
              <a:gd name="connsiteY110" fmla="*/ 1750971 h 1810418"/>
              <a:gd name="connsiteX111" fmla="*/ 6297361 w 12192000"/>
              <a:gd name="connsiteY111" fmla="*/ 1788995 h 1810418"/>
              <a:gd name="connsiteX112" fmla="*/ 6148526 w 12192000"/>
              <a:gd name="connsiteY112" fmla="*/ 1790230 h 1810418"/>
              <a:gd name="connsiteX113" fmla="*/ 6053787 w 12192000"/>
              <a:gd name="connsiteY113" fmla="*/ 1806877 h 1810418"/>
              <a:gd name="connsiteX114" fmla="*/ 6048466 w 12192000"/>
              <a:gd name="connsiteY114" fmla="*/ 1805585 h 1810418"/>
              <a:gd name="connsiteX115" fmla="*/ 6028583 w 12192000"/>
              <a:gd name="connsiteY115" fmla="*/ 1806085 h 1810418"/>
              <a:gd name="connsiteX116" fmla="*/ 6021207 w 12192000"/>
              <a:gd name="connsiteY116" fmla="*/ 1799140 h 1810418"/>
              <a:gd name="connsiteX117" fmla="*/ 5990008 w 12192000"/>
              <a:gd name="connsiteY117" fmla="*/ 1794814 h 1810418"/>
              <a:gd name="connsiteX118" fmla="*/ 5937319 w 12192000"/>
              <a:gd name="connsiteY118" fmla="*/ 1797660 h 1810418"/>
              <a:gd name="connsiteX119" fmla="*/ 5743302 w 12192000"/>
              <a:gd name="connsiteY119" fmla="*/ 1782136 h 1810418"/>
              <a:gd name="connsiteX120" fmla="*/ 5607054 w 12192000"/>
              <a:gd name="connsiteY120" fmla="*/ 1810418 h 1810418"/>
              <a:gd name="connsiteX121" fmla="*/ 5451005 w 12192000"/>
              <a:gd name="connsiteY121" fmla="*/ 1798277 h 1810418"/>
              <a:gd name="connsiteX122" fmla="*/ 5412840 w 12192000"/>
              <a:gd name="connsiteY122" fmla="*/ 1788824 h 1810418"/>
              <a:gd name="connsiteX123" fmla="*/ 5361713 w 12192000"/>
              <a:gd name="connsiteY123" fmla="*/ 1773980 h 1810418"/>
              <a:gd name="connsiteX124" fmla="*/ 5241786 w 12192000"/>
              <a:gd name="connsiteY124" fmla="*/ 1756656 h 1810418"/>
              <a:gd name="connsiteX125" fmla="*/ 5202963 w 12192000"/>
              <a:gd name="connsiteY125" fmla="*/ 1747306 h 1810418"/>
              <a:gd name="connsiteX126" fmla="*/ 5154668 w 12192000"/>
              <a:gd name="connsiteY126" fmla="*/ 1744668 h 1810418"/>
              <a:gd name="connsiteX127" fmla="*/ 5136547 w 12192000"/>
              <a:gd name="connsiteY127" fmla="*/ 1738620 h 1810418"/>
              <a:gd name="connsiteX128" fmla="*/ 5122587 w 12192000"/>
              <a:gd name="connsiteY128" fmla="*/ 1735756 h 1810418"/>
              <a:gd name="connsiteX129" fmla="*/ 5119579 w 12192000"/>
              <a:gd name="connsiteY129" fmla="*/ 1734004 h 1810418"/>
              <a:gd name="connsiteX130" fmla="*/ 5101616 w 12192000"/>
              <a:gd name="connsiteY130" fmla="*/ 1724948 h 1810418"/>
              <a:gd name="connsiteX131" fmla="*/ 5045783 w 12192000"/>
              <a:gd name="connsiteY131" fmla="*/ 1730209 h 1810418"/>
              <a:gd name="connsiteX132" fmla="*/ 4991477 w 12192000"/>
              <a:gd name="connsiteY132" fmla="*/ 1716450 h 1810418"/>
              <a:gd name="connsiteX133" fmla="*/ 4820387 w 12192000"/>
              <a:gd name="connsiteY133" fmla="*/ 1695973 h 1810418"/>
              <a:gd name="connsiteX134" fmla="*/ 4742338 w 12192000"/>
              <a:gd name="connsiteY134" fmla="*/ 1672696 h 1810418"/>
              <a:gd name="connsiteX135" fmla="*/ 4703062 w 12192000"/>
              <a:gd name="connsiteY135" fmla="*/ 1665094 h 1810418"/>
              <a:gd name="connsiteX136" fmla="*/ 4701052 w 12192000"/>
              <a:gd name="connsiteY136" fmla="*/ 1664466 h 1810418"/>
              <a:gd name="connsiteX137" fmla="*/ 4701986 w 12192000"/>
              <a:gd name="connsiteY137" fmla="*/ 1664294 h 1810418"/>
              <a:gd name="connsiteX138" fmla="*/ 4697074 w 12192000"/>
              <a:gd name="connsiteY138" fmla="*/ 1663224 h 1810418"/>
              <a:gd name="connsiteX139" fmla="*/ 4701052 w 12192000"/>
              <a:gd name="connsiteY139" fmla="*/ 1664466 h 1810418"/>
              <a:gd name="connsiteX140" fmla="*/ 4695406 w 12192000"/>
              <a:gd name="connsiteY140" fmla="*/ 1665504 h 1810418"/>
              <a:gd name="connsiteX141" fmla="*/ 4495727 w 12192000"/>
              <a:gd name="connsiteY141" fmla="*/ 1656633 h 1810418"/>
              <a:gd name="connsiteX142" fmla="*/ 4428317 w 12192000"/>
              <a:gd name="connsiteY142" fmla="*/ 1646311 h 1810418"/>
              <a:gd name="connsiteX143" fmla="*/ 4424455 w 12192000"/>
              <a:gd name="connsiteY143" fmla="*/ 1646545 h 1810418"/>
              <a:gd name="connsiteX144" fmla="*/ 4418141 w 12192000"/>
              <a:gd name="connsiteY144" fmla="*/ 1643457 h 1810418"/>
              <a:gd name="connsiteX145" fmla="*/ 4389054 w 12192000"/>
              <a:gd name="connsiteY145" fmla="*/ 1635100 h 1810418"/>
              <a:gd name="connsiteX146" fmla="*/ 4243963 w 12192000"/>
              <a:gd name="connsiteY146" fmla="*/ 1600547 h 1810418"/>
              <a:gd name="connsiteX147" fmla="*/ 4230390 w 12192000"/>
              <a:gd name="connsiteY147" fmla="*/ 1596782 h 1810418"/>
              <a:gd name="connsiteX148" fmla="*/ 4151096 w 12192000"/>
              <a:gd name="connsiteY148" fmla="*/ 1589415 h 1810418"/>
              <a:gd name="connsiteX149" fmla="*/ 4091729 w 12192000"/>
              <a:gd name="connsiteY149" fmla="*/ 1565484 h 1810418"/>
              <a:gd name="connsiteX150" fmla="*/ 3994992 w 12192000"/>
              <a:gd name="connsiteY150" fmla="*/ 1554250 h 1810418"/>
              <a:gd name="connsiteX151" fmla="*/ 3898778 w 12192000"/>
              <a:gd name="connsiteY151" fmla="*/ 1546088 h 1810418"/>
              <a:gd name="connsiteX152" fmla="*/ 3863728 w 12192000"/>
              <a:gd name="connsiteY152" fmla="*/ 1544567 h 1810418"/>
              <a:gd name="connsiteX153" fmla="*/ 3729252 w 12192000"/>
              <a:gd name="connsiteY153" fmla="*/ 1544592 h 1810418"/>
              <a:gd name="connsiteX154" fmla="*/ 3716543 w 12192000"/>
              <a:gd name="connsiteY154" fmla="*/ 1541771 h 1810418"/>
              <a:gd name="connsiteX155" fmla="*/ 3715389 w 12192000"/>
              <a:gd name="connsiteY155" fmla="*/ 1538406 h 1810418"/>
              <a:gd name="connsiteX156" fmla="*/ 3682391 w 12192000"/>
              <a:gd name="connsiteY156" fmla="*/ 1529372 h 1810418"/>
              <a:gd name="connsiteX157" fmla="*/ 3669607 w 12192000"/>
              <a:gd name="connsiteY157" fmla="*/ 1534463 h 1810418"/>
              <a:gd name="connsiteX158" fmla="*/ 3669577 w 12192000"/>
              <a:gd name="connsiteY158" fmla="*/ 1534458 h 1810418"/>
              <a:gd name="connsiteX159" fmla="*/ 3660365 w 12192000"/>
              <a:gd name="connsiteY159" fmla="*/ 1531370 h 1810418"/>
              <a:gd name="connsiteX160" fmla="*/ 3637171 w 12192000"/>
              <a:gd name="connsiteY160" fmla="*/ 1523813 h 1810418"/>
              <a:gd name="connsiteX161" fmla="*/ 3636519 w 12192000"/>
              <a:gd name="connsiteY161" fmla="*/ 1523773 h 1810418"/>
              <a:gd name="connsiteX162" fmla="*/ 3589716 w 12192000"/>
              <a:gd name="connsiteY162" fmla="*/ 1506360 h 1810418"/>
              <a:gd name="connsiteX163" fmla="*/ 3583541 w 12192000"/>
              <a:gd name="connsiteY163" fmla="*/ 1507469 h 1810418"/>
              <a:gd name="connsiteX164" fmla="*/ 3574426 w 12192000"/>
              <a:gd name="connsiteY164" fmla="*/ 1507574 h 1810418"/>
              <a:gd name="connsiteX165" fmla="*/ 3574190 w 12192000"/>
              <a:gd name="connsiteY165" fmla="*/ 1507350 h 1810418"/>
              <a:gd name="connsiteX166" fmla="*/ 3565671 w 12192000"/>
              <a:gd name="connsiteY166" fmla="*/ 1507894 h 1810418"/>
              <a:gd name="connsiteX167" fmla="*/ 3515816 w 12192000"/>
              <a:gd name="connsiteY167" fmla="*/ 1499688 h 1810418"/>
              <a:gd name="connsiteX168" fmla="*/ 3452912 w 12192000"/>
              <a:gd name="connsiteY168" fmla="*/ 1496444 h 1810418"/>
              <a:gd name="connsiteX169" fmla="*/ 3380405 w 12192000"/>
              <a:gd name="connsiteY169" fmla="*/ 1486216 h 1810418"/>
              <a:gd name="connsiteX170" fmla="*/ 3343625 w 12192000"/>
              <a:gd name="connsiteY170" fmla="*/ 1500147 h 1810418"/>
              <a:gd name="connsiteX171" fmla="*/ 3323774 w 12192000"/>
              <a:gd name="connsiteY171" fmla="*/ 1501476 h 1810418"/>
              <a:gd name="connsiteX172" fmla="*/ 3321444 w 12192000"/>
              <a:gd name="connsiteY172" fmla="*/ 1500659 h 1810418"/>
              <a:gd name="connsiteX173" fmla="*/ 3242143 w 12192000"/>
              <a:gd name="connsiteY173" fmla="*/ 1505268 h 1810418"/>
              <a:gd name="connsiteX174" fmla="*/ 3122401 w 12192000"/>
              <a:gd name="connsiteY174" fmla="*/ 1511314 h 1810418"/>
              <a:gd name="connsiteX175" fmla="*/ 3010177 w 12192000"/>
              <a:gd name="connsiteY175" fmla="*/ 1513132 h 1810418"/>
              <a:gd name="connsiteX176" fmla="*/ 2782615 w 12192000"/>
              <a:gd name="connsiteY176" fmla="*/ 1509375 h 1810418"/>
              <a:gd name="connsiteX177" fmla="*/ 2668665 w 12192000"/>
              <a:gd name="connsiteY177" fmla="*/ 1517660 h 1810418"/>
              <a:gd name="connsiteX178" fmla="*/ 2548073 w 12192000"/>
              <a:gd name="connsiteY178" fmla="*/ 1516667 h 1810418"/>
              <a:gd name="connsiteX179" fmla="*/ 2423377 w 12192000"/>
              <a:gd name="connsiteY179" fmla="*/ 1527776 h 1810418"/>
              <a:gd name="connsiteX180" fmla="*/ 2295298 w 12192000"/>
              <a:gd name="connsiteY180" fmla="*/ 1534368 h 1810418"/>
              <a:gd name="connsiteX181" fmla="*/ 2188781 w 12192000"/>
              <a:gd name="connsiteY181" fmla="*/ 1529677 h 1810418"/>
              <a:gd name="connsiteX182" fmla="*/ 2074855 w 12192000"/>
              <a:gd name="connsiteY182" fmla="*/ 1515446 h 1810418"/>
              <a:gd name="connsiteX183" fmla="*/ 2012587 w 12192000"/>
              <a:gd name="connsiteY183" fmla="*/ 1522487 h 1810418"/>
              <a:gd name="connsiteX184" fmla="*/ 1932075 w 12192000"/>
              <a:gd name="connsiteY184" fmla="*/ 1517914 h 1810418"/>
              <a:gd name="connsiteX185" fmla="*/ 1908490 w 12192000"/>
              <a:gd name="connsiteY185" fmla="*/ 1526423 h 1810418"/>
              <a:gd name="connsiteX186" fmla="*/ 1908410 w 12192000"/>
              <a:gd name="connsiteY186" fmla="*/ 1526410 h 1810418"/>
              <a:gd name="connsiteX187" fmla="*/ 1901918 w 12192000"/>
              <a:gd name="connsiteY187" fmla="*/ 1522410 h 1810418"/>
              <a:gd name="connsiteX188" fmla="*/ 1876753 w 12192000"/>
              <a:gd name="connsiteY188" fmla="*/ 1517619 h 1810418"/>
              <a:gd name="connsiteX189" fmla="*/ 1858194 w 12192000"/>
              <a:gd name="connsiteY189" fmla="*/ 1522343 h 1810418"/>
              <a:gd name="connsiteX190" fmla="*/ 1702657 w 12192000"/>
              <a:gd name="connsiteY190" fmla="*/ 1510562 h 1810418"/>
              <a:gd name="connsiteX191" fmla="*/ 1701421 w 12192000"/>
              <a:gd name="connsiteY191" fmla="*/ 1510775 h 1810418"/>
              <a:gd name="connsiteX192" fmla="*/ 1699973 w 12192000"/>
              <a:gd name="connsiteY192" fmla="*/ 1507739 h 1810418"/>
              <a:gd name="connsiteX193" fmla="*/ 1682526 w 12192000"/>
              <a:gd name="connsiteY193" fmla="*/ 1504598 h 1810418"/>
              <a:gd name="connsiteX194" fmla="*/ 1677380 w 12192000"/>
              <a:gd name="connsiteY194" fmla="*/ 1504851 h 1810418"/>
              <a:gd name="connsiteX195" fmla="*/ 1670304 w 12192000"/>
              <a:gd name="connsiteY195" fmla="*/ 1503744 h 1810418"/>
              <a:gd name="connsiteX196" fmla="*/ 1670197 w 12192000"/>
              <a:gd name="connsiteY196" fmla="*/ 1503497 h 1810418"/>
              <a:gd name="connsiteX197" fmla="*/ 1626301 w 12192000"/>
              <a:gd name="connsiteY197" fmla="*/ 1474931 h 1810418"/>
              <a:gd name="connsiteX198" fmla="*/ 1535119 w 12192000"/>
              <a:gd name="connsiteY198" fmla="*/ 1463075 h 1810418"/>
              <a:gd name="connsiteX199" fmla="*/ 1531340 w 12192000"/>
              <a:gd name="connsiteY199" fmla="*/ 1461293 h 1810418"/>
              <a:gd name="connsiteX200" fmla="*/ 1498454 w 12192000"/>
              <a:gd name="connsiteY200" fmla="*/ 1463478 h 1810418"/>
              <a:gd name="connsiteX201" fmla="*/ 1478806 w 12192000"/>
              <a:gd name="connsiteY201" fmla="*/ 1464611 h 1810418"/>
              <a:gd name="connsiteX202" fmla="*/ 1358081 w 12192000"/>
              <a:gd name="connsiteY202" fmla="*/ 1455545 h 1810418"/>
              <a:gd name="connsiteX203" fmla="*/ 1222449 w 12192000"/>
              <a:gd name="connsiteY203" fmla="*/ 1455454 h 1810418"/>
              <a:gd name="connsiteX204" fmla="*/ 1180983 w 12192000"/>
              <a:gd name="connsiteY204" fmla="*/ 1440557 h 1810418"/>
              <a:gd name="connsiteX205" fmla="*/ 1018426 w 12192000"/>
              <a:gd name="connsiteY205" fmla="*/ 1400226 h 1810418"/>
              <a:gd name="connsiteX206" fmla="*/ 940021 w 12192000"/>
              <a:gd name="connsiteY206" fmla="*/ 1409452 h 1810418"/>
              <a:gd name="connsiteX207" fmla="*/ 940362 w 12192000"/>
              <a:gd name="connsiteY207" fmla="*/ 1408090 h 1810418"/>
              <a:gd name="connsiteX208" fmla="*/ 927147 w 12192000"/>
              <a:gd name="connsiteY208" fmla="*/ 1407436 h 1810418"/>
              <a:gd name="connsiteX209" fmla="*/ 915481 w 12192000"/>
              <a:gd name="connsiteY209" fmla="*/ 1395526 h 1810418"/>
              <a:gd name="connsiteX210" fmla="*/ 884363 w 12192000"/>
              <a:gd name="connsiteY210" fmla="*/ 1395024 h 1810418"/>
              <a:gd name="connsiteX211" fmla="*/ 883522 w 12192000"/>
              <a:gd name="connsiteY211" fmla="*/ 1400267 h 1810418"/>
              <a:gd name="connsiteX212" fmla="*/ 865903 w 12192000"/>
              <a:gd name="connsiteY212" fmla="*/ 1394324 h 1810418"/>
              <a:gd name="connsiteX213" fmla="*/ 790832 w 12192000"/>
              <a:gd name="connsiteY213" fmla="*/ 1370999 h 1810418"/>
              <a:gd name="connsiteX214" fmla="*/ 749766 w 12192000"/>
              <a:gd name="connsiteY214" fmla="*/ 1353216 h 1810418"/>
              <a:gd name="connsiteX215" fmla="*/ 705470 w 12192000"/>
              <a:gd name="connsiteY215" fmla="*/ 1354328 h 1810418"/>
              <a:gd name="connsiteX216" fmla="*/ 692371 w 12192000"/>
              <a:gd name="connsiteY216" fmla="*/ 1343942 h 1810418"/>
              <a:gd name="connsiteX217" fmla="*/ 690203 w 12192000"/>
              <a:gd name="connsiteY217" fmla="*/ 1341970 h 1810418"/>
              <a:gd name="connsiteX218" fmla="*/ 679574 w 12192000"/>
              <a:gd name="connsiteY218" fmla="*/ 1338069 h 1810418"/>
              <a:gd name="connsiteX219" fmla="*/ 679009 w 12192000"/>
              <a:gd name="connsiteY219" fmla="*/ 1331966 h 1810418"/>
              <a:gd name="connsiteX220" fmla="*/ 664756 w 12192000"/>
              <a:gd name="connsiteY220" fmla="*/ 1322509 h 1810418"/>
              <a:gd name="connsiteX221" fmla="*/ 644515 w 12192000"/>
              <a:gd name="connsiteY221" fmla="*/ 1316732 h 1810418"/>
              <a:gd name="connsiteX222" fmla="*/ 545716 w 12192000"/>
              <a:gd name="connsiteY222" fmla="*/ 1294878 h 1810418"/>
              <a:gd name="connsiteX223" fmla="*/ 488094 w 12192000"/>
              <a:gd name="connsiteY223" fmla="*/ 1278596 h 1810418"/>
              <a:gd name="connsiteX224" fmla="*/ 468538 w 12192000"/>
              <a:gd name="connsiteY224" fmla="*/ 1267376 h 1810418"/>
              <a:gd name="connsiteX225" fmla="*/ 439655 w 12192000"/>
              <a:gd name="connsiteY225" fmla="*/ 1255090 h 1810418"/>
              <a:gd name="connsiteX226" fmla="*/ 390496 w 12192000"/>
              <a:gd name="connsiteY226" fmla="*/ 1229512 h 1810418"/>
              <a:gd name="connsiteX227" fmla="*/ 362616 w 12192000"/>
              <a:gd name="connsiteY227" fmla="*/ 1221981 h 1810418"/>
              <a:gd name="connsiteX228" fmla="*/ 348184 w 12192000"/>
              <a:gd name="connsiteY228" fmla="*/ 1213437 h 1810418"/>
              <a:gd name="connsiteX229" fmla="*/ 341576 w 12192000"/>
              <a:gd name="connsiteY229" fmla="*/ 1212583 h 1810418"/>
              <a:gd name="connsiteX230" fmla="*/ 320370 w 12192000"/>
              <a:gd name="connsiteY230" fmla="*/ 1206827 h 1810418"/>
              <a:gd name="connsiteX231" fmla="*/ 308082 w 12192000"/>
              <a:gd name="connsiteY231" fmla="*/ 1204195 h 1810418"/>
              <a:gd name="connsiteX232" fmla="*/ 303141 w 12192000"/>
              <a:gd name="connsiteY232" fmla="*/ 1203396 h 1810418"/>
              <a:gd name="connsiteX233" fmla="*/ 260955 w 12192000"/>
              <a:gd name="connsiteY233" fmla="*/ 1203345 h 1810418"/>
              <a:gd name="connsiteX234" fmla="*/ 234352 w 12192000"/>
              <a:gd name="connsiteY234" fmla="*/ 1193972 h 1810418"/>
              <a:gd name="connsiteX235" fmla="*/ 210954 w 12192000"/>
              <a:gd name="connsiteY235" fmla="*/ 1192326 h 1810418"/>
              <a:gd name="connsiteX236" fmla="*/ 204851 w 12192000"/>
              <a:gd name="connsiteY236" fmla="*/ 1190210 h 1810418"/>
              <a:gd name="connsiteX237" fmla="*/ 145778 w 12192000"/>
              <a:gd name="connsiteY237" fmla="*/ 1190651 h 1810418"/>
              <a:gd name="connsiteX238" fmla="*/ 105518 w 12192000"/>
              <a:gd name="connsiteY238" fmla="*/ 1184937 h 1810418"/>
              <a:gd name="connsiteX239" fmla="*/ 17623 w 12192000"/>
              <a:gd name="connsiteY239" fmla="*/ 1185238 h 1810418"/>
              <a:gd name="connsiteX240" fmla="*/ 0 w 12192000"/>
              <a:gd name="connsiteY240" fmla="*/ 1184768 h 1810418"/>
              <a:gd name="connsiteX241" fmla="*/ 0 w 12192000"/>
              <a:gd name="connsiteY241" fmla="*/ 0 h 1810418"/>
              <a:gd name="connsiteX0" fmla="*/ 0 w 12192000"/>
              <a:gd name="connsiteY0" fmla="*/ 0 h 1806877"/>
              <a:gd name="connsiteX1" fmla="*/ 12192000 w 12192000"/>
              <a:gd name="connsiteY1" fmla="*/ 0 h 1806877"/>
              <a:gd name="connsiteX2" fmla="*/ 12192000 w 12192000"/>
              <a:gd name="connsiteY2" fmla="*/ 1129867 h 1806877"/>
              <a:gd name="connsiteX3" fmla="*/ 12174158 w 12192000"/>
              <a:gd name="connsiteY3" fmla="*/ 1133797 h 1806877"/>
              <a:gd name="connsiteX4" fmla="*/ 12111983 w 12192000"/>
              <a:gd name="connsiteY4" fmla="*/ 1161939 h 1806877"/>
              <a:gd name="connsiteX5" fmla="*/ 11967186 w 12192000"/>
              <a:gd name="connsiteY5" fmla="*/ 1201206 h 1806877"/>
              <a:gd name="connsiteX6" fmla="*/ 11953646 w 12192000"/>
              <a:gd name="connsiteY6" fmla="*/ 1205499 h 1806877"/>
              <a:gd name="connsiteX7" fmla="*/ 11874413 w 12192000"/>
              <a:gd name="connsiteY7" fmla="*/ 1213569 h 1806877"/>
              <a:gd name="connsiteX8" fmla="*/ 11815251 w 12192000"/>
              <a:gd name="connsiteY8" fmla="*/ 1241020 h 1806877"/>
              <a:gd name="connsiteX9" fmla="*/ 11718610 w 12192000"/>
              <a:gd name="connsiteY9" fmla="*/ 1253479 h 1806877"/>
              <a:gd name="connsiteX10" fmla="*/ 11622463 w 12192000"/>
              <a:gd name="connsiteY10" fmla="*/ 1262368 h 1806877"/>
              <a:gd name="connsiteX11" fmla="*/ 11587426 w 12192000"/>
              <a:gd name="connsiteY11" fmla="*/ 1263916 h 1806877"/>
              <a:gd name="connsiteX12" fmla="*/ 11441207 w 12192000"/>
              <a:gd name="connsiteY12" fmla="*/ 1262974 h 1806877"/>
              <a:gd name="connsiteX13" fmla="*/ 11406215 w 12192000"/>
              <a:gd name="connsiteY13" fmla="*/ 1280453 h 1806877"/>
              <a:gd name="connsiteX14" fmla="*/ 11361043 w 12192000"/>
              <a:gd name="connsiteY14" fmla="*/ 1286632 h 1806877"/>
              <a:gd name="connsiteX15" fmla="*/ 11259450 w 12192000"/>
              <a:gd name="connsiteY15" fmla="*/ 1286738 h 1806877"/>
              <a:gd name="connsiteX16" fmla="*/ 11128948 w 12192000"/>
              <a:gd name="connsiteY16" fmla="*/ 1245981 h 1806877"/>
              <a:gd name="connsiteX17" fmla="*/ 11090810 w 12192000"/>
              <a:gd name="connsiteY17" fmla="*/ 1243590 h 1806877"/>
              <a:gd name="connsiteX18" fmla="*/ 11085499 w 12192000"/>
              <a:gd name="connsiteY18" fmla="*/ 1248151 h 1806877"/>
              <a:gd name="connsiteX19" fmla="*/ 11031924 w 12192000"/>
              <a:gd name="connsiteY19" fmla="*/ 1225704 h 1806877"/>
              <a:gd name="connsiteX20" fmla="*/ 10955096 w 12192000"/>
              <a:gd name="connsiteY20" fmla="*/ 1231768 h 1806877"/>
              <a:gd name="connsiteX21" fmla="*/ 10864884 w 12192000"/>
              <a:gd name="connsiteY21" fmla="*/ 1245957 h 1806877"/>
              <a:gd name="connsiteX22" fmla="*/ 10841363 w 12192000"/>
              <a:gd name="connsiteY22" fmla="*/ 1251400 h 1806877"/>
              <a:gd name="connsiteX23" fmla="*/ 10780910 w 12192000"/>
              <a:gd name="connsiteY23" fmla="*/ 1249166 h 1806877"/>
              <a:gd name="connsiteX24" fmla="*/ 10696254 w 12192000"/>
              <a:gd name="connsiteY24" fmla="*/ 1259247 h 1806877"/>
              <a:gd name="connsiteX25" fmla="*/ 10577832 w 12192000"/>
              <a:gd name="connsiteY25" fmla="*/ 1255994 h 1806877"/>
              <a:gd name="connsiteX26" fmla="*/ 10531976 w 12192000"/>
              <a:gd name="connsiteY26" fmla="*/ 1249692 h 1806877"/>
              <a:gd name="connsiteX27" fmla="*/ 10453101 w 12192000"/>
              <a:gd name="connsiteY27" fmla="*/ 1241000 h 1806877"/>
              <a:gd name="connsiteX28" fmla="*/ 10407706 w 12192000"/>
              <a:gd name="connsiteY28" fmla="*/ 1235650 h 1806877"/>
              <a:gd name="connsiteX29" fmla="*/ 10368559 w 12192000"/>
              <a:gd name="connsiteY29" fmla="*/ 1235686 h 1806877"/>
              <a:gd name="connsiteX30" fmla="*/ 10352542 w 12192000"/>
              <a:gd name="connsiteY30" fmla="*/ 1245817 h 1806877"/>
              <a:gd name="connsiteX31" fmla="*/ 10294918 w 12192000"/>
              <a:gd name="connsiteY31" fmla="*/ 1263549 h 1806877"/>
              <a:gd name="connsiteX32" fmla="*/ 10271059 w 12192000"/>
              <a:gd name="connsiteY32" fmla="*/ 1265010 h 1806877"/>
              <a:gd name="connsiteX33" fmla="*/ 10239064 w 12192000"/>
              <a:gd name="connsiteY33" fmla="*/ 1270598 h 1806877"/>
              <a:gd name="connsiteX34" fmla="*/ 10181078 w 12192000"/>
              <a:gd name="connsiteY34" fmla="*/ 1276374 h 1806877"/>
              <a:gd name="connsiteX35" fmla="*/ 10153458 w 12192000"/>
              <a:gd name="connsiteY35" fmla="*/ 1285229 h 1806877"/>
              <a:gd name="connsiteX36" fmla="*/ 10140775 w 12192000"/>
              <a:gd name="connsiteY36" fmla="*/ 1285847 h 1806877"/>
              <a:gd name="connsiteX37" fmla="*/ 10132055 w 12192000"/>
              <a:gd name="connsiteY37" fmla="*/ 1297214 h 1806877"/>
              <a:gd name="connsiteX38" fmla="*/ 10094093 w 12192000"/>
              <a:gd name="connsiteY38" fmla="*/ 1316697 h 1806877"/>
              <a:gd name="connsiteX39" fmla="*/ 10059188 w 12192000"/>
              <a:gd name="connsiteY39" fmla="*/ 1326655 h 1806877"/>
              <a:gd name="connsiteX40" fmla="*/ 10016268 w 12192000"/>
              <a:gd name="connsiteY40" fmla="*/ 1325133 h 1806877"/>
              <a:gd name="connsiteX41" fmla="*/ 9937115 w 12192000"/>
              <a:gd name="connsiteY41" fmla="*/ 1337731 h 1806877"/>
              <a:gd name="connsiteX42" fmla="*/ 9824942 w 12192000"/>
              <a:gd name="connsiteY42" fmla="*/ 1342969 h 1806877"/>
              <a:gd name="connsiteX43" fmla="*/ 9705553 w 12192000"/>
              <a:gd name="connsiteY43" fmla="*/ 1359323 h 1806877"/>
              <a:gd name="connsiteX44" fmla="*/ 9589915 w 12192000"/>
              <a:gd name="connsiteY44" fmla="*/ 1382355 h 1806877"/>
              <a:gd name="connsiteX45" fmla="*/ 9315048 w 12192000"/>
              <a:gd name="connsiteY45" fmla="*/ 1428626 h 1806877"/>
              <a:gd name="connsiteX46" fmla="*/ 9209077 w 12192000"/>
              <a:gd name="connsiteY46" fmla="*/ 1448049 h 1806877"/>
              <a:gd name="connsiteX47" fmla="*/ 9133300 w 12192000"/>
              <a:gd name="connsiteY47" fmla="*/ 1456152 h 1806877"/>
              <a:gd name="connsiteX48" fmla="*/ 9031264 w 12192000"/>
              <a:gd name="connsiteY48" fmla="*/ 1462053 h 1806877"/>
              <a:gd name="connsiteX49" fmla="*/ 8983321 w 12192000"/>
              <a:gd name="connsiteY49" fmla="*/ 1464616 h 1806877"/>
              <a:gd name="connsiteX50" fmla="*/ 8983035 w 12192000"/>
              <a:gd name="connsiteY50" fmla="*/ 1464417 h 1806877"/>
              <a:gd name="connsiteX51" fmla="*/ 8974072 w 12192000"/>
              <a:gd name="connsiteY51" fmla="*/ 1465390 h 1806877"/>
              <a:gd name="connsiteX52" fmla="*/ 8968242 w 12192000"/>
              <a:gd name="connsiteY52" fmla="*/ 1467079 h 1806877"/>
              <a:gd name="connsiteX53" fmla="*/ 8952199 w 12192000"/>
              <a:gd name="connsiteY53" fmla="*/ 1469700 h 1806877"/>
              <a:gd name="connsiteX54" fmla="*/ 8945873 w 12192000"/>
              <a:gd name="connsiteY54" fmla="*/ 1469099 h 1806877"/>
              <a:gd name="connsiteX55" fmla="*/ 8940905 w 12192000"/>
              <a:gd name="connsiteY55" fmla="*/ 1467238 h 1806877"/>
              <a:gd name="connsiteX56" fmla="*/ 8906846 w 12192000"/>
              <a:gd name="connsiteY56" fmla="*/ 1464481 h 1806877"/>
              <a:gd name="connsiteX57" fmla="*/ 8730411 w 12192000"/>
              <a:gd name="connsiteY57" fmla="*/ 1479838 h 1806877"/>
              <a:gd name="connsiteX58" fmla="*/ 8685834 w 12192000"/>
              <a:gd name="connsiteY58" fmla="*/ 1481431 h 1806877"/>
              <a:gd name="connsiteX59" fmla="*/ 8574116 w 12192000"/>
              <a:gd name="connsiteY59" fmla="*/ 1488166 h 1806877"/>
              <a:gd name="connsiteX60" fmla="*/ 8503254 w 12192000"/>
              <a:gd name="connsiteY60" fmla="*/ 1475627 h 1806877"/>
              <a:gd name="connsiteX61" fmla="*/ 8489028 w 12192000"/>
              <a:gd name="connsiteY61" fmla="*/ 1480483 h 1806877"/>
              <a:gd name="connsiteX62" fmla="*/ 8484222 w 12192000"/>
              <a:gd name="connsiteY62" fmla="*/ 1482955 h 1806877"/>
              <a:gd name="connsiteX63" fmla="*/ 8476034 w 12192000"/>
              <a:gd name="connsiteY63" fmla="*/ 1485197 h 1806877"/>
              <a:gd name="connsiteX64" fmla="*/ 8475659 w 12192000"/>
              <a:gd name="connsiteY64" fmla="*/ 1485048 h 1806877"/>
              <a:gd name="connsiteX65" fmla="*/ 8468325 w 12192000"/>
              <a:gd name="connsiteY65" fmla="*/ 1487552 h 1806877"/>
              <a:gd name="connsiteX66" fmla="*/ 8401298 w 12192000"/>
              <a:gd name="connsiteY66" fmla="*/ 1493672 h 1806877"/>
              <a:gd name="connsiteX67" fmla="*/ 8390295 w 12192000"/>
              <a:gd name="connsiteY67" fmla="*/ 1502138 h 1806877"/>
              <a:gd name="connsiteX68" fmla="*/ 8370102 w 12192000"/>
              <a:gd name="connsiteY68" fmla="*/ 1508730 h 1806877"/>
              <a:gd name="connsiteX69" fmla="*/ 8271491 w 12192000"/>
              <a:gd name="connsiteY69" fmla="*/ 1533520 h 1806877"/>
              <a:gd name="connsiteX70" fmla="*/ 8248843 w 12192000"/>
              <a:gd name="connsiteY70" fmla="*/ 1537060 h 1806877"/>
              <a:gd name="connsiteX71" fmla="*/ 8244399 w 12192000"/>
              <a:gd name="connsiteY71" fmla="*/ 1538596 h 1806877"/>
              <a:gd name="connsiteX72" fmla="*/ 8241700 w 12192000"/>
              <a:gd name="connsiteY72" fmla="*/ 1538396 h 1806877"/>
              <a:gd name="connsiteX73" fmla="*/ 8230388 w 12192000"/>
              <a:gd name="connsiteY73" fmla="*/ 1546517 h 1806877"/>
              <a:gd name="connsiteX74" fmla="*/ 8224228 w 12192000"/>
              <a:gd name="connsiteY74" fmla="*/ 1557267 h 1806877"/>
              <a:gd name="connsiteX75" fmla="*/ 8199666 w 12192000"/>
              <a:gd name="connsiteY75" fmla="*/ 1559012 h 1806877"/>
              <a:gd name="connsiteX76" fmla="*/ 8194548 w 12192000"/>
              <a:gd name="connsiteY76" fmla="*/ 1565013 h 1806877"/>
              <a:gd name="connsiteX77" fmla="*/ 8165771 w 12192000"/>
              <a:gd name="connsiteY77" fmla="*/ 1579116 h 1806877"/>
              <a:gd name="connsiteX78" fmla="*/ 8116832 w 12192000"/>
              <a:gd name="connsiteY78" fmla="*/ 1608547 h 1806877"/>
              <a:gd name="connsiteX79" fmla="*/ 8089016 w 12192000"/>
              <a:gd name="connsiteY79" fmla="*/ 1617129 h 1806877"/>
              <a:gd name="connsiteX80" fmla="*/ 8074658 w 12192000"/>
              <a:gd name="connsiteY80" fmla="*/ 1626971 h 1806877"/>
              <a:gd name="connsiteX81" fmla="*/ 8068056 w 12192000"/>
              <a:gd name="connsiteY81" fmla="*/ 1627924 h 1806877"/>
              <a:gd name="connsiteX82" fmla="*/ 8046900 w 12192000"/>
              <a:gd name="connsiteY82" fmla="*/ 1634483 h 1806877"/>
              <a:gd name="connsiteX83" fmla="*/ 8034634 w 12192000"/>
              <a:gd name="connsiteY83" fmla="*/ 1637466 h 1806877"/>
              <a:gd name="connsiteX84" fmla="*/ 8029700 w 12192000"/>
              <a:gd name="connsiteY84" fmla="*/ 1638364 h 1806877"/>
              <a:gd name="connsiteX85" fmla="*/ 7987514 w 12192000"/>
              <a:gd name="connsiteY85" fmla="*/ 1638160 h 1806877"/>
              <a:gd name="connsiteX86" fmla="*/ 7960991 w 12192000"/>
              <a:gd name="connsiteY86" fmla="*/ 1648892 h 1806877"/>
              <a:gd name="connsiteX87" fmla="*/ 7937606 w 12192000"/>
              <a:gd name="connsiteY87" fmla="*/ 1650659 h 1806877"/>
              <a:gd name="connsiteX88" fmla="*/ 7931522 w 12192000"/>
              <a:gd name="connsiteY88" fmla="*/ 1653082 h 1806877"/>
              <a:gd name="connsiteX89" fmla="*/ 7872444 w 12192000"/>
              <a:gd name="connsiteY89" fmla="*/ 1652202 h 1806877"/>
              <a:gd name="connsiteX90" fmla="*/ 7832232 w 12192000"/>
              <a:gd name="connsiteY90" fmla="*/ 1658594 h 1806877"/>
              <a:gd name="connsiteX91" fmla="*/ 7744332 w 12192000"/>
              <a:gd name="connsiteY91" fmla="*/ 1657695 h 1806877"/>
              <a:gd name="connsiteX92" fmla="*/ 7723062 w 12192000"/>
              <a:gd name="connsiteY92" fmla="*/ 1658222 h 1806877"/>
              <a:gd name="connsiteX93" fmla="*/ 7705682 w 12192000"/>
              <a:gd name="connsiteY93" fmla="*/ 1664606 h 1806877"/>
              <a:gd name="connsiteX94" fmla="*/ 7702441 w 12192000"/>
              <a:gd name="connsiteY94" fmla="*/ 1671260 h 1806877"/>
              <a:gd name="connsiteX95" fmla="*/ 7690889 w 12192000"/>
              <a:gd name="connsiteY95" fmla="*/ 1672499 h 1806877"/>
              <a:gd name="connsiteX96" fmla="*/ 7688002 w 12192000"/>
              <a:gd name="connsiteY96" fmla="*/ 1674071 h 1806877"/>
              <a:gd name="connsiteX97" fmla="*/ 7671275 w 12192000"/>
              <a:gd name="connsiteY97" fmla="*/ 1681835 h 1806877"/>
              <a:gd name="connsiteX98" fmla="*/ 7585018 w 12192000"/>
              <a:gd name="connsiteY98" fmla="*/ 1675431 h 1806877"/>
              <a:gd name="connsiteX99" fmla="*/ 7471472 w 12192000"/>
              <a:gd name="connsiteY99" fmla="*/ 1682487 h 1806877"/>
              <a:gd name="connsiteX100" fmla="*/ 7381391 w 12192000"/>
              <a:gd name="connsiteY100" fmla="*/ 1689122 h 1806877"/>
              <a:gd name="connsiteX101" fmla="*/ 7292528 w 12192000"/>
              <a:gd name="connsiteY101" fmla="*/ 1689863 h 1806877"/>
              <a:gd name="connsiteX102" fmla="*/ 7204542 w 12192000"/>
              <a:gd name="connsiteY102" fmla="*/ 1667362 h 1806877"/>
              <a:gd name="connsiteX103" fmla="*/ 7179107 w 12192000"/>
              <a:gd name="connsiteY103" fmla="*/ 1664705 h 1806877"/>
              <a:gd name="connsiteX104" fmla="*/ 7176110 w 12192000"/>
              <a:gd name="connsiteY104" fmla="*/ 1667956 h 1806877"/>
              <a:gd name="connsiteX105" fmla="*/ 7149935 w 12192000"/>
              <a:gd name="connsiteY105" fmla="*/ 1671723 h 1806877"/>
              <a:gd name="connsiteX106" fmla="*/ 7076173 w 12192000"/>
              <a:gd name="connsiteY106" fmla="*/ 1681613 h 1806877"/>
              <a:gd name="connsiteX107" fmla="*/ 6997704 w 12192000"/>
              <a:gd name="connsiteY107" fmla="*/ 1681043 h 1806877"/>
              <a:gd name="connsiteX108" fmla="*/ 6883473 w 12192000"/>
              <a:gd name="connsiteY108" fmla="*/ 1705122 h 1806877"/>
              <a:gd name="connsiteX109" fmla="*/ 6687688 w 12192000"/>
              <a:gd name="connsiteY109" fmla="*/ 1727643 h 1806877"/>
              <a:gd name="connsiteX110" fmla="*/ 6529051 w 12192000"/>
              <a:gd name="connsiteY110" fmla="*/ 1750971 h 1806877"/>
              <a:gd name="connsiteX111" fmla="*/ 6297361 w 12192000"/>
              <a:gd name="connsiteY111" fmla="*/ 1788995 h 1806877"/>
              <a:gd name="connsiteX112" fmla="*/ 6148526 w 12192000"/>
              <a:gd name="connsiteY112" fmla="*/ 1790230 h 1806877"/>
              <a:gd name="connsiteX113" fmla="*/ 6053787 w 12192000"/>
              <a:gd name="connsiteY113" fmla="*/ 1806877 h 1806877"/>
              <a:gd name="connsiteX114" fmla="*/ 6048466 w 12192000"/>
              <a:gd name="connsiteY114" fmla="*/ 1805585 h 1806877"/>
              <a:gd name="connsiteX115" fmla="*/ 6028583 w 12192000"/>
              <a:gd name="connsiteY115" fmla="*/ 1806085 h 1806877"/>
              <a:gd name="connsiteX116" fmla="*/ 6021207 w 12192000"/>
              <a:gd name="connsiteY116" fmla="*/ 1799140 h 1806877"/>
              <a:gd name="connsiteX117" fmla="*/ 5990008 w 12192000"/>
              <a:gd name="connsiteY117" fmla="*/ 1794814 h 1806877"/>
              <a:gd name="connsiteX118" fmla="*/ 5937319 w 12192000"/>
              <a:gd name="connsiteY118" fmla="*/ 1797660 h 1806877"/>
              <a:gd name="connsiteX119" fmla="*/ 5743302 w 12192000"/>
              <a:gd name="connsiteY119" fmla="*/ 1782136 h 1806877"/>
              <a:gd name="connsiteX120" fmla="*/ 5607054 w 12192000"/>
              <a:gd name="connsiteY120" fmla="*/ 1775578 h 1806877"/>
              <a:gd name="connsiteX121" fmla="*/ 5451005 w 12192000"/>
              <a:gd name="connsiteY121" fmla="*/ 1798277 h 1806877"/>
              <a:gd name="connsiteX122" fmla="*/ 5412840 w 12192000"/>
              <a:gd name="connsiteY122" fmla="*/ 1788824 h 1806877"/>
              <a:gd name="connsiteX123" fmla="*/ 5361713 w 12192000"/>
              <a:gd name="connsiteY123" fmla="*/ 1773980 h 1806877"/>
              <a:gd name="connsiteX124" fmla="*/ 5241786 w 12192000"/>
              <a:gd name="connsiteY124" fmla="*/ 1756656 h 1806877"/>
              <a:gd name="connsiteX125" fmla="*/ 5202963 w 12192000"/>
              <a:gd name="connsiteY125" fmla="*/ 1747306 h 1806877"/>
              <a:gd name="connsiteX126" fmla="*/ 5154668 w 12192000"/>
              <a:gd name="connsiteY126" fmla="*/ 1744668 h 1806877"/>
              <a:gd name="connsiteX127" fmla="*/ 5136547 w 12192000"/>
              <a:gd name="connsiteY127" fmla="*/ 1738620 h 1806877"/>
              <a:gd name="connsiteX128" fmla="*/ 5122587 w 12192000"/>
              <a:gd name="connsiteY128" fmla="*/ 1735756 h 1806877"/>
              <a:gd name="connsiteX129" fmla="*/ 5119579 w 12192000"/>
              <a:gd name="connsiteY129" fmla="*/ 1734004 h 1806877"/>
              <a:gd name="connsiteX130" fmla="*/ 5101616 w 12192000"/>
              <a:gd name="connsiteY130" fmla="*/ 1724948 h 1806877"/>
              <a:gd name="connsiteX131" fmla="*/ 5045783 w 12192000"/>
              <a:gd name="connsiteY131" fmla="*/ 1730209 h 1806877"/>
              <a:gd name="connsiteX132" fmla="*/ 4991477 w 12192000"/>
              <a:gd name="connsiteY132" fmla="*/ 1716450 h 1806877"/>
              <a:gd name="connsiteX133" fmla="*/ 4820387 w 12192000"/>
              <a:gd name="connsiteY133" fmla="*/ 1695973 h 1806877"/>
              <a:gd name="connsiteX134" fmla="*/ 4742338 w 12192000"/>
              <a:gd name="connsiteY134" fmla="*/ 1672696 h 1806877"/>
              <a:gd name="connsiteX135" fmla="*/ 4703062 w 12192000"/>
              <a:gd name="connsiteY135" fmla="*/ 1665094 h 1806877"/>
              <a:gd name="connsiteX136" fmla="*/ 4701052 w 12192000"/>
              <a:gd name="connsiteY136" fmla="*/ 1664466 h 1806877"/>
              <a:gd name="connsiteX137" fmla="*/ 4701986 w 12192000"/>
              <a:gd name="connsiteY137" fmla="*/ 1664294 h 1806877"/>
              <a:gd name="connsiteX138" fmla="*/ 4697074 w 12192000"/>
              <a:gd name="connsiteY138" fmla="*/ 1663224 h 1806877"/>
              <a:gd name="connsiteX139" fmla="*/ 4701052 w 12192000"/>
              <a:gd name="connsiteY139" fmla="*/ 1664466 h 1806877"/>
              <a:gd name="connsiteX140" fmla="*/ 4695406 w 12192000"/>
              <a:gd name="connsiteY140" fmla="*/ 1665504 h 1806877"/>
              <a:gd name="connsiteX141" fmla="*/ 4495727 w 12192000"/>
              <a:gd name="connsiteY141" fmla="*/ 1656633 h 1806877"/>
              <a:gd name="connsiteX142" fmla="*/ 4428317 w 12192000"/>
              <a:gd name="connsiteY142" fmla="*/ 1646311 h 1806877"/>
              <a:gd name="connsiteX143" fmla="*/ 4424455 w 12192000"/>
              <a:gd name="connsiteY143" fmla="*/ 1646545 h 1806877"/>
              <a:gd name="connsiteX144" fmla="*/ 4418141 w 12192000"/>
              <a:gd name="connsiteY144" fmla="*/ 1643457 h 1806877"/>
              <a:gd name="connsiteX145" fmla="*/ 4389054 w 12192000"/>
              <a:gd name="connsiteY145" fmla="*/ 1635100 h 1806877"/>
              <a:gd name="connsiteX146" fmla="*/ 4243963 w 12192000"/>
              <a:gd name="connsiteY146" fmla="*/ 1600547 h 1806877"/>
              <a:gd name="connsiteX147" fmla="*/ 4230390 w 12192000"/>
              <a:gd name="connsiteY147" fmla="*/ 1596782 h 1806877"/>
              <a:gd name="connsiteX148" fmla="*/ 4151096 w 12192000"/>
              <a:gd name="connsiteY148" fmla="*/ 1589415 h 1806877"/>
              <a:gd name="connsiteX149" fmla="*/ 4091729 w 12192000"/>
              <a:gd name="connsiteY149" fmla="*/ 1565484 h 1806877"/>
              <a:gd name="connsiteX150" fmla="*/ 3994992 w 12192000"/>
              <a:gd name="connsiteY150" fmla="*/ 1554250 h 1806877"/>
              <a:gd name="connsiteX151" fmla="*/ 3898778 w 12192000"/>
              <a:gd name="connsiteY151" fmla="*/ 1546088 h 1806877"/>
              <a:gd name="connsiteX152" fmla="*/ 3863728 w 12192000"/>
              <a:gd name="connsiteY152" fmla="*/ 1544567 h 1806877"/>
              <a:gd name="connsiteX153" fmla="*/ 3729252 w 12192000"/>
              <a:gd name="connsiteY153" fmla="*/ 1544592 h 1806877"/>
              <a:gd name="connsiteX154" fmla="*/ 3716543 w 12192000"/>
              <a:gd name="connsiteY154" fmla="*/ 1541771 h 1806877"/>
              <a:gd name="connsiteX155" fmla="*/ 3715389 w 12192000"/>
              <a:gd name="connsiteY155" fmla="*/ 1538406 h 1806877"/>
              <a:gd name="connsiteX156" fmla="*/ 3682391 w 12192000"/>
              <a:gd name="connsiteY156" fmla="*/ 1529372 h 1806877"/>
              <a:gd name="connsiteX157" fmla="*/ 3669607 w 12192000"/>
              <a:gd name="connsiteY157" fmla="*/ 1534463 h 1806877"/>
              <a:gd name="connsiteX158" fmla="*/ 3669577 w 12192000"/>
              <a:gd name="connsiteY158" fmla="*/ 1534458 h 1806877"/>
              <a:gd name="connsiteX159" fmla="*/ 3660365 w 12192000"/>
              <a:gd name="connsiteY159" fmla="*/ 1531370 h 1806877"/>
              <a:gd name="connsiteX160" fmla="*/ 3637171 w 12192000"/>
              <a:gd name="connsiteY160" fmla="*/ 1523813 h 1806877"/>
              <a:gd name="connsiteX161" fmla="*/ 3636519 w 12192000"/>
              <a:gd name="connsiteY161" fmla="*/ 1523773 h 1806877"/>
              <a:gd name="connsiteX162" fmla="*/ 3589716 w 12192000"/>
              <a:gd name="connsiteY162" fmla="*/ 1506360 h 1806877"/>
              <a:gd name="connsiteX163" fmla="*/ 3583541 w 12192000"/>
              <a:gd name="connsiteY163" fmla="*/ 1507469 h 1806877"/>
              <a:gd name="connsiteX164" fmla="*/ 3574426 w 12192000"/>
              <a:gd name="connsiteY164" fmla="*/ 1507574 h 1806877"/>
              <a:gd name="connsiteX165" fmla="*/ 3574190 w 12192000"/>
              <a:gd name="connsiteY165" fmla="*/ 1507350 h 1806877"/>
              <a:gd name="connsiteX166" fmla="*/ 3565671 w 12192000"/>
              <a:gd name="connsiteY166" fmla="*/ 1507894 h 1806877"/>
              <a:gd name="connsiteX167" fmla="*/ 3515816 w 12192000"/>
              <a:gd name="connsiteY167" fmla="*/ 1499688 h 1806877"/>
              <a:gd name="connsiteX168" fmla="*/ 3452912 w 12192000"/>
              <a:gd name="connsiteY168" fmla="*/ 1496444 h 1806877"/>
              <a:gd name="connsiteX169" fmla="*/ 3380405 w 12192000"/>
              <a:gd name="connsiteY169" fmla="*/ 1486216 h 1806877"/>
              <a:gd name="connsiteX170" fmla="*/ 3343625 w 12192000"/>
              <a:gd name="connsiteY170" fmla="*/ 1500147 h 1806877"/>
              <a:gd name="connsiteX171" fmla="*/ 3323774 w 12192000"/>
              <a:gd name="connsiteY171" fmla="*/ 1501476 h 1806877"/>
              <a:gd name="connsiteX172" fmla="*/ 3321444 w 12192000"/>
              <a:gd name="connsiteY172" fmla="*/ 1500659 h 1806877"/>
              <a:gd name="connsiteX173" fmla="*/ 3242143 w 12192000"/>
              <a:gd name="connsiteY173" fmla="*/ 1505268 h 1806877"/>
              <a:gd name="connsiteX174" fmla="*/ 3122401 w 12192000"/>
              <a:gd name="connsiteY174" fmla="*/ 1511314 h 1806877"/>
              <a:gd name="connsiteX175" fmla="*/ 3010177 w 12192000"/>
              <a:gd name="connsiteY175" fmla="*/ 1513132 h 1806877"/>
              <a:gd name="connsiteX176" fmla="*/ 2782615 w 12192000"/>
              <a:gd name="connsiteY176" fmla="*/ 1509375 h 1806877"/>
              <a:gd name="connsiteX177" fmla="*/ 2668665 w 12192000"/>
              <a:gd name="connsiteY177" fmla="*/ 1517660 h 1806877"/>
              <a:gd name="connsiteX178" fmla="*/ 2548073 w 12192000"/>
              <a:gd name="connsiteY178" fmla="*/ 1516667 h 1806877"/>
              <a:gd name="connsiteX179" fmla="*/ 2423377 w 12192000"/>
              <a:gd name="connsiteY179" fmla="*/ 1527776 h 1806877"/>
              <a:gd name="connsiteX180" fmla="*/ 2295298 w 12192000"/>
              <a:gd name="connsiteY180" fmla="*/ 1534368 h 1806877"/>
              <a:gd name="connsiteX181" fmla="*/ 2188781 w 12192000"/>
              <a:gd name="connsiteY181" fmla="*/ 1529677 h 1806877"/>
              <a:gd name="connsiteX182" fmla="*/ 2074855 w 12192000"/>
              <a:gd name="connsiteY182" fmla="*/ 1515446 h 1806877"/>
              <a:gd name="connsiteX183" fmla="*/ 2012587 w 12192000"/>
              <a:gd name="connsiteY183" fmla="*/ 1522487 h 1806877"/>
              <a:gd name="connsiteX184" fmla="*/ 1932075 w 12192000"/>
              <a:gd name="connsiteY184" fmla="*/ 1517914 h 1806877"/>
              <a:gd name="connsiteX185" fmla="*/ 1908490 w 12192000"/>
              <a:gd name="connsiteY185" fmla="*/ 1526423 h 1806877"/>
              <a:gd name="connsiteX186" fmla="*/ 1908410 w 12192000"/>
              <a:gd name="connsiteY186" fmla="*/ 1526410 h 1806877"/>
              <a:gd name="connsiteX187" fmla="*/ 1901918 w 12192000"/>
              <a:gd name="connsiteY187" fmla="*/ 1522410 h 1806877"/>
              <a:gd name="connsiteX188" fmla="*/ 1876753 w 12192000"/>
              <a:gd name="connsiteY188" fmla="*/ 1517619 h 1806877"/>
              <a:gd name="connsiteX189" fmla="*/ 1858194 w 12192000"/>
              <a:gd name="connsiteY189" fmla="*/ 1522343 h 1806877"/>
              <a:gd name="connsiteX190" fmla="*/ 1702657 w 12192000"/>
              <a:gd name="connsiteY190" fmla="*/ 1510562 h 1806877"/>
              <a:gd name="connsiteX191" fmla="*/ 1701421 w 12192000"/>
              <a:gd name="connsiteY191" fmla="*/ 1510775 h 1806877"/>
              <a:gd name="connsiteX192" fmla="*/ 1699973 w 12192000"/>
              <a:gd name="connsiteY192" fmla="*/ 1507739 h 1806877"/>
              <a:gd name="connsiteX193" fmla="*/ 1682526 w 12192000"/>
              <a:gd name="connsiteY193" fmla="*/ 1504598 h 1806877"/>
              <a:gd name="connsiteX194" fmla="*/ 1677380 w 12192000"/>
              <a:gd name="connsiteY194" fmla="*/ 1504851 h 1806877"/>
              <a:gd name="connsiteX195" fmla="*/ 1670304 w 12192000"/>
              <a:gd name="connsiteY195" fmla="*/ 1503744 h 1806877"/>
              <a:gd name="connsiteX196" fmla="*/ 1670197 w 12192000"/>
              <a:gd name="connsiteY196" fmla="*/ 1503497 h 1806877"/>
              <a:gd name="connsiteX197" fmla="*/ 1626301 w 12192000"/>
              <a:gd name="connsiteY197" fmla="*/ 1474931 h 1806877"/>
              <a:gd name="connsiteX198" fmla="*/ 1535119 w 12192000"/>
              <a:gd name="connsiteY198" fmla="*/ 1463075 h 1806877"/>
              <a:gd name="connsiteX199" fmla="*/ 1531340 w 12192000"/>
              <a:gd name="connsiteY199" fmla="*/ 1461293 h 1806877"/>
              <a:gd name="connsiteX200" fmla="*/ 1498454 w 12192000"/>
              <a:gd name="connsiteY200" fmla="*/ 1463478 h 1806877"/>
              <a:gd name="connsiteX201" fmla="*/ 1478806 w 12192000"/>
              <a:gd name="connsiteY201" fmla="*/ 1464611 h 1806877"/>
              <a:gd name="connsiteX202" fmla="*/ 1358081 w 12192000"/>
              <a:gd name="connsiteY202" fmla="*/ 1455545 h 1806877"/>
              <a:gd name="connsiteX203" fmla="*/ 1222449 w 12192000"/>
              <a:gd name="connsiteY203" fmla="*/ 1455454 h 1806877"/>
              <a:gd name="connsiteX204" fmla="*/ 1180983 w 12192000"/>
              <a:gd name="connsiteY204" fmla="*/ 1440557 h 1806877"/>
              <a:gd name="connsiteX205" fmla="*/ 1018426 w 12192000"/>
              <a:gd name="connsiteY205" fmla="*/ 1400226 h 1806877"/>
              <a:gd name="connsiteX206" fmla="*/ 940021 w 12192000"/>
              <a:gd name="connsiteY206" fmla="*/ 1409452 h 1806877"/>
              <a:gd name="connsiteX207" fmla="*/ 940362 w 12192000"/>
              <a:gd name="connsiteY207" fmla="*/ 1408090 h 1806877"/>
              <a:gd name="connsiteX208" fmla="*/ 927147 w 12192000"/>
              <a:gd name="connsiteY208" fmla="*/ 1407436 h 1806877"/>
              <a:gd name="connsiteX209" fmla="*/ 915481 w 12192000"/>
              <a:gd name="connsiteY209" fmla="*/ 1395526 h 1806877"/>
              <a:gd name="connsiteX210" fmla="*/ 884363 w 12192000"/>
              <a:gd name="connsiteY210" fmla="*/ 1395024 h 1806877"/>
              <a:gd name="connsiteX211" fmla="*/ 883522 w 12192000"/>
              <a:gd name="connsiteY211" fmla="*/ 1400267 h 1806877"/>
              <a:gd name="connsiteX212" fmla="*/ 865903 w 12192000"/>
              <a:gd name="connsiteY212" fmla="*/ 1394324 h 1806877"/>
              <a:gd name="connsiteX213" fmla="*/ 790832 w 12192000"/>
              <a:gd name="connsiteY213" fmla="*/ 1370999 h 1806877"/>
              <a:gd name="connsiteX214" fmla="*/ 749766 w 12192000"/>
              <a:gd name="connsiteY214" fmla="*/ 1353216 h 1806877"/>
              <a:gd name="connsiteX215" fmla="*/ 705470 w 12192000"/>
              <a:gd name="connsiteY215" fmla="*/ 1354328 h 1806877"/>
              <a:gd name="connsiteX216" fmla="*/ 692371 w 12192000"/>
              <a:gd name="connsiteY216" fmla="*/ 1343942 h 1806877"/>
              <a:gd name="connsiteX217" fmla="*/ 690203 w 12192000"/>
              <a:gd name="connsiteY217" fmla="*/ 1341970 h 1806877"/>
              <a:gd name="connsiteX218" fmla="*/ 679574 w 12192000"/>
              <a:gd name="connsiteY218" fmla="*/ 1338069 h 1806877"/>
              <a:gd name="connsiteX219" fmla="*/ 679009 w 12192000"/>
              <a:gd name="connsiteY219" fmla="*/ 1331966 h 1806877"/>
              <a:gd name="connsiteX220" fmla="*/ 664756 w 12192000"/>
              <a:gd name="connsiteY220" fmla="*/ 1322509 h 1806877"/>
              <a:gd name="connsiteX221" fmla="*/ 644515 w 12192000"/>
              <a:gd name="connsiteY221" fmla="*/ 1316732 h 1806877"/>
              <a:gd name="connsiteX222" fmla="*/ 545716 w 12192000"/>
              <a:gd name="connsiteY222" fmla="*/ 1294878 h 1806877"/>
              <a:gd name="connsiteX223" fmla="*/ 488094 w 12192000"/>
              <a:gd name="connsiteY223" fmla="*/ 1278596 h 1806877"/>
              <a:gd name="connsiteX224" fmla="*/ 468538 w 12192000"/>
              <a:gd name="connsiteY224" fmla="*/ 1267376 h 1806877"/>
              <a:gd name="connsiteX225" fmla="*/ 439655 w 12192000"/>
              <a:gd name="connsiteY225" fmla="*/ 1255090 h 1806877"/>
              <a:gd name="connsiteX226" fmla="*/ 390496 w 12192000"/>
              <a:gd name="connsiteY226" fmla="*/ 1229512 h 1806877"/>
              <a:gd name="connsiteX227" fmla="*/ 362616 w 12192000"/>
              <a:gd name="connsiteY227" fmla="*/ 1221981 h 1806877"/>
              <a:gd name="connsiteX228" fmla="*/ 348184 w 12192000"/>
              <a:gd name="connsiteY228" fmla="*/ 1213437 h 1806877"/>
              <a:gd name="connsiteX229" fmla="*/ 341576 w 12192000"/>
              <a:gd name="connsiteY229" fmla="*/ 1212583 h 1806877"/>
              <a:gd name="connsiteX230" fmla="*/ 320370 w 12192000"/>
              <a:gd name="connsiteY230" fmla="*/ 1206827 h 1806877"/>
              <a:gd name="connsiteX231" fmla="*/ 308082 w 12192000"/>
              <a:gd name="connsiteY231" fmla="*/ 1204195 h 1806877"/>
              <a:gd name="connsiteX232" fmla="*/ 303141 w 12192000"/>
              <a:gd name="connsiteY232" fmla="*/ 1203396 h 1806877"/>
              <a:gd name="connsiteX233" fmla="*/ 260955 w 12192000"/>
              <a:gd name="connsiteY233" fmla="*/ 1203345 h 1806877"/>
              <a:gd name="connsiteX234" fmla="*/ 234352 w 12192000"/>
              <a:gd name="connsiteY234" fmla="*/ 1193972 h 1806877"/>
              <a:gd name="connsiteX235" fmla="*/ 210954 w 12192000"/>
              <a:gd name="connsiteY235" fmla="*/ 1192326 h 1806877"/>
              <a:gd name="connsiteX236" fmla="*/ 204851 w 12192000"/>
              <a:gd name="connsiteY236" fmla="*/ 1190210 h 1806877"/>
              <a:gd name="connsiteX237" fmla="*/ 145778 w 12192000"/>
              <a:gd name="connsiteY237" fmla="*/ 1190651 h 1806877"/>
              <a:gd name="connsiteX238" fmla="*/ 105518 w 12192000"/>
              <a:gd name="connsiteY238" fmla="*/ 1184937 h 1806877"/>
              <a:gd name="connsiteX239" fmla="*/ 17623 w 12192000"/>
              <a:gd name="connsiteY239" fmla="*/ 1185238 h 1806877"/>
              <a:gd name="connsiteX240" fmla="*/ 0 w 12192000"/>
              <a:gd name="connsiteY240" fmla="*/ 1184768 h 1806877"/>
              <a:gd name="connsiteX241" fmla="*/ 0 w 12192000"/>
              <a:gd name="connsiteY241" fmla="*/ 0 h 1806877"/>
              <a:gd name="connsiteX0" fmla="*/ 0 w 12192000"/>
              <a:gd name="connsiteY0" fmla="*/ 0 h 1806877"/>
              <a:gd name="connsiteX1" fmla="*/ 12192000 w 12192000"/>
              <a:gd name="connsiteY1" fmla="*/ 0 h 1806877"/>
              <a:gd name="connsiteX2" fmla="*/ 12192000 w 12192000"/>
              <a:gd name="connsiteY2" fmla="*/ 1129867 h 1806877"/>
              <a:gd name="connsiteX3" fmla="*/ 12174158 w 12192000"/>
              <a:gd name="connsiteY3" fmla="*/ 1133797 h 1806877"/>
              <a:gd name="connsiteX4" fmla="*/ 12111983 w 12192000"/>
              <a:gd name="connsiteY4" fmla="*/ 1161939 h 1806877"/>
              <a:gd name="connsiteX5" fmla="*/ 11967186 w 12192000"/>
              <a:gd name="connsiteY5" fmla="*/ 1201206 h 1806877"/>
              <a:gd name="connsiteX6" fmla="*/ 11953646 w 12192000"/>
              <a:gd name="connsiteY6" fmla="*/ 1205499 h 1806877"/>
              <a:gd name="connsiteX7" fmla="*/ 11874413 w 12192000"/>
              <a:gd name="connsiteY7" fmla="*/ 1213569 h 1806877"/>
              <a:gd name="connsiteX8" fmla="*/ 11815251 w 12192000"/>
              <a:gd name="connsiteY8" fmla="*/ 1241020 h 1806877"/>
              <a:gd name="connsiteX9" fmla="*/ 11718610 w 12192000"/>
              <a:gd name="connsiteY9" fmla="*/ 1253479 h 1806877"/>
              <a:gd name="connsiteX10" fmla="*/ 11622463 w 12192000"/>
              <a:gd name="connsiteY10" fmla="*/ 1262368 h 1806877"/>
              <a:gd name="connsiteX11" fmla="*/ 11587426 w 12192000"/>
              <a:gd name="connsiteY11" fmla="*/ 1263916 h 1806877"/>
              <a:gd name="connsiteX12" fmla="*/ 11441207 w 12192000"/>
              <a:gd name="connsiteY12" fmla="*/ 1262974 h 1806877"/>
              <a:gd name="connsiteX13" fmla="*/ 11406215 w 12192000"/>
              <a:gd name="connsiteY13" fmla="*/ 1280453 h 1806877"/>
              <a:gd name="connsiteX14" fmla="*/ 11361043 w 12192000"/>
              <a:gd name="connsiteY14" fmla="*/ 1286632 h 1806877"/>
              <a:gd name="connsiteX15" fmla="*/ 11259450 w 12192000"/>
              <a:gd name="connsiteY15" fmla="*/ 1286738 h 1806877"/>
              <a:gd name="connsiteX16" fmla="*/ 11128948 w 12192000"/>
              <a:gd name="connsiteY16" fmla="*/ 1245981 h 1806877"/>
              <a:gd name="connsiteX17" fmla="*/ 11090810 w 12192000"/>
              <a:gd name="connsiteY17" fmla="*/ 1243590 h 1806877"/>
              <a:gd name="connsiteX18" fmla="*/ 11085499 w 12192000"/>
              <a:gd name="connsiteY18" fmla="*/ 1248151 h 1806877"/>
              <a:gd name="connsiteX19" fmla="*/ 11031924 w 12192000"/>
              <a:gd name="connsiteY19" fmla="*/ 1225704 h 1806877"/>
              <a:gd name="connsiteX20" fmla="*/ 10955096 w 12192000"/>
              <a:gd name="connsiteY20" fmla="*/ 1231768 h 1806877"/>
              <a:gd name="connsiteX21" fmla="*/ 10864884 w 12192000"/>
              <a:gd name="connsiteY21" fmla="*/ 1245957 h 1806877"/>
              <a:gd name="connsiteX22" fmla="*/ 10841363 w 12192000"/>
              <a:gd name="connsiteY22" fmla="*/ 1251400 h 1806877"/>
              <a:gd name="connsiteX23" fmla="*/ 10780910 w 12192000"/>
              <a:gd name="connsiteY23" fmla="*/ 1249166 h 1806877"/>
              <a:gd name="connsiteX24" fmla="*/ 10696254 w 12192000"/>
              <a:gd name="connsiteY24" fmla="*/ 1259247 h 1806877"/>
              <a:gd name="connsiteX25" fmla="*/ 10577832 w 12192000"/>
              <a:gd name="connsiteY25" fmla="*/ 1255994 h 1806877"/>
              <a:gd name="connsiteX26" fmla="*/ 10531976 w 12192000"/>
              <a:gd name="connsiteY26" fmla="*/ 1249692 h 1806877"/>
              <a:gd name="connsiteX27" fmla="*/ 10453101 w 12192000"/>
              <a:gd name="connsiteY27" fmla="*/ 1241000 h 1806877"/>
              <a:gd name="connsiteX28" fmla="*/ 10407706 w 12192000"/>
              <a:gd name="connsiteY28" fmla="*/ 1235650 h 1806877"/>
              <a:gd name="connsiteX29" fmla="*/ 10368559 w 12192000"/>
              <a:gd name="connsiteY29" fmla="*/ 1235686 h 1806877"/>
              <a:gd name="connsiteX30" fmla="*/ 10352542 w 12192000"/>
              <a:gd name="connsiteY30" fmla="*/ 1245817 h 1806877"/>
              <a:gd name="connsiteX31" fmla="*/ 10294918 w 12192000"/>
              <a:gd name="connsiteY31" fmla="*/ 1263549 h 1806877"/>
              <a:gd name="connsiteX32" fmla="*/ 10271059 w 12192000"/>
              <a:gd name="connsiteY32" fmla="*/ 1265010 h 1806877"/>
              <a:gd name="connsiteX33" fmla="*/ 10239064 w 12192000"/>
              <a:gd name="connsiteY33" fmla="*/ 1270598 h 1806877"/>
              <a:gd name="connsiteX34" fmla="*/ 10181078 w 12192000"/>
              <a:gd name="connsiteY34" fmla="*/ 1276374 h 1806877"/>
              <a:gd name="connsiteX35" fmla="*/ 10153458 w 12192000"/>
              <a:gd name="connsiteY35" fmla="*/ 1285229 h 1806877"/>
              <a:gd name="connsiteX36" fmla="*/ 10140775 w 12192000"/>
              <a:gd name="connsiteY36" fmla="*/ 1285847 h 1806877"/>
              <a:gd name="connsiteX37" fmla="*/ 10132055 w 12192000"/>
              <a:gd name="connsiteY37" fmla="*/ 1297214 h 1806877"/>
              <a:gd name="connsiteX38" fmla="*/ 10094093 w 12192000"/>
              <a:gd name="connsiteY38" fmla="*/ 1316697 h 1806877"/>
              <a:gd name="connsiteX39" fmla="*/ 10059188 w 12192000"/>
              <a:gd name="connsiteY39" fmla="*/ 1326655 h 1806877"/>
              <a:gd name="connsiteX40" fmla="*/ 10016268 w 12192000"/>
              <a:gd name="connsiteY40" fmla="*/ 1325133 h 1806877"/>
              <a:gd name="connsiteX41" fmla="*/ 9937115 w 12192000"/>
              <a:gd name="connsiteY41" fmla="*/ 1337731 h 1806877"/>
              <a:gd name="connsiteX42" fmla="*/ 9824942 w 12192000"/>
              <a:gd name="connsiteY42" fmla="*/ 1342969 h 1806877"/>
              <a:gd name="connsiteX43" fmla="*/ 9705553 w 12192000"/>
              <a:gd name="connsiteY43" fmla="*/ 1359323 h 1806877"/>
              <a:gd name="connsiteX44" fmla="*/ 9589915 w 12192000"/>
              <a:gd name="connsiteY44" fmla="*/ 1382355 h 1806877"/>
              <a:gd name="connsiteX45" fmla="*/ 9315048 w 12192000"/>
              <a:gd name="connsiteY45" fmla="*/ 1428626 h 1806877"/>
              <a:gd name="connsiteX46" fmla="*/ 9209077 w 12192000"/>
              <a:gd name="connsiteY46" fmla="*/ 1448049 h 1806877"/>
              <a:gd name="connsiteX47" fmla="*/ 9133300 w 12192000"/>
              <a:gd name="connsiteY47" fmla="*/ 1456152 h 1806877"/>
              <a:gd name="connsiteX48" fmla="*/ 9031264 w 12192000"/>
              <a:gd name="connsiteY48" fmla="*/ 1462053 h 1806877"/>
              <a:gd name="connsiteX49" fmla="*/ 8983321 w 12192000"/>
              <a:gd name="connsiteY49" fmla="*/ 1464616 h 1806877"/>
              <a:gd name="connsiteX50" fmla="*/ 8983035 w 12192000"/>
              <a:gd name="connsiteY50" fmla="*/ 1464417 h 1806877"/>
              <a:gd name="connsiteX51" fmla="*/ 8974072 w 12192000"/>
              <a:gd name="connsiteY51" fmla="*/ 1465390 h 1806877"/>
              <a:gd name="connsiteX52" fmla="*/ 8968242 w 12192000"/>
              <a:gd name="connsiteY52" fmla="*/ 1467079 h 1806877"/>
              <a:gd name="connsiteX53" fmla="*/ 8952199 w 12192000"/>
              <a:gd name="connsiteY53" fmla="*/ 1469700 h 1806877"/>
              <a:gd name="connsiteX54" fmla="*/ 8945873 w 12192000"/>
              <a:gd name="connsiteY54" fmla="*/ 1469099 h 1806877"/>
              <a:gd name="connsiteX55" fmla="*/ 8940905 w 12192000"/>
              <a:gd name="connsiteY55" fmla="*/ 1467238 h 1806877"/>
              <a:gd name="connsiteX56" fmla="*/ 8906846 w 12192000"/>
              <a:gd name="connsiteY56" fmla="*/ 1464481 h 1806877"/>
              <a:gd name="connsiteX57" fmla="*/ 8730411 w 12192000"/>
              <a:gd name="connsiteY57" fmla="*/ 1479838 h 1806877"/>
              <a:gd name="connsiteX58" fmla="*/ 8685834 w 12192000"/>
              <a:gd name="connsiteY58" fmla="*/ 1481431 h 1806877"/>
              <a:gd name="connsiteX59" fmla="*/ 8574116 w 12192000"/>
              <a:gd name="connsiteY59" fmla="*/ 1488166 h 1806877"/>
              <a:gd name="connsiteX60" fmla="*/ 8503254 w 12192000"/>
              <a:gd name="connsiteY60" fmla="*/ 1475627 h 1806877"/>
              <a:gd name="connsiteX61" fmla="*/ 8489028 w 12192000"/>
              <a:gd name="connsiteY61" fmla="*/ 1480483 h 1806877"/>
              <a:gd name="connsiteX62" fmla="*/ 8484222 w 12192000"/>
              <a:gd name="connsiteY62" fmla="*/ 1482955 h 1806877"/>
              <a:gd name="connsiteX63" fmla="*/ 8476034 w 12192000"/>
              <a:gd name="connsiteY63" fmla="*/ 1485197 h 1806877"/>
              <a:gd name="connsiteX64" fmla="*/ 8475659 w 12192000"/>
              <a:gd name="connsiteY64" fmla="*/ 1485048 h 1806877"/>
              <a:gd name="connsiteX65" fmla="*/ 8468325 w 12192000"/>
              <a:gd name="connsiteY65" fmla="*/ 1487552 h 1806877"/>
              <a:gd name="connsiteX66" fmla="*/ 8401298 w 12192000"/>
              <a:gd name="connsiteY66" fmla="*/ 1493672 h 1806877"/>
              <a:gd name="connsiteX67" fmla="*/ 8390295 w 12192000"/>
              <a:gd name="connsiteY67" fmla="*/ 1502138 h 1806877"/>
              <a:gd name="connsiteX68" fmla="*/ 8370102 w 12192000"/>
              <a:gd name="connsiteY68" fmla="*/ 1508730 h 1806877"/>
              <a:gd name="connsiteX69" fmla="*/ 8271491 w 12192000"/>
              <a:gd name="connsiteY69" fmla="*/ 1533520 h 1806877"/>
              <a:gd name="connsiteX70" fmla="*/ 8248843 w 12192000"/>
              <a:gd name="connsiteY70" fmla="*/ 1537060 h 1806877"/>
              <a:gd name="connsiteX71" fmla="*/ 8244399 w 12192000"/>
              <a:gd name="connsiteY71" fmla="*/ 1538596 h 1806877"/>
              <a:gd name="connsiteX72" fmla="*/ 8241700 w 12192000"/>
              <a:gd name="connsiteY72" fmla="*/ 1538396 h 1806877"/>
              <a:gd name="connsiteX73" fmla="*/ 8230388 w 12192000"/>
              <a:gd name="connsiteY73" fmla="*/ 1546517 h 1806877"/>
              <a:gd name="connsiteX74" fmla="*/ 8224228 w 12192000"/>
              <a:gd name="connsiteY74" fmla="*/ 1557267 h 1806877"/>
              <a:gd name="connsiteX75" fmla="*/ 8199666 w 12192000"/>
              <a:gd name="connsiteY75" fmla="*/ 1559012 h 1806877"/>
              <a:gd name="connsiteX76" fmla="*/ 8194548 w 12192000"/>
              <a:gd name="connsiteY76" fmla="*/ 1565013 h 1806877"/>
              <a:gd name="connsiteX77" fmla="*/ 8165771 w 12192000"/>
              <a:gd name="connsiteY77" fmla="*/ 1579116 h 1806877"/>
              <a:gd name="connsiteX78" fmla="*/ 8116832 w 12192000"/>
              <a:gd name="connsiteY78" fmla="*/ 1608547 h 1806877"/>
              <a:gd name="connsiteX79" fmla="*/ 8089016 w 12192000"/>
              <a:gd name="connsiteY79" fmla="*/ 1617129 h 1806877"/>
              <a:gd name="connsiteX80" fmla="*/ 8074658 w 12192000"/>
              <a:gd name="connsiteY80" fmla="*/ 1626971 h 1806877"/>
              <a:gd name="connsiteX81" fmla="*/ 8068056 w 12192000"/>
              <a:gd name="connsiteY81" fmla="*/ 1627924 h 1806877"/>
              <a:gd name="connsiteX82" fmla="*/ 8046900 w 12192000"/>
              <a:gd name="connsiteY82" fmla="*/ 1634483 h 1806877"/>
              <a:gd name="connsiteX83" fmla="*/ 8034634 w 12192000"/>
              <a:gd name="connsiteY83" fmla="*/ 1637466 h 1806877"/>
              <a:gd name="connsiteX84" fmla="*/ 8029700 w 12192000"/>
              <a:gd name="connsiteY84" fmla="*/ 1638364 h 1806877"/>
              <a:gd name="connsiteX85" fmla="*/ 7987514 w 12192000"/>
              <a:gd name="connsiteY85" fmla="*/ 1638160 h 1806877"/>
              <a:gd name="connsiteX86" fmla="*/ 7960991 w 12192000"/>
              <a:gd name="connsiteY86" fmla="*/ 1648892 h 1806877"/>
              <a:gd name="connsiteX87" fmla="*/ 7937606 w 12192000"/>
              <a:gd name="connsiteY87" fmla="*/ 1650659 h 1806877"/>
              <a:gd name="connsiteX88" fmla="*/ 7931522 w 12192000"/>
              <a:gd name="connsiteY88" fmla="*/ 1653082 h 1806877"/>
              <a:gd name="connsiteX89" fmla="*/ 7872444 w 12192000"/>
              <a:gd name="connsiteY89" fmla="*/ 1652202 h 1806877"/>
              <a:gd name="connsiteX90" fmla="*/ 7832232 w 12192000"/>
              <a:gd name="connsiteY90" fmla="*/ 1658594 h 1806877"/>
              <a:gd name="connsiteX91" fmla="*/ 7744332 w 12192000"/>
              <a:gd name="connsiteY91" fmla="*/ 1657695 h 1806877"/>
              <a:gd name="connsiteX92" fmla="*/ 7723062 w 12192000"/>
              <a:gd name="connsiteY92" fmla="*/ 1658222 h 1806877"/>
              <a:gd name="connsiteX93" fmla="*/ 7705682 w 12192000"/>
              <a:gd name="connsiteY93" fmla="*/ 1664606 h 1806877"/>
              <a:gd name="connsiteX94" fmla="*/ 7702441 w 12192000"/>
              <a:gd name="connsiteY94" fmla="*/ 1671260 h 1806877"/>
              <a:gd name="connsiteX95" fmla="*/ 7690889 w 12192000"/>
              <a:gd name="connsiteY95" fmla="*/ 1672499 h 1806877"/>
              <a:gd name="connsiteX96" fmla="*/ 7688002 w 12192000"/>
              <a:gd name="connsiteY96" fmla="*/ 1674071 h 1806877"/>
              <a:gd name="connsiteX97" fmla="*/ 7671275 w 12192000"/>
              <a:gd name="connsiteY97" fmla="*/ 1681835 h 1806877"/>
              <a:gd name="connsiteX98" fmla="*/ 7585018 w 12192000"/>
              <a:gd name="connsiteY98" fmla="*/ 1675431 h 1806877"/>
              <a:gd name="connsiteX99" fmla="*/ 7471472 w 12192000"/>
              <a:gd name="connsiteY99" fmla="*/ 1682487 h 1806877"/>
              <a:gd name="connsiteX100" fmla="*/ 7381391 w 12192000"/>
              <a:gd name="connsiteY100" fmla="*/ 1689122 h 1806877"/>
              <a:gd name="connsiteX101" fmla="*/ 7292528 w 12192000"/>
              <a:gd name="connsiteY101" fmla="*/ 1689863 h 1806877"/>
              <a:gd name="connsiteX102" fmla="*/ 7204542 w 12192000"/>
              <a:gd name="connsiteY102" fmla="*/ 1667362 h 1806877"/>
              <a:gd name="connsiteX103" fmla="*/ 7179107 w 12192000"/>
              <a:gd name="connsiteY103" fmla="*/ 1664705 h 1806877"/>
              <a:gd name="connsiteX104" fmla="*/ 7176110 w 12192000"/>
              <a:gd name="connsiteY104" fmla="*/ 1667956 h 1806877"/>
              <a:gd name="connsiteX105" fmla="*/ 7149935 w 12192000"/>
              <a:gd name="connsiteY105" fmla="*/ 1671723 h 1806877"/>
              <a:gd name="connsiteX106" fmla="*/ 7076173 w 12192000"/>
              <a:gd name="connsiteY106" fmla="*/ 1681613 h 1806877"/>
              <a:gd name="connsiteX107" fmla="*/ 6997704 w 12192000"/>
              <a:gd name="connsiteY107" fmla="*/ 1681043 h 1806877"/>
              <a:gd name="connsiteX108" fmla="*/ 6883473 w 12192000"/>
              <a:gd name="connsiteY108" fmla="*/ 1705122 h 1806877"/>
              <a:gd name="connsiteX109" fmla="*/ 6687688 w 12192000"/>
              <a:gd name="connsiteY109" fmla="*/ 1727643 h 1806877"/>
              <a:gd name="connsiteX110" fmla="*/ 6529051 w 12192000"/>
              <a:gd name="connsiteY110" fmla="*/ 1750971 h 1806877"/>
              <a:gd name="connsiteX111" fmla="*/ 6297361 w 12192000"/>
              <a:gd name="connsiteY111" fmla="*/ 1788995 h 1806877"/>
              <a:gd name="connsiteX112" fmla="*/ 6148526 w 12192000"/>
              <a:gd name="connsiteY112" fmla="*/ 1790230 h 1806877"/>
              <a:gd name="connsiteX113" fmla="*/ 6053787 w 12192000"/>
              <a:gd name="connsiteY113" fmla="*/ 1806877 h 1806877"/>
              <a:gd name="connsiteX114" fmla="*/ 6048466 w 12192000"/>
              <a:gd name="connsiteY114" fmla="*/ 1805585 h 1806877"/>
              <a:gd name="connsiteX115" fmla="*/ 6028583 w 12192000"/>
              <a:gd name="connsiteY115" fmla="*/ 1806085 h 1806877"/>
              <a:gd name="connsiteX116" fmla="*/ 6021207 w 12192000"/>
              <a:gd name="connsiteY116" fmla="*/ 1799140 h 1806877"/>
              <a:gd name="connsiteX117" fmla="*/ 5990008 w 12192000"/>
              <a:gd name="connsiteY117" fmla="*/ 1794814 h 1806877"/>
              <a:gd name="connsiteX118" fmla="*/ 5937319 w 12192000"/>
              <a:gd name="connsiteY118" fmla="*/ 1797660 h 1806877"/>
              <a:gd name="connsiteX119" fmla="*/ 5743302 w 12192000"/>
              <a:gd name="connsiteY119" fmla="*/ 1782136 h 1806877"/>
              <a:gd name="connsiteX120" fmla="*/ 5607054 w 12192000"/>
              <a:gd name="connsiteY120" fmla="*/ 1775578 h 1806877"/>
              <a:gd name="connsiteX121" fmla="*/ 5464006 w 12192000"/>
              <a:gd name="connsiteY121" fmla="*/ 1763436 h 1806877"/>
              <a:gd name="connsiteX122" fmla="*/ 5412840 w 12192000"/>
              <a:gd name="connsiteY122" fmla="*/ 1788824 h 1806877"/>
              <a:gd name="connsiteX123" fmla="*/ 5361713 w 12192000"/>
              <a:gd name="connsiteY123" fmla="*/ 1773980 h 1806877"/>
              <a:gd name="connsiteX124" fmla="*/ 5241786 w 12192000"/>
              <a:gd name="connsiteY124" fmla="*/ 1756656 h 1806877"/>
              <a:gd name="connsiteX125" fmla="*/ 5202963 w 12192000"/>
              <a:gd name="connsiteY125" fmla="*/ 1747306 h 1806877"/>
              <a:gd name="connsiteX126" fmla="*/ 5154668 w 12192000"/>
              <a:gd name="connsiteY126" fmla="*/ 1744668 h 1806877"/>
              <a:gd name="connsiteX127" fmla="*/ 5136547 w 12192000"/>
              <a:gd name="connsiteY127" fmla="*/ 1738620 h 1806877"/>
              <a:gd name="connsiteX128" fmla="*/ 5122587 w 12192000"/>
              <a:gd name="connsiteY128" fmla="*/ 1735756 h 1806877"/>
              <a:gd name="connsiteX129" fmla="*/ 5119579 w 12192000"/>
              <a:gd name="connsiteY129" fmla="*/ 1734004 h 1806877"/>
              <a:gd name="connsiteX130" fmla="*/ 5101616 w 12192000"/>
              <a:gd name="connsiteY130" fmla="*/ 1724948 h 1806877"/>
              <a:gd name="connsiteX131" fmla="*/ 5045783 w 12192000"/>
              <a:gd name="connsiteY131" fmla="*/ 1730209 h 1806877"/>
              <a:gd name="connsiteX132" fmla="*/ 4991477 w 12192000"/>
              <a:gd name="connsiteY132" fmla="*/ 1716450 h 1806877"/>
              <a:gd name="connsiteX133" fmla="*/ 4820387 w 12192000"/>
              <a:gd name="connsiteY133" fmla="*/ 1695973 h 1806877"/>
              <a:gd name="connsiteX134" fmla="*/ 4742338 w 12192000"/>
              <a:gd name="connsiteY134" fmla="*/ 1672696 h 1806877"/>
              <a:gd name="connsiteX135" fmla="*/ 4703062 w 12192000"/>
              <a:gd name="connsiteY135" fmla="*/ 1665094 h 1806877"/>
              <a:gd name="connsiteX136" fmla="*/ 4701052 w 12192000"/>
              <a:gd name="connsiteY136" fmla="*/ 1664466 h 1806877"/>
              <a:gd name="connsiteX137" fmla="*/ 4701986 w 12192000"/>
              <a:gd name="connsiteY137" fmla="*/ 1664294 h 1806877"/>
              <a:gd name="connsiteX138" fmla="*/ 4697074 w 12192000"/>
              <a:gd name="connsiteY138" fmla="*/ 1663224 h 1806877"/>
              <a:gd name="connsiteX139" fmla="*/ 4701052 w 12192000"/>
              <a:gd name="connsiteY139" fmla="*/ 1664466 h 1806877"/>
              <a:gd name="connsiteX140" fmla="*/ 4695406 w 12192000"/>
              <a:gd name="connsiteY140" fmla="*/ 1665504 h 1806877"/>
              <a:gd name="connsiteX141" fmla="*/ 4495727 w 12192000"/>
              <a:gd name="connsiteY141" fmla="*/ 1656633 h 1806877"/>
              <a:gd name="connsiteX142" fmla="*/ 4428317 w 12192000"/>
              <a:gd name="connsiteY142" fmla="*/ 1646311 h 1806877"/>
              <a:gd name="connsiteX143" fmla="*/ 4424455 w 12192000"/>
              <a:gd name="connsiteY143" fmla="*/ 1646545 h 1806877"/>
              <a:gd name="connsiteX144" fmla="*/ 4418141 w 12192000"/>
              <a:gd name="connsiteY144" fmla="*/ 1643457 h 1806877"/>
              <a:gd name="connsiteX145" fmla="*/ 4389054 w 12192000"/>
              <a:gd name="connsiteY145" fmla="*/ 1635100 h 1806877"/>
              <a:gd name="connsiteX146" fmla="*/ 4243963 w 12192000"/>
              <a:gd name="connsiteY146" fmla="*/ 1600547 h 1806877"/>
              <a:gd name="connsiteX147" fmla="*/ 4230390 w 12192000"/>
              <a:gd name="connsiteY147" fmla="*/ 1596782 h 1806877"/>
              <a:gd name="connsiteX148" fmla="*/ 4151096 w 12192000"/>
              <a:gd name="connsiteY148" fmla="*/ 1589415 h 1806877"/>
              <a:gd name="connsiteX149" fmla="*/ 4091729 w 12192000"/>
              <a:gd name="connsiteY149" fmla="*/ 1565484 h 1806877"/>
              <a:gd name="connsiteX150" fmla="*/ 3994992 w 12192000"/>
              <a:gd name="connsiteY150" fmla="*/ 1554250 h 1806877"/>
              <a:gd name="connsiteX151" fmla="*/ 3898778 w 12192000"/>
              <a:gd name="connsiteY151" fmla="*/ 1546088 h 1806877"/>
              <a:gd name="connsiteX152" fmla="*/ 3863728 w 12192000"/>
              <a:gd name="connsiteY152" fmla="*/ 1544567 h 1806877"/>
              <a:gd name="connsiteX153" fmla="*/ 3729252 w 12192000"/>
              <a:gd name="connsiteY153" fmla="*/ 1544592 h 1806877"/>
              <a:gd name="connsiteX154" fmla="*/ 3716543 w 12192000"/>
              <a:gd name="connsiteY154" fmla="*/ 1541771 h 1806877"/>
              <a:gd name="connsiteX155" fmla="*/ 3715389 w 12192000"/>
              <a:gd name="connsiteY155" fmla="*/ 1538406 h 1806877"/>
              <a:gd name="connsiteX156" fmla="*/ 3682391 w 12192000"/>
              <a:gd name="connsiteY156" fmla="*/ 1529372 h 1806877"/>
              <a:gd name="connsiteX157" fmla="*/ 3669607 w 12192000"/>
              <a:gd name="connsiteY157" fmla="*/ 1534463 h 1806877"/>
              <a:gd name="connsiteX158" fmla="*/ 3669577 w 12192000"/>
              <a:gd name="connsiteY158" fmla="*/ 1534458 h 1806877"/>
              <a:gd name="connsiteX159" fmla="*/ 3660365 w 12192000"/>
              <a:gd name="connsiteY159" fmla="*/ 1531370 h 1806877"/>
              <a:gd name="connsiteX160" fmla="*/ 3637171 w 12192000"/>
              <a:gd name="connsiteY160" fmla="*/ 1523813 h 1806877"/>
              <a:gd name="connsiteX161" fmla="*/ 3636519 w 12192000"/>
              <a:gd name="connsiteY161" fmla="*/ 1523773 h 1806877"/>
              <a:gd name="connsiteX162" fmla="*/ 3589716 w 12192000"/>
              <a:gd name="connsiteY162" fmla="*/ 1506360 h 1806877"/>
              <a:gd name="connsiteX163" fmla="*/ 3583541 w 12192000"/>
              <a:gd name="connsiteY163" fmla="*/ 1507469 h 1806877"/>
              <a:gd name="connsiteX164" fmla="*/ 3574426 w 12192000"/>
              <a:gd name="connsiteY164" fmla="*/ 1507574 h 1806877"/>
              <a:gd name="connsiteX165" fmla="*/ 3574190 w 12192000"/>
              <a:gd name="connsiteY165" fmla="*/ 1507350 h 1806877"/>
              <a:gd name="connsiteX166" fmla="*/ 3565671 w 12192000"/>
              <a:gd name="connsiteY166" fmla="*/ 1507894 h 1806877"/>
              <a:gd name="connsiteX167" fmla="*/ 3515816 w 12192000"/>
              <a:gd name="connsiteY167" fmla="*/ 1499688 h 1806877"/>
              <a:gd name="connsiteX168" fmla="*/ 3452912 w 12192000"/>
              <a:gd name="connsiteY168" fmla="*/ 1496444 h 1806877"/>
              <a:gd name="connsiteX169" fmla="*/ 3380405 w 12192000"/>
              <a:gd name="connsiteY169" fmla="*/ 1486216 h 1806877"/>
              <a:gd name="connsiteX170" fmla="*/ 3343625 w 12192000"/>
              <a:gd name="connsiteY170" fmla="*/ 1500147 h 1806877"/>
              <a:gd name="connsiteX171" fmla="*/ 3323774 w 12192000"/>
              <a:gd name="connsiteY171" fmla="*/ 1501476 h 1806877"/>
              <a:gd name="connsiteX172" fmla="*/ 3321444 w 12192000"/>
              <a:gd name="connsiteY172" fmla="*/ 1500659 h 1806877"/>
              <a:gd name="connsiteX173" fmla="*/ 3242143 w 12192000"/>
              <a:gd name="connsiteY173" fmla="*/ 1505268 h 1806877"/>
              <a:gd name="connsiteX174" fmla="*/ 3122401 w 12192000"/>
              <a:gd name="connsiteY174" fmla="*/ 1511314 h 1806877"/>
              <a:gd name="connsiteX175" fmla="*/ 3010177 w 12192000"/>
              <a:gd name="connsiteY175" fmla="*/ 1513132 h 1806877"/>
              <a:gd name="connsiteX176" fmla="*/ 2782615 w 12192000"/>
              <a:gd name="connsiteY176" fmla="*/ 1509375 h 1806877"/>
              <a:gd name="connsiteX177" fmla="*/ 2668665 w 12192000"/>
              <a:gd name="connsiteY177" fmla="*/ 1517660 h 1806877"/>
              <a:gd name="connsiteX178" fmla="*/ 2548073 w 12192000"/>
              <a:gd name="connsiteY178" fmla="*/ 1516667 h 1806877"/>
              <a:gd name="connsiteX179" fmla="*/ 2423377 w 12192000"/>
              <a:gd name="connsiteY179" fmla="*/ 1527776 h 1806877"/>
              <a:gd name="connsiteX180" fmla="*/ 2295298 w 12192000"/>
              <a:gd name="connsiteY180" fmla="*/ 1534368 h 1806877"/>
              <a:gd name="connsiteX181" fmla="*/ 2188781 w 12192000"/>
              <a:gd name="connsiteY181" fmla="*/ 1529677 h 1806877"/>
              <a:gd name="connsiteX182" fmla="*/ 2074855 w 12192000"/>
              <a:gd name="connsiteY182" fmla="*/ 1515446 h 1806877"/>
              <a:gd name="connsiteX183" fmla="*/ 2012587 w 12192000"/>
              <a:gd name="connsiteY183" fmla="*/ 1522487 h 1806877"/>
              <a:gd name="connsiteX184" fmla="*/ 1932075 w 12192000"/>
              <a:gd name="connsiteY184" fmla="*/ 1517914 h 1806877"/>
              <a:gd name="connsiteX185" fmla="*/ 1908490 w 12192000"/>
              <a:gd name="connsiteY185" fmla="*/ 1526423 h 1806877"/>
              <a:gd name="connsiteX186" fmla="*/ 1908410 w 12192000"/>
              <a:gd name="connsiteY186" fmla="*/ 1526410 h 1806877"/>
              <a:gd name="connsiteX187" fmla="*/ 1901918 w 12192000"/>
              <a:gd name="connsiteY187" fmla="*/ 1522410 h 1806877"/>
              <a:gd name="connsiteX188" fmla="*/ 1876753 w 12192000"/>
              <a:gd name="connsiteY188" fmla="*/ 1517619 h 1806877"/>
              <a:gd name="connsiteX189" fmla="*/ 1858194 w 12192000"/>
              <a:gd name="connsiteY189" fmla="*/ 1522343 h 1806877"/>
              <a:gd name="connsiteX190" fmla="*/ 1702657 w 12192000"/>
              <a:gd name="connsiteY190" fmla="*/ 1510562 h 1806877"/>
              <a:gd name="connsiteX191" fmla="*/ 1701421 w 12192000"/>
              <a:gd name="connsiteY191" fmla="*/ 1510775 h 1806877"/>
              <a:gd name="connsiteX192" fmla="*/ 1699973 w 12192000"/>
              <a:gd name="connsiteY192" fmla="*/ 1507739 h 1806877"/>
              <a:gd name="connsiteX193" fmla="*/ 1682526 w 12192000"/>
              <a:gd name="connsiteY193" fmla="*/ 1504598 h 1806877"/>
              <a:gd name="connsiteX194" fmla="*/ 1677380 w 12192000"/>
              <a:gd name="connsiteY194" fmla="*/ 1504851 h 1806877"/>
              <a:gd name="connsiteX195" fmla="*/ 1670304 w 12192000"/>
              <a:gd name="connsiteY195" fmla="*/ 1503744 h 1806877"/>
              <a:gd name="connsiteX196" fmla="*/ 1670197 w 12192000"/>
              <a:gd name="connsiteY196" fmla="*/ 1503497 h 1806877"/>
              <a:gd name="connsiteX197" fmla="*/ 1626301 w 12192000"/>
              <a:gd name="connsiteY197" fmla="*/ 1474931 h 1806877"/>
              <a:gd name="connsiteX198" fmla="*/ 1535119 w 12192000"/>
              <a:gd name="connsiteY198" fmla="*/ 1463075 h 1806877"/>
              <a:gd name="connsiteX199" fmla="*/ 1531340 w 12192000"/>
              <a:gd name="connsiteY199" fmla="*/ 1461293 h 1806877"/>
              <a:gd name="connsiteX200" fmla="*/ 1498454 w 12192000"/>
              <a:gd name="connsiteY200" fmla="*/ 1463478 h 1806877"/>
              <a:gd name="connsiteX201" fmla="*/ 1478806 w 12192000"/>
              <a:gd name="connsiteY201" fmla="*/ 1464611 h 1806877"/>
              <a:gd name="connsiteX202" fmla="*/ 1358081 w 12192000"/>
              <a:gd name="connsiteY202" fmla="*/ 1455545 h 1806877"/>
              <a:gd name="connsiteX203" fmla="*/ 1222449 w 12192000"/>
              <a:gd name="connsiteY203" fmla="*/ 1455454 h 1806877"/>
              <a:gd name="connsiteX204" fmla="*/ 1180983 w 12192000"/>
              <a:gd name="connsiteY204" fmla="*/ 1440557 h 1806877"/>
              <a:gd name="connsiteX205" fmla="*/ 1018426 w 12192000"/>
              <a:gd name="connsiteY205" fmla="*/ 1400226 h 1806877"/>
              <a:gd name="connsiteX206" fmla="*/ 940021 w 12192000"/>
              <a:gd name="connsiteY206" fmla="*/ 1409452 h 1806877"/>
              <a:gd name="connsiteX207" fmla="*/ 940362 w 12192000"/>
              <a:gd name="connsiteY207" fmla="*/ 1408090 h 1806877"/>
              <a:gd name="connsiteX208" fmla="*/ 927147 w 12192000"/>
              <a:gd name="connsiteY208" fmla="*/ 1407436 h 1806877"/>
              <a:gd name="connsiteX209" fmla="*/ 915481 w 12192000"/>
              <a:gd name="connsiteY209" fmla="*/ 1395526 h 1806877"/>
              <a:gd name="connsiteX210" fmla="*/ 884363 w 12192000"/>
              <a:gd name="connsiteY210" fmla="*/ 1395024 h 1806877"/>
              <a:gd name="connsiteX211" fmla="*/ 883522 w 12192000"/>
              <a:gd name="connsiteY211" fmla="*/ 1400267 h 1806877"/>
              <a:gd name="connsiteX212" fmla="*/ 865903 w 12192000"/>
              <a:gd name="connsiteY212" fmla="*/ 1394324 h 1806877"/>
              <a:gd name="connsiteX213" fmla="*/ 790832 w 12192000"/>
              <a:gd name="connsiteY213" fmla="*/ 1370999 h 1806877"/>
              <a:gd name="connsiteX214" fmla="*/ 749766 w 12192000"/>
              <a:gd name="connsiteY214" fmla="*/ 1353216 h 1806877"/>
              <a:gd name="connsiteX215" fmla="*/ 705470 w 12192000"/>
              <a:gd name="connsiteY215" fmla="*/ 1354328 h 1806877"/>
              <a:gd name="connsiteX216" fmla="*/ 692371 w 12192000"/>
              <a:gd name="connsiteY216" fmla="*/ 1343942 h 1806877"/>
              <a:gd name="connsiteX217" fmla="*/ 690203 w 12192000"/>
              <a:gd name="connsiteY217" fmla="*/ 1341970 h 1806877"/>
              <a:gd name="connsiteX218" fmla="*/ 679574 w 12192000"/>
              <a:gd name="connsiteY218" fmla="*/ 1338069 h 1806877"/>
              <a:gd name="connsiteX219" fmla="*/ 679009 w 12192000"/>
              <a:gd name="connsiteY219" fmla="*/ 1331966 h 1806877"/>
              <a:gd name="connsiteX220" fmla="*/ 664756 w 12192000"/>
              <a:gd name="connsiteY220" fmla="*/ 1322509 h 1806877"/>
              <a:gd name="connsiteX221" fmla="*/ 644515 w 12192000"/>
              <a:gd name="connsiteY221" fmla="*/ 1316732 h 1806877"/>
              <a:gd name="connsiteX222" fmla="*/ 545716 w 12192000"/>
              <a:gd name="connsiteY222" fmla="*/ 1294878 h 1806877"/>
              <a:gd name="connsiteX223" fmla="*/ 488094 w 12192000"/>
              <a:gd name="connsiteY223" fmla="*/ 1278596 h 1806877"/>
              <a:gd name="connsiteX224" fmla="*/ 468538 w 12192000"/>
              <a:gd name="connsiteY224" fmla="*/ 1267376 h 1806877"/>
              <a:gd name="connsiteX225" fmla="*/ 439655 w 12192000"/>
              <a:gd name="connsiteY225" fmla="*/ 1255090 h 1806877"/>
              <a:gd name="connsiteX226" fmla="*/ 390496 w 12192000"/>
              <a:gd name="connsiteY226" fmla="*/ 1229512 h 1806877"/>
              <a:gd name="connsiteX227" fmla="*/ 362616 w 12192000"/>
              <a:gd name="connsiteY227" fmla="*/ 1221981 h 1806877"/>
              <a:gd name="connsiteX228" fmla="*/ 348184 w 12192000"/>
              <a:gd name="connsiteY228" fmla="*/ 1213437 h 1806877"/>
              <a:gd name="connsiteX229" fmla="*/ 341576 w 12192000"/>
              <a:gd name="connsiteY229" fmla="*/ 1212583 h 1806877"/>
              <a:gd name="connsiteX230" fmla="*/ 320370 w 12192000"/>
              <a:gd name="connsiteY230" fmla="*/ 1206827 h 1806877"/>
              <a:gd name="connsiteX231" fmla="*/ 308082 w 12192000"/>
              <a:gd name="connsiteY231" fmla="*/ 1204195 h 1806877"/>
              <a:gd name="connsiteX232" fmla="*/ 303141 w 12192000"/>
              <a:gd name="connsiteY232" fmla="*/ 1203396 h 1806877"/>
              <a:gd name="connsiteX233" fmla="*/ 260955 w 12192000"/>
              <a:gd name="connsiteY233" fmla="*/ 1203345 h 1806877"/>
              <a:gd name="connsiteX234" fmla="*/ 234352 w 12192000"/>
              <a:gd name="connsiteY234" fmla="*/ 1193972 h 1806877"/>
              <a:gd name="connsiteX235" fmla="*/ 210954 w 12192000"/>
              <a:gd name="connsiteY235" fmla="*/ 1192326 h 1806877"/>
              <a:gd name="connsiteX236" fmla="*/ 204851 w 12192000"/>
              <a:gd name="connsiteY236" fmla="*/ 1190210 h 1806877"/>
              <a:gd name="connsiteX237" fmla="*/ 145778 w 12192000"/>
              <a:gd name="connsiteY237" fmla="*/ 1190651 h 1806877"/>
              <a:gd name="connsiteX238" fmla="*/ 105518 w 12192000"/>
              <a:gd name="connsiteY238" fmla="*/ 1184937 h 1806877"/>
              <a:gd name="connsiteX239" fmla="*/ 17623 w 12192000"/>
              <a:gd name="connsiteY239" fmla="*/ 1185238 h 1806877"/>
              <a:gd name="connsiteX240" fmla="*/ 0 w 12192000"/>
              <a:gd name="connsiteY240" fmla="*/ 1184768 h 1806877"/>
              <a:gd name="connsiteX241" fmla="*/ 0 w 12192000"/>
              <a:gd name="connsiteY241" fmla="*/ 0 h 1806877"/>
              <a:gd name="connsiteX0" fmla="*/ 0 w 12192000"/>
              <a:gd name="connsiteY0" fmla="*/ 0 h 1806877"/>
              <a:gd name="connsiteX1" fmla="*/ 12192000 w 12192000"/>
              <a:gd name="connsiteY1" fmla="*/ 0 h 1806877"/>
              <a:gd name="connsiteX2" fmla="*/ 12192000 w 12192000"/>
              <a:gd name="connsiteY2" fmla="*/ 1129867 h 1806877"/>
              <a:gd name="connsiteX3" fmla="*/ 12174158 w 12192000"/>
              <a:gd name="connsiteY3" fmla="*/ 1133797 h 1806877"/>
              <a:gd name="connsiteX4" fmla="*/ 12111983 w 12192000"/>
              <a:gd name="connsiteY4" fmla="*/ 1161939 h 1806877"/>
              <a:gd name="connsiteX5" fmla="*/ 11967186 w 12192000"/>
              <a:gd name="connsiteY5" fmla="*/ 1201206 h 1806877"/>
              <a:gd name="connsiteX6" fmla="*/ 11953646 w 12192000"/>
              <a:gd name="connsiteY6" fmla="*/ 1205499 h 1806877"/>
              <a:gd name="connsiteX7" fmla="*/ 11874413 w 12192000"/>
              <a:gd name="connsiteY7" fmla="*/ 1213569 h 1806877"/>
              <a:gd name="connsiteX8" fmla="*/ 11815251 w 12192000"/>
              <a:gd name="connsiteY8" fmla="*/ 1241020 h 1806877"/>
              <a:gd name="connsiteX9" fmla="*/ 11718610 w 12192000"/>
              <a:gd name="connsiteY9" fmla="*/ 1253479 h 1806877"/>
              <a:gd name="connsiteX10" fmla="*/ 11622463 w 12192000"/>
              <a:gd name="connsiteY10" fmla="*/ 1262368 h 1806877"/>
              <a:gd name="connsiteX11" fmla="*/ 11587426 w 12192000"/>
              <a:gd name="connsiteY11" fmla="*/ 1263916 h 1806877"/>
              <a:gd name="connsiteX12" fmla="*/ 11441207 w 12192000"/>
              <a:gd name="connsiteY12" fmla="*/ 1262974 h 1806877"/>
              <a:gd name="connsiteX13" fmla="*/ 11406215 w 12192000"/>
              <a:gd name="connsiteY13" fmla="*/ 1280453 h 1806877"/>
              <a:gd name="connsiteX14" fmla="*/ 11361043 w 12192000"/>
              <a:gd name="connsiteY14" fmla="*/ 1286632 h 1806877"/>
              <a:gd name="connsiteX15" fmla="*/ 11259450 w 12192000"/>
              <a:gd name="connsiteY15" fmla="*/ 1286738 h 1806877"/>
              <a:gd name="connsiteX16" fmla="*/ 11128948 w 12192000"/>
              <a:gd name="connsiteY16" fmla="*/ 1245981 h 1806877"/>
              <a:gd name="connsiteX17" fmla="*/ 11090810 w 12192000"/>
              <a:gd name="connsiteY17" fmla="*/ 1243590 h 1806877"/>
              <a:gd name="connsiteX18" fmla="*/ 11085499 w 12192000"/>
              <a:gd name="connsiteY18" fmla="*/ 1248151 h 1806877"/>
              <a:gd name="connsiteX19" fmla="*/ 11031924 w 12192000"/>
              <a:gd name="connsiteY19" fmla="*/ 1225704 h 1806877"/>
              <a:gd name="connsiteX20" fmla="*/ 10955096 w 12192000"/>
              <a:gd name="connsiteY20" fmla="*/ 1231768 h 1806877"/>
              <a:gd name="connsiteX21" fmla="*/ 10864884 w 12192000"/>
              <a:gd name="connsiteY21" fmla="*/ 1245957 h 1806877"/>
              <a:gd name="connsiteX22" fmla="*/ 10841363 w 12192000"/>
              <a:gd name="connsiteY22" fmla="*/ 1251400 h 1806877"/>
              <a:gd name="connsiteX23" fmla="*/ 10780910 w 12192000"/>
              <a:gd name="connsiteY23" fmla="*/ 1249166 h 1806877"/>
              <a:gd name="connsiteX24" fmla="*/ 10696254 w 12192000"/>
              <a:gd name="connsiteY24" fmla="*/ 1259247 h 1806877"/>
              <a:gd name="connsiteX25" fmla="*/ 10577832 w 12192000"/>
              <a:gd name="connsiteY25" fmla="*/ 1255994 h 1806877"/>
              <a:gd name="connsiteX26" fmla="*/ 10531976 w 12192000"/>
              <a:gd name="connsiteY26" fmla="*/ 1249692 h 1806877"/>
              <a:gd name="connsiteX27" fmla="*/ 10453101 w 12192000"/>
              <a:gd name="connsiteY27" fmla="*/ 1241000 h 1806877"/>
              <a:gd name="connsiteX28" fmla="*/ 10407706 w 12192000"/>
              <a:gd name="connsiteY28" fmla="*/ 1235650 h 1806877"/>
              <a:gd name="connsiteX29" fmla="*/ 10368559 w 12192000"/>
              <a:gd name="connsiteY29" fmla="*/ 1235686 h 1806877"/>
              <a:gd name="connsiteX30" fmla="*/ 10352542 w 12192000"/>
              <a:gd name="connsiteY30" fmla="*/ 1245817 h 1806877"/>
              <a:gd name="connsiteX31" fmla="*/ 10294918 w 12192000"/>
              <a:gd name="connsiteY31" fmla="*/ 1263549 h 1806877"/>
              <a:gd name="connsiteX32" fmla="*/ 10271059 w 12192000"/>
              <a:gd name="connsiteY32" fmla="*/ 1265010 h 1806877"/>
              <a:gd name="connsiteX33" fmla="*/ 10239064 w 12192000"/>
              <a:gd name="connsiteY33" fmla="*/ 1270598 h 1806877"/>
              <a:gd name="connsiteX34" fmla="*/ 10181078 w 12192000"/>
              <a:gd name="connsiteY34" fmla="*/ 1276374 h 1806877"/>
              <a:gd name="connsiteX35" fmla="*/ 10153458 w 12192000"/>
              <a:gd name="connsiteY35" fmla="*/ 1285229 h 1806877"/>
              <a:gd name="connsiteX36" fmla="*/ 10140775 w 12192000"/>
              <a:gd name="connsiteY36" fmla="*/ 1285847 h 1806877"/>
              <a:gd name="connsiteX37" fmla="*/ 10132055 w 12192000"/>
              <a:gd name="connsiteY37" fmla="*/ 1297214 h 1806877"/>
              <a:gd name="connsiteX38" fmla="*/ 10094093 w 12192000"/>
              <a:gd name="connsiteY38" fmla="*/ 1316697 h 1806877"/>
              <a:gd name="connsiteX39" fmla="*/ 10059188 w 12192000"/>
              <a:gd name="connsiteY39" fmla="*/ 1326655 h 1806877"/>
              <a:gd name="connsiteX40" fmla="*/ 10016268 w 12192000"/>
              <a:gd name="connsiteY40" fmla="*/ 1325133 h 1806877"/>
              <a:gd name="connsiteX41" fmla="*/ 9937115 w 12192000"/>
              <a:gd name="connsiteY41" fmla="*/ 1337731 h 1806877"/>
              <a:gd name="connsiteX42" fmla="*/ 9824942 w 12192000"/>
              <a:gd name="connsiteY42" fmla="*/ 1342969 h 1806877"/>
              <a:gd name="connsiteX43" fmla="*/ 9705553 w 12192000"/>
              <a:gd name="connsiteY43" fmla="*/ 1359323 h 1806877"/>
              <a:gd name="connsiteX44" fmla="*/ 9589915 w 12192000"/>
              <a:gd name="connsiteY44" fmla="*/ 1382355 h 1806877"/>
              <a:gd name="connsiteX45" fmla="*/ 9315048 w 12192000"/>
              <a:gd name="connsiteY45" fmla="*/ 1428626 h 1806877"/>
              <a:gd name="connsiteX46" fmla="*/ 9209077 w 12192000"/>
              <a:gd name="connsiteY46" fmla="*/ 1448049 h 1806877"/>
              <a:gd name="connsiteX47" fmla="*/ 9133300 w 12192000"/>
              <a:gd name="connsiteY47" fmla="*/ 1456152 h 1806877"/>
              <a:gd name="connsiteX48" fmla="*/ 9031264 w 12192000"/>
              <a:gd name="connsiteY48" fmla="*/ 1462053 h 1806877"/>
              <a:gd name="connsiteX49" fmla="*/ 8983321 w 12192000"/>
              <a:gd name="connsiteY49" fmla="*/ 1464616 h 1806877"/>
              <a:gd name="connsiteX50" fmla="*/ 8983035 w 12192000"/>
              <a:gd name="connsiteY50" fmla="*/ 1464417 h 1806877"/>
              <a:gd name="connsiteX51" fmla="*/ 8974072 w 12192000"/>
              <a:gd name="connsiteY51" fmla="*/ 1465390 h 1806877"/>
              <a:gd name="connsiteX52" fmla="*/ 8968242 w 12192000"/>
              <a:gd name="connsiteY52" fmla="*/ 1467079 h 1806877"/>
              <a:gd name="connsiteX53" fmla="*/ 8952199 w 12192000"/>
              <a:gd name="connsiteY53" fmla="*/ 1469700 h 1806877"/>
              <a:gd name="connsiteX54" fmla="*/ 8945873 w 12192000"/>
              <a:gd name="connsiteY54" fmla="*/ 1469099 h 1806877"/>
              <a:gd name="connsiteX55" fmla="*/ 8940905 w 12192000"/>
              <a:gd name="connsiteY55" fmla="*/ 1467238 h 1806877"/>
              <a:gd name="connsiteX56" fmla="*/ 8906846 w 12192000"/>
              <a:gd name="connsiteY56" fmla="*/ 1464481 h 1806877"/>
              <a:gd name="connsiteX57" fmla="*/ 8730411 w 12192000"/>
              <a:gd name="connsiteY57" fmla="*/ 1479838 h 1806877"/>
              <a:gd name="connsiteX58" fmla="*/ 8685834 w 12192000"/>
              <a:gd name="connsiteY58" fmla="*/ 1481431 h 1806877"/>
              <a:gd name="connsiteX59" fmla="*/ 8574116 w 12192000"/>
              <a:gd name="connsiteY59" fmla="*/ 1488166 h 1806877"/>
              <a:gd name="connsiteX60" fmla="*/ 8503254 w 12192000"/>
              <a:gd name="connsiteY60" fmla="*/ 1475627 h 1806877"/>
              <a:gd name="connsiteX61" fmla="*/ 8489028 w 12192000"/>
              <a:gd name="connsiteY61" fmla="*/ 1480483 h 1806877"/>
              <a:gd name="connsiteX62" fmla="*/ 8484222 w 12192000"/>
              <a:gd name="connsiteY62" fmla="*/ 1482955 h 1806877"/>
              <a:gd name="connsiteX63" fmla="*/ 8476034 w 12192000"/>
              <a:gd name="connsiteY63" fmla="*/ 1485197 h 1806877"/>
              <a:gd name="connsiteX64" fmla="*/ 8475659 w 12192000"/>
              <a:gd name="connsiteY64" fmla="*/ 1485048 h 1806877"/>
              <a:gd name="connsiteX65" fmla="*/ 8468325 w 12192000"/>
              <a:gd name="connsiteY65" fmla="*/ 1487552 h 1806877"/>
              <a:gd name="connsiteX66" fmla="*/ 8401298 w 12192000"/>
              <a:gd name="connsiteY66" fmla="*/ 1493672 h 1806877"/>
              <a:gd name="connsiteX67" fmla="*/ 8390295 w 12192000"/>
              <a:gd name="connsiteY67" fmla="*/ 1502138 h 1806877"/>
              <a:gd name="connsiteX68" fmla="*/ 8370102 w 12192000"/>
              <a:gd name="connsiteY68" fmla="*/ 1508730 h 1806877"/>
              <a:gd name="connsiteX69" fmla="*/ 8271491 w 12192000"/>
              <a:gd name="connsiteY69" fmla="*/ 1533520 h 1806877"/>
              <a:gd name="connsiteX70" fmla="*/ 8248843 w 12192000"/>
              <a:gd name="connsiteY70" fmla="*/ 1537060 h 1806877"/>
              <a:gd name="connsiteX71" fmla="*/ 8244399 w 12192000"/>
              <a:gd name="connsiteY71" fmla="*/ 1538596 h 1806877"/>
              <a:gd name="connsiteX72" fmla="*/ 8241700 w 12192000"/>
              <a:gd name="connsiteY72" fmla="*/ 1538396 h 1806877"/>
              <a:gd name="connsiteX73" fmla="*/ 8230388 w 12192000"/>
              <a:gd name="connsiteY73" fmla="*/ 1546517 h 1806877"/>
              <a:gd name="connsiteX74" fmla="*/ 8224228 w 12192000"/>
              <a:gd name="connsiteY74" fmla="*/ 1557267 h 1806877"/>
              <a:gd name="connsiteX75" fmla="*/ 8199666 w 12192000"/>
              <a:gd name="connsiteY75" fmla="*/ 1559012 h 1806877"/>
              <a:gd name="connsiteX76" fmla="*/ 8194548 w 12192000"/>
              <a:gd name="connsiteY76" fmla="*/ 1565013 h 1806877"/>
              <a:gd name="connsiteX77" fmla="*/ 8165771 w 12192000"/>
              <a:gd name="connsiteY77" fmla="*/ 1579116 h 1806877"/>
              <a:gd name="connsiteX78" fmla="*/ 8116832 w 12192000"/>
              <a:gd name="connsiteY78" fmla="*/ 1608547 h 1806877"/>
              <a:gd name="connsiteX79" fmla="*/ 8089016 w 12192000"/>
              <a:gd name="connsiteY79" fmla="*/ 1617129 h 1806877"/>
              <a:gd name="connsiteX80" fmla="*/ 8074658 w 12192000"/>
              <a:gd name="connsiteY80" fmla="*/ 1626971 h 1806877"/>
              <a:gd name="connsiteX81" fmla="*/ 8068056 w 12192000"/>
              <a:gd name="connsiteY81" fmla="*/ 1627924 h 1806877"/>
              <a:gd name="connsiteX82" fmla="*/ 8046900 w 12192000"/>
              <a:gd name="connsiteY82" fmla="*/ 1634483 h 1806877"/>
              <a:gd name="connsiteX83" fmla="*/ 8034634 w 12192000"/>
              <a:gd name="connsiteY83" fmla="*/ 1637466 h 1806877"/>
              <a:gd name="connsiteX84" fmla="*/ 8029700 w 12192000"/>
              <a:gd name="connsiteY84" fmla="*/ 1638364 h 1806877"/>
              <a:gd name="connsiteX85" fmla="*/ 7987514 w 12192000"/>
              <a:gd name="connsiteY85" fmla="*/ 1638160 h 1806877"/>
              <a:gd name="connsiteX86" fmla="*/ 7960991 w 12192000"/>
              <a:gd name="connsiteY86" fmla="*/ 1648892 h 1806877"/>
              <a:gd name="connsiteX87" fmla="*/ 7937606 w 12192000"/>
              <a:gd name="connsiteY87" fmla="*/ 1650659 h 1806877"/>
              <a:gd name="connsiteX88" fmla="*/ 7931522 w 12192000"/>
              <a:gd name="connsiteY88" fmla="*/ 1653082 h 1806877"/>
              <a:gd name="connsiteX89" fmla="*/ 7872444 w 12192000"/>
              <a:gd name="connsiteY89" fmla="*/ 1652202 h 1806877"/>
              <a:gd name="connsiteX90" fmla="*/ 7832232 w 12192000"/>
              <a:gd name="connsiteY90" fmla="*/ 1658594 h 1806877"/>
              <a:gd name="connsiteX91" fmla="*/ 7744332 w 12192000"/>
              <a:gd name="connsiteY91" fmla="*/ 1657695 h 1806877"/>
              <a:gd name="connsiteX92" fmla="*/ 7723062 w 12192000"/>
              <a:gd name="connsiteY92" fmla="*/ 1658222 h 1806877"/>
              <a:gd name="connsiteX93" fmla="*/ 7705682 w 12192000"/>
              <a:gd name="connsiteY93" fmla="*/ 1664606 h 1806877"/>
              <a:gd name="connsiteX94" fmla="*/ 7702441 w 12192000"/>
              <a:gd name="connsiteY94" fmla="*/ 1671260 h 1806877"/>
              <a:gd name="connsiteX95" fmla="*/ 7690889 w 12192000"/>
              <a:gd name="connsiteY95" fmla="*/ 1672499 h 1806877"/>
              <a:gd name="connsiteX96" fmla="*/ 7688002 w 12192000"/>
              <a:gd name="connsiteY96" fmla="*/ 1674071 h 1806877"/>
              <a:gd name="connsiteX97" fmla="*/ 7671275 w 12192000"/>
              <a:gd name="connsiteY97" fmla="*/ 1681835 h 1806877"/>
              <a:gd name="connsiteX98" fmla="*/ 7585018 w 12192000"/>
              <a:gd name="connsiteY98" fmla="*/ 1675431 h 1806877"/>
              <a:gd name="connsiteX99" fmla="*/ 7471472 w 12192000"/>
              <a:gd name="connsiteY99" fmla="*/ 1682487 h 1806877"/>
              <a:gd name="connsiteX100" fmla="*/ 7381391 w 12192000"/>
              <a:gd name="connsiteY100" fmla="*/ 1689122 h 1806877"/>
              <a:gd name="connsiteX101" fmla="*/ 7292528 w 12192000"/>
              <a:gd name="connsiteY101" fmla="*/ 1689863 h 1806877"/>
              <a:gd name="connsiteX102" fmla="*/ 7204542 w 12192000"/>
              <a:gd name="connsiteY102" fmla="*/ 1667362 h 1806877"/>
              <a:gd name="connsiteX103" fmla="*/ 7179107 w 12192000"/>
              <a:gd name="connsiteY103" fmla="*/ 1664705 h 1806877"/>
              <a:gd name="connsiteX104" fmla="*/ 7176110 w 12192000"/>
              <a:gd name="connsiteY104" fmla="*/ 1667956 h 1806877"/>
              <a:gd name="connsiteX105" fmla="*/ 7149935 w 12192000"/>
              <a:gd name="connsiteY105" fmla="*/ 1671723 h 1806877"/>
              <a:gd name="connsiteX106" fmla="*/ 7076173 w 12192000"/>
              <a:gd name="connsiteY106" fmla="*/ 1681613 h 1806877"/>
              <a:gd name="connsiteX107" fmla="*/ 6997704 w 12192000"/>
              <a:gd name="connsiteY107" fmla="*/ 1681043 h 1806877"/>
              <a:gd name="connsiteX108" fmla="*/ 6883473 w 12192000"/>
              <a:gd name="connsiteY108" fmla="*/ 1705122 h 1806877"/>
              <a:gd name="connsiteX109" fmla="*/ 6687688 w 12192000"/>
              <a:gd name="connsiteY109" fmla="*/ 1727643 h 1806877"/>
              <a:gd name="connsiteX110" fmla="*/ 6529051 w 12192000"/>
              <a:gd name="connsiteY110" fmla="*/ 1750971 h 1806877"/>
              <a:gd name="connsiteX111" fmla="*/ 6306028 w 12192000"/>
              <a:gd name="connsiteY111" fmla="*/ 1761123 h 1806877"/>
              <a:gd name="connsiteX112" fmla="*/ 6148526 w 12192000"/>
              <a:gd name="connsiteY112" fmla="*/ 1790230 h 1806877"/>
              <a:gd name="connsiteX113" fmla="*/ 6053787 w 12192000"/>
              <a:gd name="connsiteY113" fmla="*/ 1806877 h 1806877"/>
              <a:gd name="connsiteX114" fmla="*/ 6048466 w 12192000"/>
              <a:gd name="connsiteY114" fmla="*/ 1805585 h 1806877"/>
              <a:gd name="connsiteX115" fmla="*/ 6028583 w 12192000"/>
              <a:gd name="connsiteY115" fmla="*/ 1806085 h 1806877"/>
              <a:gd name="connsiteX116" fmla="*/ 6021207 w 12192000"/>
              <a:gd name="connsiteY116" fmla="*/ 1799140 h 1806877"/>
              <a:gd name="connsiteX117" fmla="*/ 5990008 w 12192000"/>
              <a:gd name="connsiteY117" fmla="*/ 1794814 h 1806877"/>
              <a:gd name="connsiteX118" fmla="*/ 5937319 w 12192000"/>
              <a:gd name="connsiteY118" fmla="*/ 1797660 h 1806877"/>
              <a:gd name="connsiteX119" fmla="*/ 5743302 w 12192000"/>
              <a:gd name="connsiteY119" fmla="*/ 1782136 h 1806877"/>
              <a:gd name="connsiteX120" fmla="*/ 5607054 w 12192000"/>
              <a:gd name="connsiteY120" fmla="*/ 1775578 h 1806877"/>
              <a:gd name="connsiteX121" fmla="*/ 5464006 w 12192000"/>
              <a:gd name="connsiteY121" fmla="*/ 1763436 h 1806877"/>
              <a:gd name="connsiteX122" fmla="*/ 5412840 w 12192000"/>
              <a:gd name="connsiteY122" fmla="*/ 1788824 h 1806877"/>
              <a:gd name="connsiteX123" fmla="*/ 5361713 w 12192000"/>
              <a:gd name="connsiteY123" fmla="*/ 1773980 h 1806877"/>
              <a:gd name="connsiteX124" fmla="*/ 5241786 w 12192000"/>
              <a:gd name="connsiteY124" fmla="*/ 1756656 h 1806877"/>
              <a:gd name="connsiteX125" fmla="*/ 5202963 w 12192000"/>
              <a:gd name="connsiteY125" fmla="*/ 1747306 h 1806877"/>
              <a:gd name="connsiteX126" fmla="*/ 5154668 w 12192000"/>
              <a:gd name="connsiteY126" fmla="*/ 1744668 h 1806877"/>
              <a:gd name="connsiteX127" fmla="*/ 5136547 w 12192000"/>
              <a:gd name="connsiteY127" fmla="*/ 1738620 h 1806877"/>
              <a:gd name="connsiteX128" fmla="*/ 5122587 w 12192000"/>
              <a:gd name="connsiteY128" fmla="*/ 1735756 h 1806877"/>
              <a:gd name="connsiteX129" fmla="*/ 5119579 w 12192000"/>
              <a:gd name="connsiteY129" fmla="*/ 1734004 h 1806877"/>
              <a:gd name="connsiteX130" fmla="*/ 5101616 w 12192000"/>
              <a:gd name="connsiteY130" fmla="*/ 1724948 h 1806877"/>
              <a:gd name="connsiteX131" fmla="*/ 5045783 w 12192000"/>
              <a:gd name="connsiteY131" fmla="*/ 1730209 h 1806877"/>
              <a:gd name="connsiteX132" fmla="*/ 4991477 w 12192000"/>
              <a:gd name="connsiteY132" fmla="*/ 1716450 h 1806877"/>
              <a:gd name="connsiteX133" fmla="*/ 4820387 w 12192000"/>
              <a:gd name="connsiteY133" fmla="*/ 1695973 h 1806877"/>
              <a:gd name="connsiteX134" fmla="*/ 4742338 w 12192000"/>
              <a:gd name="connsiteY134" fmla="*/ 1672696 h 1806877"/>
              <a:gd name="connsiteX135" fmla="*/ 4703062 w 12192000"/>
              <a:gd name="connsiteY135" fmla="*/ 1665094 h 1806877"/>
              <a:gd name="connsiteX136" fmla="*/ 4701052 w 12192000"/>
              <a:gd name="connsiteY136" fmla="*/ 1664466 h 1806877"/>
              <a:gd name="connsiteX137" fmla="*/ 4701986 w 12192000"/>
              <a:gd name="connsiteY137" fmla="*/ 1664294 h 1806877"/>
              <a:gd name="connsiteX138" fmla="*/ 4697074 w 12192000"/>
              <a:gd name="connsiteY138" fmla="*/ 1663224 h 1806877"/>
              <a:gd name="connsiteX139" fmla="*/ 4701052 w 12192000"/>
              <a:gd name="connsiteY139" fmla="*/ 1664466 h 1806877"/>
              <a:gd name="connsiteX140" fmla="*/ 4695406 w 12192000"/>
              <a:gd name="connsiteY140" fmla="*/ 1665504 h 1806877"/>
              <a:gd name="connsiteX141" fmla="*/ 4495727 w 12192000"/>
              <a:gd name="connsiteY141" fmla="*/ 1656633 h 1806877"/>
              <a:gd name="connsiteX142" fmla="*/ 4428317 w 12192000"/>
              <a:gd name="connsiteY142" fmla="*/ 1646311 h 1806877"/>
              <a:gd name="connsiteX143" fmla="*/ 4424455 w 12192000"/>
              <a:gd name="connsiteY143" fmla="*/ 1646545 h 1806877"/>
              <a:gd name="connsiteX144" fmla="*/ 4418141 w 12192000"/>
              <a:gd name="connsiteY144" fmla="*/ 1643457 h 1806877"/>
              <a:gd name="connsiteX145" fmla="*/ 4389054 w 12192000"/>
              <a:gd name="connsiteY145" fmla="*/ 1635100 h 1806877"/>
              <a:gd name="connsiteX146" fmla="*/ 4243963 w 12192000"/>
              <a:gd name="connsiteY146" fmla="*/ 1600547 h 1806877"/>
              <a:gd name="connsiteX147" fmla="*/ 4230390 w 12192000"/>
              <a:gd name="connsiteY147" fmla="*/ 1596782 h 1806877"/>
              <a:gd name="connsiteX148" fmla="*/ 4151096 w 12192000"/>
              <a:gd name="connsiteY148" fmla="*/ 1589415 h 1806877"/>
              <a:gd name="connsiteX149" fmla="*/ 4091729 w 12192000"/>
              <a:gd name="connsiteY149" fmla="*/ 1565484 h 1806877"/>
              <a:gd name="connsiteX150" fmla="*/ 3994992 w 12192000"/>
              <a:gd name="connsiteY150" fmla="*/ 1554250 h 1806877"/>
              <a:gd name="connsiteX151" fmla="*/ 3898778 w 12192000"/>
              <a:gd name="connsiteY151" fmla="*/ 1546088 h 1806877"/>
              <a:gd name="connsiteX152" fmla="*/ 3863728 w 12192000"/>
              <a:gd name="connsiteY152" fmla="*/ 1544567 h 1806877"/>
              <a:gd name="connsiteX153" fmla="*/ 3729252 w 12192000"/>
              <a:gd name="connsiteY153" fmla="*/ 1544592 h 1806877"/>
              <a:gd name="connsiteX154" fmla="*/ 3716543 w 12192000"/>
              <a:gd name="connsiteY154" fmla="*/ 1541771 h 1806877"/>
              <a:gd name="connsiteX155" fmla="*/ 3715389 w 12192000"/>
              <a:gd name="connsiteY155" fmla="*/ 1538406 h 1806877"/>
              <a:gd name="connsiteX156" fmla="*/ 3682391 w 12192000"/>
              <a:gd name="connsiteY156" fmla="*/ 1529372 h 1806877"/>
              <a:gd name="connsiteX157" fmla="*/ 3669607 w 12192000"/>
              <a:gd name="connsiteY157" fmla="*/ 1534463 h 1806877"/>
              <a:gd name="connsiteX158" fmla="*/ 3669577 w 12192000"/>
              <a:gd name="connsiteY158" fmla="*/ 1534458 h 1806877"/>
              <a:gd name="connsiteX159" fmla="*/ 3660365 w 12192000"/>
              <a:gd name="connsiteY159" fmla="*/ 1531370 h 1806877"/>
              <a:gd name="connsiteX160" fmla="*/ 3637171 w 12192000"/>
              <a:gd name="connsiteY160" fmla="*/ 1523813 h 1806877"/>
              <a:gd name="connsiteX161" fmla="*/ 3636519 w 12192000"/>
              <a:gd name="connsiteY161" fmla="*/ 1523773 h 1806877"/>
              <a:gd name="connsiteX162" fmla="*/ 3589716 w 12192000"/>
              <a:gd name="connsiteY162" fmla="*/ 1506360 h 1806877"/>
              <a:gd name="connsiteX163" fmla="*/ 3583541 w 12192000"/>
              <a:gd name="connsiteY163" fmla="*/ 1507469 h 1806877"/>
              <a:gd name="connsiteX164" fmla="*/ 3574426 w 12192000"/>
              <a:gd name="connsiteY164" fmla="*/ 1507574 h 1806877"/>
              <a:gd name="connsiteX165" fmla="*/ 3574190 w 12192000"/>
              <a:gd name="connsiteY165" fmla="*/ 1507350 h 1806877"/>
              <a:gd name="connsiteX166" fmla="*/ 3565671 w 12192000"/>
              <a:gd name="connsiteY166" fmla="*/ 1507894 h 1806877"/>
              <a:gd name="connsiteX167" fmla="*/ 3515816 w 12192000"/>
              <a:gd name="connsiteY167" fmla="*/ 1499688 h 1806877"/>
              <a:gd name="connsiteX168" fmla="*/ 3452912 w 12192000"/>
              <a:gd name="connsiteY168" fmla="*/ 1496444 h 1806877"/>
              <a:gd name="connsiteX169" fmla="*/ 3380405 w 12192000"/>
              <a:gd name="connsiteY169" fmla="*/ 1486216 h 1806877"/>
              <a:gd name="connsiteX170" fmla="*/ 3343625 w 12192000"/>
              <a:gd name="connsiteY170" fmla="*/ 1500147 h 1806877"/>
              <a:gd name="connsiteX171" fmla="*/ 3323774 w 12192000"/>
              <a:gd name="connsiteY171" fmla="*/ 1501476 h 1806877"/>
              <a:gd name="connsiteX172" fmla="*/ 3321444 w 12192000"/>
              <a:gd name="connsiteY172" fmla="*/ 1500659 h 1806877"/>
              <a:gd name="connsiteX173" fmla="*/ 3242143 w 12192000"/>
              <a:gd name="connsiteY173" fmla="*/ 1505268 h 1806877"/>
              <a:gd name="connsiteX174" fmla="*/ 3122401 w 12192000"/>
              <a:gd name="connsiteY174" fmla="*/ 1511314 h 1806877"/>
              <a:gd name="connsiteX175" fmla="*/ 3010177 w 12192000"/>
              <a:gd name="connsiteY175" fmla="*/ 1513132 h 1806877"/>
              <a:gd name="connsiteX176" fmla="*/ 2782615 w 12192000"/>
              <a:gd name="connsiteY176" fmla="*/ 1509375 h 1806877"/>
              <a:gd name="connsiteX177" fmla="*/ 2668665 w 12192000"/>
              <a:gd name="connsiteY177" fmla="*/ 1517660 h 1806877"/>
              <a:gd name="connsiteX178" fmla="*/ 2548073 w 12192000"/>
              <a:gd name="connsiteY178" fmla="*/ 1516667 h 1806877"/>
              <a:gd name="connsiteX179" fmla="*/ 2423377 w 12192000"/>
              <a:gd name="connsiteY179" fmla="*/ 1527776 h 1806877"/>
              <a:gd name="connsiteX180" fmla="*/ 2295298 w 12192000"/>
              <a:gd name="connsiteY180" fmla="*/ 1534368 h 1806877"/>
              <a:gd name="connsiteX181" fmla="*/ 2188781 w 12192000"/>
              <a:gd name="connsiteY181" fmla="*/ 1529677 h 1806877"/>
              <a:gd name="connsiteX182" fmla="*/ 2074855 w 12192000"/>
              <a:gd name="connsiteY182" fmla="*/ 1515446 h 1806877"/>
              <a:gd name="connsiteX183" fmla="*/ 2012587 w 12192000"/>
              <a:gd name="connsiteY183" fmla="*/ 1522487 h 1806877"/>
              <a:gd name="connsiteX184" fmla="*/ 1932075 w 12192000"/>
              <a:gd name="connsiteY184" fmla="*/ 1517914 h 1806877"/>
              <a:gd name="connsiteX185" fmla="*/ 1908490 w 12192000"/>
              <a:gd name="connsiteY185" fmla="*/ 1526423 h 1806877"/>
              <a:gd name="connsiteX186" fmla="*/ 1908410 w 12192000"/>
              <a:gd name="connsiteY186" fmla="*/ 1526410 h 1806877"/>
              <a:gd name="connsiteX187" fmla="*/ 1901918 w 12192000"/>
              <a:gd name="connsiteY187" fmla="*/ 1522410 h 1806877"/>
              <a:gd name="connsiteX188" fmla="*/ 1876753 w 12192000"/>
              <a:gd name="connsiteY188" fmla="*/ 1517619 h 1806877"/>
              <a:gd name="connsiteX189" fmla="*/ 1858194 w 12192000"/>
              <a:gd name="connsiteY189" fmla="*/ 1522343 h 1806877"/>
              <a:gd name="connsiteX190" fmla="*/ 1702657 w 12192000"/>
              <a:gd name="connsiteY190" fmla="*/ 1510562 h 1806877"/>
              <a:gd name="connsiteX191" fmla="*/ 1701421 w 12192000"/>
              <a:gd name="connsiteY191" fmla="*/ 1510775 h 1806877"/>
              <a:gd name="connsiteX192" fmla="*/ 1699973 w 12192000"/>
              <a:gd name="connsiteY192" fmla="*/ 1507739 h 1806877"/>
              <a:gd name="connsiteX193" fmla="*/ 1682526 w 12192000"/>
              <a:gd name="connsiteY193" fmla="*/ 1504598 h 1806877"/>
              <a:gd name="connsiteX194" fmla="*/ 1677380 w 12192000"/>
              <a:gd name="connsiteY194" fmla="*/ 1504851 h 1806877"/>
              <a:gd name="connsiteX195" fmla="*/ 1670304 w 12192000"/>
              <a:gd name="connsiteY195" fmla="*/ 1503744 h 1806877"/>
              <a:gd name="connsiteX196" fmla="*/ 1670197 w 12192000"/>
              <a:gd name="connsiteY196" fmla="*/ 1503497 h 1806877"/>
              <a:gd name="connsiteX197" fmla="*/ 1626301 w 12192000"/>
              <a:gd name="connsiteY197" fmla="*/ 1474931 h 1806877"/>
              <a:gd name="connsiteX198" fmla="*/ 1535119 w 12192000"/>
              <a:gd name="connsiteY198" fmla="*/ 1463075 h 1806877"/>
              <a:gd name="connsiteX199" fmla="*/ 1531340 w 12192000"/>
              <a:gd name="connsiteY199" fmla="*/ 1461293 h 1806877"/>
              <a:gd name="connsiteX200" fmla="*/ 1498454 w 12192000"/>
              <a:gd name="connsiteY200" fmla="*/ 1463478 h 1806877"/>
              <a:gd name="connsiteX201" fmla="*/ 1478806 w 12192000"/>
              <a:gd name="connsiteY201" fmla="*/ 1464611 h 1806877"/>
              <a:gd name="connsiteX202" fmla="*/ 1358081 w 12192000"/>
              <a:gd name="connsiteY202" fmla="*/ 1455545 h 1806877"/>
              <a:gd name="connsiteX203" fmla="*/ 1222449 w 12192000"/>
              <a:gd name="connsiteY203" fmla="*/ 1455454 h 1806877"/>
              <a:gd name="connsiteX204" fmla="*/ 1180983 w 12192000"/>
              <a:gd name="connsiteY204" fmla="*/ 1440557 h 1806877"/>
              <a:gd name="connsiteX205" fmla="*/ 1018426 w 12192000"/>
              <a:gd name="connsiteY205" fmla="*/ 1400226 h 1806877"/>
              <a:gd name="connsiteX206" fmla="*/ 940021 w 12192000"/>
              <a:gd name="connsiteY206" fmla="*/ 1409452 h 1806877"/>
              <a:gd name="connsiteX207" fmla="*/ 940362 w 12192000"/>
              <a:gd name="connsiteY207" fmla="*/ 1408090 h 1806877"/>
              <a:gd name="connsiteX208" fmla="*/ 927147 w 12192000"/>
              <a:gd name="connsiteY208" fmla="*/ 1407436 h 1806877"/>
              <a:gd name="connsiteX209" fmla="*/ 915481 w 12192000"/>
              <a:gd name="connsiteY209" fmla="*/ 1395526 h 1806877"/>
              <a:gd name="connsiteX210" fmla="*/ 884363 w 12192000"/>
              <a:gd name="connsiteY210" fmla="*/ 1395024 h 1806877"/>
              <a:gd name="connsiteX211" fmla="*/ 883522 w 12192000"/>
              <a:gd name="connsiteY211" fmla="*/ 1400267 h 1806877"/>
              <a:gd name="connsiteX212" fmla="*/ 865903 w 12192000"/>
              <a:gd name="connsiteY212" fmla="*/ 1394324 h 1806877"/>
              <a:gd name="connsiteX213" fmla="*/ 790832 w 12192000"/>
              <a:gd name="connsiteY213" fmla="*/ 1370999 h 1806877"/>
              <a:gd name="connsiteX214" fmla="*/ 749766 w 12192000"/>
              <a:gd name="connsiteY214" fmla="*/ 1353216 h 1806877"/>
              <a:gd name="connsiteX215" fmla="*/ 705470 w 12192000"/>
              <a:gd name="connsiteY215" fmla="*/ 1354328 h 1806877"/>
              <a:gd name="connsiteX216" fmla="*/ 692371 w 12192000"/>
              <a:gd name="connsiteY216" fmla="*/ 1343942 h 1806877"/>
              <a:gd name="connsiteX217" fmla="*/ 690203 w 12192000"/>
              <a:gd name="connsiteY217" fmla="*/ 1341970 h 1806877"/>
              <a:gd name="connsiteX218" fmla="*/ 679574 w 12192000"/>
              <a:gd name="connsiteY218" fmla="*/ 1338069 h 1806877"/>
              <a:gd name="connsiteX219" fmla="*/ 679009 w 12192000"/>
              <a:gd name="connsiteY219" fmla="*/ 1331966 h 1806877"/>
              <a:gd name="connsiteX220" fmla="*/ 664756 w 12192000"/>
              <a:gd name="connsiteY220" fmla="*/ 1322509 h 1806877"/>
              <a:gd name="connsiteX221" fmla="*/ 644515 w 12192000"/>
              <a:gd name="connsiteY221" fmla="*/ 1316732 h 1806877"/>
              <a:gd name="connsiteX222" fmla="*/ 545716 w 12192000"/>
              <a:gd name="connsiteY222" fmla="*/ 1294878 h 1806877"/>
              <a:gd name="connsiteX223" fmla="*/ 488094 w 12192000"/>
              <a:gd name="connsiteY223" fmla="*/ 1278596 h 1806877"/>
              <a:gd name="connsiteX224" fmla="*/ 468538 w 12192000"/>
              <a:gd name="connsiteY224" fmla="*/ 1267376 h 1806877"/>
              <a:gd name="connsiteX225" fmla="*/ 439655 w 12192000"/>
              <a:gd name="connsiteY225" fmla="*/ 1255090 h 1806877"/>
              <a:gd name="connsiteX226" fmla="*/ 390496 w 12192000"/>
              <a:gd name="connsiteY226" fmla="*/ 1229512 h 1806877"/>
              <a:gd name="connsiteX227" fmla="*/ 362616 w 12192000"/>
              <a:gd name="connsiteY227" fmla="*/ 1221981 h 1806877"/>
              <a:gd name="connsiteX228" fmla="*/ 348184 w 12192000"/>
              <a:gd name="connsiteY228" fmla="*/ 1213437 h 1806877"/>
              <a:gd name="connsiteX229" fmla="*/ 341576 w 12192000"/>
              <a:gd name="connsiteY229" fmla="*/ 1212583 h 1806877"/>
              <a:gd name="connsiteX230" fmla="*/ 320370 w 12192000"/>
              <a:gd name="connsiteY230" fmla="*/ 1206827 h 1806877"/>
              <a:gd name="connsiteX231" fmla="*/ 308082 w 12192000"/>
              <a:gd name="connsiteY231" fmla="*/ 1204195 h 1806877"/>
              <a:gd name="connsiteX232" fmla="*/ 303141 w 12192000"/>
              <a:gd name="connsiteY232" fmla="*/ 1203396 h 1806877"/>
              <a:gd name="connsiteX233" fmla="*/ 260955 w 12192000"/>
              <a:gd name="connsiteY233" fmla="*/ 1203345 h 1806877"/>
              <a:gd name="connsiteX234" fmla="*/ 234352 w 12192000"/>
              <a:gd name="connsiteY234" fmla="*/ 1193972 h 1806877"/>
              <a:gd name="connsiteX235" fmla="*/ 210954 w 12192000"/>
              <a:gd name="connsiteY235" fmla="*/ 1192326 h 1806877"/>
              <a:gd name="connsiteX236" fmla="*/ 204851 w 12192000"/>
              <a:gd name="connsiteY236" fmla="*/ 1190210 h 1806877"/>
              <a:gd name="connsiteX237" fmla="*/ 145778 w 12192000"/>
              <a:gd name="connsiteY237" fmla="*/ 1190651 h 1806877"/>
              <a:gd name="connsiteX238" fmla="*/ 105518 w 12192000"/>
              <a:gd name="connsiteY238" fmla="*/ 1184937 h 1806877"/>
              <a:gd name="connsiteX239" fmla="*/ 17623 w 12192000"/>
              <a:gd name="connsiteY239" fmla="*/ 1185238 h 1806877"/>
              <a:gd name="connsiteX240" fmla="*/ 0 w 12192000"/>
              <a:gd name="connsiteY240" fmla="*/ 1184768 h 1806877"/>
              <a:gd name="connsiteX241" fmla="*/ 0 w 12192000"/>
              <a:gd name="connsiteY241" fmla="*/ 0 h 1806877"/>
              <a:gd name="connsiteX0" fmla="*/ 0 w 12192000"/>
              <a:gd name="connsiteY0" fmla="*/ 0 h 1806877"/>
              <a:gd name="connsiteX1" fmla="*/ 12192000 w 12192000"/>
              <a:gd name="connsiteY1" fmla="*/ 0 h 1806877"/>
              <a:gd name="connsiteX2" fmla="*/ 12192000 w 12192000"/>
              <a:gd name="connsiteY2" fmla="*/ 1129867 h 1806877"/>
              <a:gd name="connsiteX3" fmla="*/ 12174158 w 12192000"/>
              <a:gd name="connsiteY3" fmla="*/ 1133797 h 1806877"/>
              <a:gd name="connsiteX4" fmla="*/ 12111983 w 12192000"/>
              <a:gd name="connsiteY4" fmla="*/ 1161939 h 1806877"/>
              <a:gd name="connsiteX5" fmla="*/ 11967186 w 12192000"/>
              <a:gd name="connsiteY5" fmla="*/ 1201206 h 1806877"/>
              <a:gd name="connsiteX6" fmla="*/ 11953646 w 12192000"/>
              <a:gd name="connsiteY6" fmla="*/ 1205499 h 1806877"/>
              <a:gd name="connsiteX7" fmla="*/ 11874413 w 12192000"/>
              <a:gd name="connsiteY7" fmla="*/ 1213569 h 1806877"/>
              <a:gd name="connsiteX8" fmla="*/ 11815251 w 12192000"/>
              <a:gd name="connsiteY8" fmla="*/ 1241020 h 1806877"/>
              <a:gd name="connsiteX9" fmla="*/ 11718610 w 12192000"/>
              <a:gd name="connsiteY9" fmla="*/ 1253479 h 1806877"/>
              <a:gd name="connsiteX10" fmla="*/ 11622463 w 12192000"/>
              <a:gd name="connsiteY10" fmla="*/ 1262368 h 1806877"/>
              <a:gd name="connsiteX11" fmla="*/ 11587426 w 12192000"/>
              <a:gd name="connsiteY11" fmla="*/ 1263916 h 1806877"/>
              <a:gd name="connsiteX12" fmla="*/ 11441207 w 12192000"/>
              <a:gd name="connsiteY12" fmla="*/ 1262974 h 1806877"/>
              <a:gd name="connsiteX13" fmla="*/ 11406215 w 12192000"/>
              <a:gd name="connsiteY13" fmla="*/ 1280453 h 1806877"/>
              <a:gd name="connsiteX14" fmla="*/ 11361043 w 12192000"/>
              <a:gd name="connsiteY14" fmla="*/ 1286632 h 1806877"/>
              <a:gd name="connsiteX15" fmla="*/ 11259450 w 12192000"/>
              <a:gd name="connsiteY15" fmla="*/ 1286738 h 1806877"/>
              <a:gd name="connsiteX16" fmla="*/ 11128948 w 12192000"/>
              <a:gd name="connsiteY16" fmla="*/ 1245981 h 1806877"/>
              <a:gd name="connsiteX17" fmla="*/ 11090810 w 12192000"/>
              <a:gd name="connsiteY17" fmla="*/ 1243590 h 1806877"/>
              <a:gd name="connsiteX18" fmla="*/ 11085499 w 12192000"/>
              <a:gd name="connsiteY18" fmla="*/ 1248151 h 1806877"/>
              <a:gd name="connsiteX19" fmla="*/ 11031924 w 12192000"/>
              <a:gd name="connsiteY19" fmla="*/ 1225704 h 1806877"/>
              <a:gd name="connsiteX20" fmla="*/ 10955096 w 12192000"/>
              <a:gd name="connsiteY20" fmla="*/ 1231768 h 1806877"/>
              <a:gd name="connsiteX21" fmla="*/ 10864884 w 12192000"/>
              <a:gd name="connsiteY21" fmla="*/ 1245957 h 1806877"/>
              <a:gd name="connsiteX22" fmla="*/ 10841363 w 12192000"/>
              <a:gd name="connsiteY22" fmla="*/ 1251400 h 1806877"/>
              <a:gd name="connsiteX23" fmla="*/ 10780910 w 12192000"/>
              <a:gd name="connsiteY23" fmla="*/ 1249166 h 1806877"/>
              <a:gd name="connsiteX24" fmla="*/ 10696254 w 12192000"/>
              <a:gd name="connsiteY24" fmla="*/ 1259247 h 1806877"/>
              <a:gd name="connsiteX25" fmla="*/ 10577832 w 12192000"/>
              <a:gd name="connsiteY25" fmla="*/ 1255994 h 1806877"/>
              <a:gd name="connsiteX26" fmla="*/ 10531976 w 12192000"/>
              <a:gd name="connsiteY26" fmla="*/ 1249692 h 1806877"/>
              <a:gd name="connsiteX27" fmla="*/ 10453101 w 12192000"/>
              <a:gd name="connsiteY27" fmla="*/ 1241000 h 1806877"/>
              <a:gd name="connsiteX28" fmla="*/ 10407706 w 12192000"/>
              <a:gd name="connsiteY28" fmla="*/ 1235650 h 1806877"/>
              <a:gd name="connsiteX29" fmla="*/ 10368559 w 12192000"/>
              <a:gd name="connsiteY29" fmla="*/ 1235686 h 1806877"/>
              <a:gd name="connsiteX30" fmla="*/ 10352542 w 12192000"/>
              <a:gd name="connsiteY30" fmla="*/ 1245817 h 1806877"/>
              <a:gd name="connsiteX31" fmla="*/ 10294918 w 12192000"/>
              <a:gd name="connsiteY31" fmla="*/ 1263549 h 1806877"/>
              <a:gd name="connsiteX32" fmla="*/ 10271059 w 12192000"/>
              <a:gd name="connsiteY32" fmla="*/ 1265010 h 1806877"/>
              <a:gd name="connsiteX33" fmla="*/ 10239064 w 12192000"/>
              <a:gd name="connsiteY33" fmla="*/ 1270598 h 1806877"/>
              <a:gd name="connsiteX34" fmla="*/ 10181078 w 12192000"/>
              <a:gd name="connsiteY34" fmla="*/ 1276374 h 1806877"/>
              <a:gd name="connsiteX35" fmla="*/ 10153458 w 12192000"/>
              <a:gd name="connsiteY35" fmla="*/ 1285229 h 1806877"/>
              <a:gd name="connsiteX36" fmla="*/ 10140775 w 12192000"/>
              <a:gd name="connsiteY36" fmla="*/ 1285847 h 1806877"/>
              <a:gd name="connsiteX37" fmla="*/ 10132055 w 12192000"/>
              <a:gd name="connsiteY37" fmla="*/ 1297214 h 1806877"/>
              <a:gd name="connsiteX38" fmla="*/ 10094093 w 12192000"/>
              <a:gd name="connsiteY38" fmla="*/ 1316697 h 1806877"/>
              <a:gd name="connsiteX39" fmla="*/ 10059188 w 12192000"/>
              <a:gd name="connsiteY39" fmla="*/ 1326655 h 1806877"/>
              <a:gd name="connsiteX40" fmla="*/ 10016268 w 12192000"/>
              <a:gd name="connsiteY40" fmla="*/ 1325133 h 1806877"/>
              <a:gd name="connsiteX41" fmla="*/ 9937115 w 12192000"/>
              <a:gd name="connsiteY41" fmla="*/ 1337731 h 1806877"/>
              <a:gd name="connsiteX42" fmla="*/ 9824942 w 12192000"/>
              <a:gd name="connsiteY42" fmla="*/ 1342969 h 1806877"/>
              <a:gd name="connsiteX43" fmla="*/ 9705553 w 12192000"/>
              <a:gd name="connsiteY43" fmla="*/ 1359323 h 1806877"/>
              <a:gd name="connsiteX44" fmla="*/ 9589915 w 12192000"/>
              <a:gd name="connsiteY44" fmla="*/ 1382355 h 1806877"/>
              <a:gd name="connsiteX45" fmla="*/ 9315048 w 12192000"/>
              <a:gd name="connsiteY45" fmla="*/ 1428626 h 1806877"/>
              <a:gd name="connsiteX46" fmla="*/ 9209077 w 12192000"/>
              <a:gd name="connsiteY46" fmla="*/ 1448049 h 1806877"/>
              <a:gd name="connsiteX47" fmla="*/ 9133300 w 12192000"/>
              <a:gd name="connsiteY47" fmla="*/ 1456152 h 1806877"/>
              <a:gd name="connsiteX48" fmla="*/ 9031264 w 12192000"/>
              <a:gd name="connsiteY48" fmla="*/ 1462053 h 1806877"/>
              <a:gd name="connsiteX49" fmla="*/ 8983321 w 12192000"/>
              <a:gd name="connsiteY49" fmla="*/ 1464616 h 1806877"/>
              <a:gd name="connsiteX50" fmla="*/ 8983035 w 12192000"/>
              <a:gd name="connsiteY50" fmla="*/ 1464417 h 1806877"/>
              <a:gd name="connsiteX51" fmla="*/ 8974072 w 12192000"/>
              <a:gd name="connsiteY51" fmla="*/ 1465390 h 1806877"/>
              <a:gd name="connsiteX52" fmla="*/ 8968242 w 12192000"/>
              <a:gd name="connsiteY52" fmla="*/ 1467079 h 1806877"/>
              <a:gd name="connsiteX53" fmla="*/ 8952199 w 12192000"/>
              <a:gd name="connsiteY53" fmla="*/ 1469700 h 1806877"/>
              <a:gd name="connsiteX54" fmla="*/ 8945873 w 12192000"/>
              <a:gd name="connsiteY54" fmla="*/ 1469099 h 1806877"/>
              <a:gd name="connsiteX55" fmla="*/ 8940905 w 12192000"/>
              <a:gd name="connsiteY55" fmla="*/ 1467238 h 1806877"/>
              <a:gd name="connsiteX56" fmla="*/ 8906846 w 12192000"/>
              <a:gd name="connsiteY56" fmla="*/ 1464481 h 1806877"/>
              <a:gd name="connsiteX57" fmla="*/ 8730411 w 12192000"/>
              <a:gd name="connsiteY57" fmla="*/ 1479838 h 1806877"/>
              <a:gd name="connsiteX58" fmla="*/ 8685834 w 12192000"/>
              <a:gd name="connsiteY58" fmla="*/ 1481431 h 1806877"/>
              <a:gd name="connsiteX59" fmla="*/ 8574116 w 12192000"/>
              <a:gd name="connsiteY59" fmla="*/ 1488166 h 1806877"/>
              <a:gd name="connsiteX60" fmla="*/ 8503254 w 12192000"/>
              <a:gd name="connsiteY60" fmla="*/ 1475627 h 1806877"/>
              <a:gd name="connsiteX61" fmla="*/ 8489028 w 12192000"/>
              <a:gd name="connsiteY61" fmla="*/ 1480483 h 1806877"/>
              <a:gd name="connsiteX62" fmla="*/ 8484222 w 12192000"/>
              <a:gd name="connsiteY62" fmla="*/ 1482955 h 1806877"/>
              <a:gd name="connsiteX63" fmla="*/ 8476034 w 12192000"/>
              <a:gd name="connsiteY63" fmla="*/ 1485197 h 1806877"/>
              <a:gd name="connsiteX64" fmla="*/ 8475659 w 12192000"/>
              <a:gd name="connsiteY64" fmla="*/ 1485048 h 1806877"/>
              <a:gd name="connsiteX65" fmla="*/ 8468325 w 12192000"/>
              <a:gd name="connsiteY65" fmla="*/ 1487552 h 1806877"/>
              <a:gd name="connsiteX66" fmla="*/ 8401298 w 12192000"/>
              <a:gd name="connsiteY66" fmla="*/ 1493672 h 1806877"/>
              <a:gd name="connsiteX67" fmla="*/ 8390295 w 12192000"/>
              <a:gd name="connsiteY67" fmla="*/ 1502138 h 1806877"/>
              <a:gd name="connsiteX68" fmla="*/ 8370102 w 12192000"/>
              <a:gd name="connsiteY68" fmla="*/ 1508730 h 1806877"/>
              <a:gd name="connsiteX69" fmla="*/ 8271491 w 12192000"/>
              <a:gd name="connsiteY69" fmla="*/ 1533520 h 1806877"/>
              <a:gd name="connsiteX70" fmla="*/ 8248843 w 12192000"/>
              <a:gd name="connsiteY70" fmla="*/ 1537060 h 1806877"/>
              <a:gd name="connsiteX71" fmla="*/ 8244399 w 12192000"/>
              <a:gd name="connsiteY71" fmla="*/ 1538596 h 1806877"/>
              <a:gd name="connsiteX72" fmla="*/ 8241700 w 12192000"/>
              <a:gd name="connsiteY72" fmla="*/ 1538396 h 1806877"/>
              <a:gd name="connsiteX73" fmla="*/ 8230388 w 12192000"/>
              <a:gd name="connsiteY73" fmla="*/ 1546517 h 1806877"/>
              <a:gd name="connsiteX74" fmla="*/ 8224228 w 12192000"/>
              <a:gd name="connsiteY74" fmla="*/ 1557267 h 1806877"/>
              <a:gd name="connsiteX75" fmla="*/ 8199666 w 12192000"/>
              <a:gd name="connsiteY75" fmla="*/ 1559012 h 1806877"/>
              <a:gd name="connsiteX76" fmla="*/ 8194548 w 12192000"/>
              <a:gd name="connsiteY76" fmla="*/ 1565013 h 1806877"/>
              <a:gd name="connsiteX77" fmla="*/ 8165771 w 12192000"/>
              <a:gd name="connsiteY77" fmla="*/ 1579116 h 1806877"/>
              <a:gd name="connsiteX78" fmla="*/ 8116832 w 12192000"/>
              <a:gd name="connsiteY78" fmla="*/ 1608547 h 1806877"/>
              <a:gd name="connsiteX79" fmla="*/ 8089016 w 12192000"/>
              <a:gd name="connsiteY79" fmla="*/ 1617129 h 1806877"/>
              <a:gd name="connsiteX80" fmla="*/ 8074658 w 12192000"/>
              <a:gd name="connsiteY80" fmla="*/ 1626971 h 1806877"/>
              <a:gd name="connsiteX81" fmla="*/ 8068056 w 12192000"/>
              <a:gd name="connsiteY81" fmla="*/ 1627924 h 1806877"/>
              <a:gd name="connsiteX82" fmla="*/ 8046900 w 12192000"/>
              <a:gd name="connsiteY82" fmla="*/ 1634483 h 1806877"/>
              <a:gd name="connsiteX83" fmla="*/ 8034634 w 12192000"/>
              <a:gd name="connsiteY83" fmla="*/ 1637466 h 1806877"/>
              <a:gd name="connsiteX84" fmla="*/ 8029700 w 12192000"/>
              <a:gd name="connsiteY84" fmla="*/ 1638364 h 1806877"/>
              <a:gd name="connsiteX85" fmla="*/ 7987514 w 12192000"/>
              <a:gd name="connsiteY85" fmla="*/ 1638160 h 1806877"/>
              <a:gd name="connsiteX86" fmla="*/ 7960991 w 12192000"/>
              <a:gd name="connsiteY86" fmla="*/ 1648892 h 1806877"/>
              <a:gd name="connsiteX87" fmla="*/ 7937606 w 12192000"/>
              <a:gd name="connsiteY87" fmla="*/ 1650659 h 1806877"/>
              <a:gd name="connsiteX88" fmla="*/ 7931522 w 12192000"/>
              <a:gd name="connsiteY88" fmla="*/ 1653082 h 1806877"/>
              <a:gd name="connsiteX89" fmla="*/ 7872444 w 12192000"/>
              <a:gd name="connsiteY89" fmla="*/ 1652202 h 1806877"/>
              <a:gd name="connsiteX90" fmla="*/ 7832232 w 12192000"/>
              <a:gd name="connsiteY90" fmla="*/ 1658594 h 1806877"/>
              <a:gd name="connsiteX91" fmla="*/ 7744332 w 12192000"/>
              <a:gd name="connsiteY91" fmla="*/ 1657695 h 1806877"/>
              <a:gd name="connsiteX92" fmla="*/ 7723062 w 12192000"/>
              <a:gd name="connsiteY92" fmla="*/ 1658222 h 1806877"/>
              <a:gd name="connsiteX93" fmla="*/ 7705682 w 12192000"/>
              <a:gd name="connsiteY93" fmla="*/ 1664606 h 1806877"/>
              <a:gd name="connsiteX94" fmla="*/ 7702441 w 12192000"/>
              <a:gd name="connsiteY94" fmla="*/ 1671260 h 1806877"/>
              <a:gd name="connsiteX95" fmla="*/ 7690889 w 12192000"/>
              <a:gd name="connsiteY95" fmla="*/ 1672499 h 1806877"/>
              <a:gd name="connsiteX96" fmla="*/ 7688002 w 12192000"/>
              <a:gd name="connsiteY96" fmla="*/ 1674071 h 1806877"/>
              <a:gd name="connsiteX97" fmla="*/ 7671275 w 12192000"/>
              <a:gd name="connsiteY97" fmla="*/ 1681835 h 1806877"/>
              <a:gd name="connsiteX98" fmla="*/ 7585018 w 12192000"/>
              <a:gd name="connsiteY98" fmla="*/ 1675431 h 1806877"/>
              <a:gd name="connsiteX99" fmla="*/ 7471472 w 12192000"/>
              <a:gd name="connsiteY99" fmla="*/ 1682487 h 1806877"/>
              <a:gd name="connsiteX100" fmla="*/ 7381391 w 12192000"/>
              <a:gd name="connsiteY100" fmla="*/ 1689122 h 1806877"/>
              <a:gd name="connsiteX101" fmla="*/ 7292528 w 12192000"/>
              <a:gd name="connsiteY101" fmla="*/ 1689863 h 1806877"/>
              <a:gd name="connsiteX102" fmla="*/ 7204542 w 12192000"/>
              <a:gd name="connsiteY102" fmla="*/ 1667362 h 1806877"/>
              <a:gd name="connsiteX103" fmla="*/ 7179107 w 12192000"/>
              <a:gd name="connsiteY103" fmla="*/ 1664705 h 1806877"/>
              <a:gd name="connsiteX104" fmla="*/ 7176110 w 12192000"/>
              <a:gd name="connsiteY104" fmla="*/ 1667956 h 1806877"/>
              <a:gd name="connsiteX105" fmla="*/ 7149935 w 12192000"/>
              <a:gd name="connsiteY105" fmla="*/ 1671723 h 1806877"/>
              <a:gd name="connsiteX106" fmla="*/ 7076173 w 12192000"/>
              <a:gd name="connsiteY106" fmla="*/ 1681613 h 1806877"/>
              <a:gd name="connsiteX107" fmla="*/ 6997704 w 12192000"/>
              <a:gd name="connsiteY107" fmla="*/ 1681043 h 1806877"/>
              <a:gd name="connsiteX108" fmla="*/ 6883473 w 12192000"/>
              <a:gd name="connsiteY108" fmla="*/ 1705122 h 1806877"/>
              <a:gd name="connsiteX109" fmla="*/ 6687688 w 12192000"/>
              <a:gd name="connsiteY109" fmla="*/ 1727643 h 1806877"/>
              <a:gd name="connsiteX110" fmla="*/ 6529051 w 12192000"/>
              <a:gd name="connsiteY110" fmla="*/ 1750971 h 1806877"/>
              <a:gd name="connsiteX111" fmla="*/ 6306028 w 12192000"/>
              <a:gd name="connsiteY111" fmla="*/ 1761123 h 1806877"/>
              <a:gd name="connsiteX112" fmla="*/ 6148526 w 12192000"/>
              <a:gd name="connsiteY112" fmla="*/ 1790230 h 1806877"/>
              <a:gd name="connsiteX113" fmla="*/ 6053787 w 12192000"/>
              <a:gd name="connsiteY113" fmla="*/ 1806877 h 1806877"/>
              <a:gd name="connsiteX114" fmla="*/ 6096136 w 12192000"/>
              <a:gd name="connsiteY114" fmla="*/ 1767260 h 1806877"/>
              <a:gd name="connsiteX115" fmla="*/ 6028583 w 12192000"/>
              <a:gd name="connsiteY115" fmla="*/ 1806085 h 1806877"/>
              <a:gd name="connsiteX116" fmla="*/ 6021207 w 12192000"/>
              <a:gd name="connsiteY116" fmla="*/ 1799140 h 1806877"/>
              <a:gd name="connsiteX117" fmla="*/ 5990008 w 12192000"/>
              <a:gd name="connsiteY117" fmla="*/ 1794814 h 1806877"/>
              <a:gd name="connsiteX118" fmla="*/ 5937319 w 12192000"/>
              <a:gd name="connsiteY118" fmla="*/ 1797660 h 1806877"/>
              <a:gd name="connsiteX119" fmla="*/ 5743302 w 12192000"/>
              <a:gd name="connsiteY119" fmla="*/ 1782136 h 1806877"/>
              <a:gd name="connsiteX120" fmla="*/ 5607054 w 12192000"/>
              <a:gd name="connsiteY120" fmla="*/ 1775578 h 1806877"/>
              <a:gd name="connsiteX121" fmla="*/ 5464006 w 12192000"/>
              <a:gd name="connsiteY121" fmla="*/ 1763436 h 1806877"/>
              <a:gd name="connsiteX122" fmla="*/ 5412840 w 12192000"/>
              <a:gd name="connsiteY122" fmla="*/ 1788824 h 1806877"/>
              <a:gd name="connsiteX123" fmla="*/ 5361713 w 12192000"/>
              <a:gd name="connsiteY123" fmla="*/ 1773980 h 1806877"/>
              <a:gd name="connsiteX124" fmla="*/ 5241786 w 12192000"/>
              <a:gd name="connsiteY124" fmla="*/ 1756656 h 1806877"/>
              <a:gd name="connsiteX125" fmla="*/ 5202963 w 12192000"/>
              <a:gd name="connsiteY125" fmla="*/ 1747306 h 1806877"/>
              <a:gd name="connsiteX126" fmla="*/ 5154668 w 12192000"/>
              <a:gd name="connsiteY126" fmla="*/ 1744668 h 1806877"/>
              <a:gd name="connsiteX127" fmla="*/ 5136547 w 12192000"/>
              <a:gd name="connsiteY127" fmla="*/ 1738620 h 1806877"/>
              <a:gd name="connsiteX128" fmla="*/ 5122587 w 12192000"/>
              <a:gd name="connsiteY128" fmla="*/ 1735756 h 1806877"/>
              <a:gd name="connsiteX129" fmla="*/ 5119579 w 12192000"/>
              <a:gd name="connsiteY129" fmla="*/ 1734004 h 1806877"/>
              <a:gd name="connsiteX130" fmla="*/ 5101616 w 12192000"/>
              <a:gd name="connsiteY130" fmla="*/ 1724948 h 1806877"/>
              <a:gd name="connsiteX131" fmla="*/ 5045783 w 12192000"/>
              <a:gd name="connsiteY131" fmla="*/ 1730209 h 1806877"/>
              <a:gd name="connsiteX132" fmla="*/ 4991477 w 12192000"/>
              <a:gd name="connsiteY132" fmla="*/ 1716450 h 1806877"/>
              <a:gd name="connsiteX133" fmla="*/ 4820387 w 12192000"/>
              <a:gd name="connsiteY133" fmla="*/ 1695973 h 1806877"/>
              <a:gd name="connsiteX134" fmla="*/ 4742338 w 12192000"/>
              <a:gd name="connsiteY134" fmla="*/ 1672696 h 1806877"/>
              <a:gd name="connsiteX135" fmla="*/ 4703062 w 12192000"/>
              <a:gd name="connsiteY135" fmla="*/ 1665094 h 1806877"/>
              <a:gd name="connsiteX136" fmla="*/ 4701052 w 12192000"/>
              <a:gd name="connsiteY136" fmla="*/ 1664466 h 1806877"/>
              <a:gd name="connsiteX137" fmla="*/ 4701986 w 12192000"/>
              <a:gd name="connsiteY137" fmla="*/ 1664294 h 1806877"/>
              <a:gd name="connsiteX138" fmla="*/ 4697074 w 12192000"/>
              <a:gd name="connsiteY138" fmla="*/ 1663224 h 1806877"/>
              <a:gd name="connsiteX139" fmla="*/ 4701052 w 12192000"/>
              <a:gd name="connsiteY139" fmla="*/ 1664466 h 1806877"/>
              <a:gd name="connsiteX140" fmla="*/ 4695406 w 12192000"/>
              <a:gd name="connsiteY140" fmla="*/ 1665504 h 1806877"/>
              <a:gd name="connsiteX141" fmla="*/ 4495727 w 12192000"/>
              <a:gd name="connsiteY141" fmla="*/ 1656633 h 1806877"/>
              <a:gd name="connsiteX142" fmla="*/ 4428317 w 12192000"/>
              <a:gd name="connsiteY142" fmla="*/ 1646311 h 1806877"/>
              <a:gd name="connsiteX143" fmla="*/ 4424455 w 12192000"/>
              <a:gd name="connsiteY143" fmla="*/ 1646545 h 1806877"/>
              <a:gd name="connsiteX144" fmla="*/ 4418141 w 12192000"/>
              <a:gd name="connsiteY144" fmla="*/ 1643457 h 1806877"/>
              <a:gd name="connsiteX145" fmla="*/ 4389054 w 12192000"/>
              <a:gd name="connsiteY145" fmla="*/ 1635100 h 1806877"/>
              <a:gd name="connsiteX146" fmla="*/ 4243963 w 12192000"/>
              <a:gd name="connsiteY146" fmla="*/ 1600547 h 1806877"/>
              <a:gd name="connsiteX147" fmla="*/ 4230390 w 12192000"/>
              <a:gd name="connsiteY147" fmla="*/ 1596782 h 1806877"/>
              <a:gd name="connsiteX148" fmla="*/ 4151096 w 12192000"/>
              <a:gd name="connsiteY148" fmla="*/ 1589415 h 1806877"/>
              <a:gd name="connsiteX149" fmla="*/ 4091729 w 12192000"/>
              <a:gd name="connsiteY149" fmla="*/ 1565484 h 1806877"/>
              <a:gd name="connsiteX150" fmla="*/ 3994992 w 12192000"/>
              <a:gd name="connsiteY150" fmla="*/ 1554250 h 1806877"/>
              <a:gd name="connsiteX151" fmla="*/ 3898778 w 12192000"/>
              <a:gd name="connsiteY151" fmla="*/ 1546088 h 1806877"/>
              <a:gd name="connsiteX152" fmla="*/ 3863728 w 12192000"/>
              <a:gd name="connsiteY152" fmla="*/ 1544567 h 1806877"/>
              <a:gd name="connsiteX153" fmla="*/ 3729252 w 12192000"/>
              <a:gd name="connsiteY153" fmla="*/ 1544592 h 1806877"/>
              <a:gd name="connsiteX154" fmla="*/ 3716543 w 12192000"/>
              <a:gd name="connsiteY154" fmla="*/ 1541771 h 1806877"/>
              <a:gd name="connsiteX155" fmla="*/ 3715389 w 12192000"/>
              <a:gd name="connsiteY155" fmla="*/ 1538406 h 1806877"/>
              <a:gd name="connsiteX156" fmla="*/ 3682391 w 12192000"/>
              <a:gd name="connsiteY156" fmla="*/ 1529372 h 1806877"/>
              <a:gd name="connsiteX157" fmla="*/ 3669607 w 12192000"/>
              <a:gd name="connsiteY157" fmla="*/ 1534463 h 1806877"/>
              <a:gd name="connsiteX158" fmla="*/ 3669577 w 12192000"/>
              <a:gd name="connsiteY158" fmla="*/ 1534458 h 1806877"/>
              <a:gd name="connsiteX159" fmla="*/ 3660365 w 12192000"/>
              <a:gd name="connsiteY159" fmla="*/ 1531370 h 1806877"/>
              <a:gd name="connsiteX160" fmla="*/ 3637171 w 12192000"/>
              <a:gd name="connsiteY160" fmla="*/ 1523813 h 1806877"/>
              <a:gd name="connsiteX161" fmla="*/ 3636519 w 12192000"/>
              <a:gd name="connsiteY161" fmla="*/ 1523773 h 1806877"/>
              <a:gd name="connsiteX162" fmla="*/ 3589716 w 12192000"/>
              <a:gd name="connsiteY162" fmla="*/ 1506360 h 1806877"/>
              <a:gd name="connsiteX163" fmla="*/ 3583541 w 12192000"/>
              <a:gd name="connsiteY163" fmla="*/ 1507469 h 1806877"/>
              <a:gd name="connsiteX164" fmla="*/ 3574426 w 12192000"/>
              <a:gd name="connsiteY164" fmla="*/ 1507574 h 1806877"/>
              <a:gd name="connsiteX165" fmla="*/ 3574190 w 12192000"/>
              <a:gd name="connsiteY165" fmla="*/ 1507350 h 1806877"/>
              <a:gd name="connsiteX166" fmla="*/ 3565671 w 12192000"/>
              <a:gd name="connsiteY166" fmla="*/ 1507894 h 1806877"/>
              <a:gd name="connsiteX167" fmla="*/ 3515816 w 12192000"/>
              <a:gd name="connsiteY167" fmla="*/ 1499688 h 1806877"/>
              <a:gd name="connsiteX168" fmla="*/ 3452912 w 12192000"/>
              <a:gd name="connsiteY168" fmla="*/ 1496444 h 1806877"/>
              <a:gd name="connsiteX169" fmla="*/ 3380405 w 12192000"/>
              <a:gd name="connsiteY169" fmla="*/ 1486216 h 1806877"/>
              <a:gd name="connsiteX170" fmla="*/ 3343625 w 12192000"/>
              <a:gd name="connsiteY170" fmla="*/ 1500147 h 1806877"/>
              <a:gd name="connsiteX171" fmla="*/ 3323774 w 12192000"/>
              <a:gd name="connsiteY171" fmla="*/ 1501476 h 1806877"/>
              <a:gd name="connsiteX172" fmla="*/ 3321444 w 12192000"/>
              <a:gd name="connsiteY172" fmla="*/ 1500659 h 1806877"/>
              <a:gd name="connsiteX173" fmla="*/ 3242143 w 12192000"/>
              <a:gd name="connsiteY173" fmla="*/ 1505268 h 1806877"/>
              <a:gd name="connsiteX174" fmla="*/ 3122401 w 12192000"/>
              <a:gd name="connsiteY174" fmla="*/ 1511314 h 1806877"/>
              <a:gd name="connsiteX175" fmla="*/ 3010177 w 12192000"/>
              <a:gd name="connsiteY175" fmla="*/ 1513132 h 1806877"/>
              <a:gd name="connsiteX176" fmla="*/ 2782615 w 12192000"/>
              <a:gd name="connsiteY176" fmla="*/ 1509375 h 1806877"/>
              <a:gd name="connsiteX177" fmla="*/ 2668665 w 12192000"/>
              <a:gd name="connsiteY177" fmla="*/ 1517660 h 1806877"/>
              <a:gd name="connsiteX178" fmla="*/ 2548073 w 12192000"/>
              <a:gd name="connsiteY178" fmla="*/ 1516667 h 1806877"/>
              <a:gd name="connsiteX179" fmla="*/ 2423377 w 12192000"/>
              <a:gd name="connsiteY179" fmla="*/ 1527776 h 1806877"/>
              <a:gd name="connsiteX180" fmla="*/ 2295298 w 12192000"/>
              <a:gd name="connsiteY180" fmla="*/ 1534368 h 1806877"/>
              <a:gd name="connsiteX181" fmla="*/ 2188781 w 12192000"/>
              <a:gd name="connsiteY181" fmla="*/ 1529677 h 1806877"/>
              <a:gd name="connsiteX182" fmla="*/ 2074855 w 12192000"/>
              <a:gd name="connsiteY182" fmla="*/ 1515446 h 1806877"/>
              <a:gd name="connsiteX183" fmla="*/ 2012587 w 12192000"/>
              <a:gd name="connsiteY183" fmla="*/ 1522487 h 1806877"/>
              <a:gd name="connsiteX184" fmla="*/ 1932075 w 12192000"/>
              <a:gd name="connsiteY184" fmla="*/ 1517914 h 1806877"/>
              <a:gd name="connsiteX185" fmla="*/ 1908490 w 12192000"/>
              <a:gd name="connsiteY185" fmla="*/ 1526423 h 1806877"/>
              <a:gd name="connsiteX186" fmla="*/ 1908410 w 12192000"/>
              <a:gd name="connsiteY186" fmla="*/ 1526410 h 1806877"/>
              <a:gd name="connsiteX187" fmla="*/ 1901918 w 12192000"/>
              <a:gd name="connsiteY187" fmla="*/ 1522410 h 1806877"/>
              <a:gd name="connsiteX188" fmla="*/ 1876753 w 12192000"/>
              <a:gd name="connsiteY188" fmla="*/ 1517619 h 1806877"/>
              <a:gd name="connsiteX189" fmla="*/ 1858194 w 12192000"/>
              <a:gd name="connsiteY189" fmla="*/ 1522343 h 1806877"/>
              <a:gd name="connsiteX190" fmla="*/ 1702657 w 12192000"/>
              <a:gd name="connsiteY190" fmla="*/ 1510562 h 1806877"/>
              <a:gd name="connsiteX191" fmla="*/ 1701421 w 12192000"/>
              <a:gd name="connsiteY191" fmla="*/ 1510775 h 1806877"/>
              <a:gd name="connsiteX192" fmla="*/ 1699973 w 12192000"/>
              <a:gd name="connsiteY192" fmla="*/ 1507739 h 1806877"/>
              <a:gd name="connsiteX193" fmla="*/ 1682526 w 12192000"/>
              <a:gd name="connsiteY193" fmla="*/ 1504598 h 1806877"/>
              <a:gd name="connsiteX194" fmla="*/ 1677380 w 12192000"/>
              <a:gd name="connsiteY194" fmla="*/ 1504851 h 1806877"/>
              <a:gd name="connsiteX195" fmla="*/ 1670304 w 12192000"/>
              <a:gd name="connsiteY195" fmla="*/ 1503744 h 1806877"/>
              <a:gd name="connsiteX196" fmla="*/ 1670197 w 12192000"/>
              <a:gd name="connsiteY196" fmla="*/ 1503497 h 1806877"/>
              <a:gd name="connsiteX197" fmla="*/ 1626301 w 12192000"/>
              <a:gd name="connsiteY197" fmla="*/ 1474931 h 1806877"/>
              <a:gd name="connsiteX198" fmla="*/ 1535119 w 12192000"/>
              <a:gd name="connsiteY198" fmla="*/ 1463075 h 1806877"/>
              <a:gd name="connsiteX199" fmla="*/ 1531340 w 12192000"/>
              <a:gd name="connsiteY199" fmla="*/ 1461293 h 1806877"/>
              <a:gd name="connsiteX200" fmla="*/ 1498454 w 12192000"/>
              <a:gd name="connsiteY200" fmla="*/ 1463478 h 1806877"/>
              <a:gd name="connsiteX201" fmla="*/ 1478806 w 12192000"/>
              <a:gd name="connsiteY201" fmla="*/ 1464611 h 1806877"/>
              <a:gd name="connsiteX202" fmla="*/ 1358081 w 12192000"/>
              <a:gd name="connsiteY202" fmla="*/ 1455545 h 1806877"/>
              <a:gd name="connsiteX203" fmla="*/ 1222449 w 12192000"/>
              <a:gd name="connsiteY203" fmla="*/ 1455454 h 1806877"/>
              <a:gd name="connsiteX204" fmla="*/ 1180983 w 12192000"/>
              <a:gd name="connsiteY204" fmla="*/ 1440557 h 1806877"/>
              <a:gd name="connsiteX205" fmla="*/ 1018426 w 12192000"/>
              <a:gd name="connsiteY205" fmla="*/ 1400226 h 1806877"/>
              <a:gd name="connsiteX206" fmla="*/ 940021 w 12192000"/>
              <a:gd name="connsiteY206" fmla="*/ 1409452 h 1806877"/>
              <a:gd name="connsiteX207" fmla="*/ 940362 w 12192000"/>
              <a:gd name="connsiteY207" fmla="*/ 1408090 h 1806877"/>
              <a:gd name="connsiteX208" fmla="*/ 927147 w 12192000"/>
              <a:gd name="connsiteY208" fmla="*/ 1407436 h 1806877"/>
              <a:gd name="connsiteX209" fmla="*/ 915481 w 12192000"/>
              <a:gd name="connsiteY209" fmla="*/ 1395526 h 1806877"/>
              <a:gd name="connsiteX210" fmla="*/ 884363 w 12192000"/>
              <a:gd name="connsiteY210" fmla="*/ 1395024 h 1806877"/>
              <a:gd name="connsiteX211" fmla="*/ 883522 w 12192000"/>
              <a:gd name="connsiteY211" fmla="*/ 1400267 h 1806877"/>
              <a:gd name="connsiteX212" fmla="*/ 865903 w 12192000"/>
              <a:gd name="connsiteY212" fmla="*/ 1394324 h 1806877"/>
              <a:gd name="connsiteX213" fmla="*/ 790832 w 12192000"/>
              <a:gd name="connsiteY213" fmla="*/ 1370999 h 1806877"/>
              <a:gd name="connsiteX214" fmla="*/ 749766 w 12192000"/>
              <a:gd name="connsiteY214" fmla="*/ 1353216 h 1806877"/>
              <a:gd name="connsiteX215" fmla="*/ 705470 w 12192000"/>
              <a:gd name="connsiteY215" fmla="*/ 1354328 h 1806877"/>
              <a:gd name="connsiteX216" fmla="*/ 692371 w 12192000"/>
              <a:gd name="connsiteY216" fmla="*/ 1343942 h 1806877"/>
              <a:gd name="connsiteX217" fmla="*/ 690203 w 12192000"/>
              <a:gd name="connsiteY217" fmla="*/ 1341970 h 1806877"/>
              <a:gd name="connsiteX218" fmla="*/ 679574 w 12192000"/>
              <a:gd name="connsiteY218" fmla="*/ 1338069 h 1806877"/>
              <a:gd name="connsiteX219" fmla="*/ 679009 w 12192000"/>
              <a:gd name="connsiteY219" fmla="*/ 1331966 h 1806877"/>
              <a:gd name="connsiteX220" fmla="*/ 664756 w 12192000"/>
              <a:gd name="connsiteY220" fmla="*/ 1322509 h 1806877"/>
              <a:gd name="connsiteX221" fmla="*/ 644515 w 12192000"/>
              <a:gd name="connsiteY221" fmla="*/ 1316732 h 1806877"/>
              <a:gd name="connsiteX222" fmla="*/ 545716 w 12192000"/>
              <a:gd name="connsiteY222" fmla="*/ 1294878 h 1806877"/>
              <a:gd name="connsiteX223" fmla="*/ 488094 w 12192000"/>
              <a:gd name="connsiteY223" fmla="*/ 1278596 h 1806877"/>
              <a:gd name="connsiteX224" fmla="*/ 468538 w 12192000"/>
              <a:gd name="connsiteY224" fmla="*/ 1267376 h 1806877"/>
              <a:gd name="connsiteX225" fmla="*/ 439655 w 12192000"/>
              <a:gd name="connsiteY225" fmla="*/ 1255090 h 1806877"/>
              <a:gd name="connsiteX226" fmla="*/ 390496 w 12192000"/>
              <a:gd name="connsiteY226" fmla="*/ 1229512 h 1806877"/>
              <a:gd name="connsiteX227" fmla="*/ 362616 w 12192000"/>
              <a:gd name="connsiteY227" fmla="*/ 1221981 h 1806877"/>
              <a:gd name="connsiteX228" fmla="*/ 348184 w 12192000"/>
              <a:gd name="connsiteY228" fmla="*/ 1213437 h 1806877"/>
              <a:gd name="connsiteX229" fmla="*/ 341576 w 12192000"/>
              <a:gd name="connsiteY229" fmla="*/ 1212583 h 1806877"/>
              <a:gd name="connsiteX230" fmla="*/ 320370 w 12192000"/>
              <a:gd name="connsiteY230" fmla="*/ 1206827 h 1806877"/>
              <a:gd name="connsiteX231" fmla="*/ 308082 w 12192000"/>
              <a:gd name="connsiteY231" fmla="*/ 1204195 h 1806877"/>
              <a:gd name="connsiteX232" fmla="*/ 303141 w 12192000"/>
              <a:gd name="connsiteY232" fmla="*/ 1203396 h 1806877"/>
              <a:gd name="connsiteX233" fmla="*/ 260955 w 12192000"/>
              <a:gd name="connsiteY233" fmla="*/ 1203345 h 1806877"/>
              <a:gd name="connsiteX234" fmla="*/ 234352 w 12192000"/>
              <a:gd name="connsiteY234" fmla="*/ 1193972 h 1806877"/>
              <a:gd name="connsiteX235" fmla="*/ 210954 w 12192000"/>
              <a:gd name="connsiteY235" fmla="*/ 1192326 h 1806877"/>
              <a:gd name="connsiteX236" fmla="*/ 204851 w 12192000"/>
              <a:gd name="connsiteY236" fmla="*/ 1190210 h 1806877"/>
              <a:gd name="connsiteX237" fmla="*/ 145778 w 12192000"/>
              <a:gd name="connsiteY237" fmla="*/ 1190651 h 1806877"/>
              <a:gd name="connsiteX238" fmla="*/ 105518 w 12192000"/>
              <a:gd name="connsiteY238" fmla="*/ 1184937 h 1806877"/>
              <a:gd name="connsiteX239" fmla="*/ 17623 w 12192000"/>
              <a:gd name="connsiteY239" fmla="*/ 1185238 h 1806877"/>
              <a:gd name="connsiteX240" fmla="*/ 0 w 12192000"/>
              <a:gd name="connsiteY240" fmla="*/ 1184768 h 1806877"/>
              <a:gd name="connsiteX241" fmla="*/ 0 w 12192000"/>
              <a:gd name="connsiteY241" fmla="*/ 0 h 1806877"/>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48526 w 12192000"/>
              <a:gd name="connsiteY112" fmla="*/ 1790230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90008 w 12192000"/>
              <a:gd name="connsiteY117" fmla="*/ 1794814 h 1806085"/>
              <a:gd name="connsiteX118" fmla="*/ 5937319 w 12192000"/>
              <a:gd name="connsiteY118" fmla="*/ 1797660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88824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90008 w 12192000"/>
              <a:gd name="connsiteY117" fmla="*/ 1794814 h 1806085"/>
              <a:gd name="connsiteX118" fmla="*/ 5937319 w 12192000"/>
              <a:gd name="connsiteY118" fmla="*/ 1797660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88824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90008 w 12192000"/>
              <a:gd name="connsiteY117" fmla="*/ 1794814 h 1806085"/>
              <a:gd name="connsiteX118" fmla="*/ 5867980 w 12192000"/>
              <a:gd name="connsiteY118" fmla="*/ 1783724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88824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90008 w 12192000"/>
              <a:gd name="connsiteY117" fmla="*/ 1794814 h 1806085"/>
              <a:gd name="connsiteX118" fmla="*/ 5867980 w 12192000"/>
              <a:gd name="connsiteY118" fmla="*/ 1783724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67920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6021207 w 12192000"/>
              <a:gd name="connsiteY116" fmla="*/ 1799140 h 1806085"/>
              <a:gd name="connsiteX117" fmla="*/ 5916336 w 12192000"/>
              <a:gd name="connsiteY117" fmla="*/ 1780879 h 1806085"/>
              <a:gd name="connsiteX118" fmla="*/ 5867980 w 12192000"/>
              <a:gd name="connsiteY118" fmla="*/ 1783724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67920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806085"/>
              <a:gd name="connsiteX1" fmla="*/ 12192000 w 12192000"/>
              <a:gd name="connsiteY1" fmla="*/ 0 h 1806085"/>
              <a:gd name="connsiteX2" fmla="*/ 12192000 w 12192000"/>
              <a:gd name="connsiteY2" fmla="*/ 1129867 h 1806085"/>
              <a:gd name="connsiteX3" fmla="*/ 12174158 w 12192000"/>
              <a:gd name="connsiteY3" fmla="*/ 1133797 h 1806085"/>
              <a:gd name="connsiteX4" fmla="*/ 12111983 w 12192000"/>
              <a:gd name="connsiteY4" fmla="*/ 1161939 h 1806085"/>
              <a:gd name="connsiteX5" fmla="*/ 11967186 w 12192000"/>
              <a:gd name="connsiteY5" fmla="*/ 1201206 h 1806085"/>
              <a:gd name="connsiteX6" fmla="*/ 11953646 w 12192000"/>
              <a:gd name="connsiteY6" fmla="*/ 1205499 h 1806085"/>
              <a:gd name="connsiteX7" fmla="*/ 11874413 w 12192000"/>
              <a:gd name="connsiteY7" fmla="*/ 1213569 h 1806085"/>
              <a:gd name="connsiteX8" fmla="*/ 11815251 w 12192000"/>
              <a:gd name="connsiteY8" fmla="*/ 1241020 h 1806085"/>
              <a:gd name="connsiteX9" fmla="*/ 11718610 w 12192000"/>
              <a:gd name="connsiteY9" fmla="*/ 1253479 h 1806085"/>
              <a:gd name="connsiteX10" fmla="*/ 11622463 w 12192000"/>
              <a:gd name="connsiteY10" fmla="*/ 1262368 h 1806085"/>
              <a:gd name="connsiteX11" fmla="*/ 11587426 w 12192000"/>
              <a:gd name="connsiteY11" fmla="*/ 1263916 h 1806085"/>
              <a:gd name="connsiteX12" fmla="*/ 11441207 w 12192000"/>
              <a:gd name="connsiteY12" fmla="*/ 1262974 h 1806085"/>
              <a:gd name="connsiteX13" fmla="*/ 11406215 w 12192000"/>
              <a:gd name="connsiteY13" fmla="*/ 1280453 h 1806085"/>
              <a:gd name="connsiteX14" fmla="*/ 11361043 w 12192000"/>
              <a:gd name="connsiteY14" fmla="*/ 1286632 h 1806085"/>
              <a:gd name="connsiteX15" fmla="*/ 11259450 w 12192000"/>
              <a:gd name="connsiteY15" fmla="*/ 1286738 h 1806085"/>
              <a:gd name="connsiteX16" fmla="*/ 11128948 w 12192000"/>
              <a:gd name="connsiteY16" fmla="*/ 1245981 h 1806085"/>
              <a:gd name="connsiteX17" fmla="*/ 11090810 w 12192000"/>
              <a:gd name="connsiteY17" fmla="*/ 1243590 h 1806085"/>
              <a:gd name="connsiteX18" fmla="*/ 11085499 w 12192000"/>
              <a:gd name="connsiteY18" fmla="*/ 1248151 h 1806085"/>
              <a:gd name="connsiteX19" fmla="*/ 11031924 w 12192000"/>
              <a:gd name="connsiteY19" fmla="*/ 1225704 h 1806085"/>
              <a:gd name="connsiteX20" fmla="*/ 10955096 w 12192000"/>
              <a:gd name="connsiteY20" fmla="*/ 1231768 h 1806085"/>
              <a:gd name="connsiteX21" fmla="*/ 10864884 w 12192000"/>
              <a:gd name="connsiteY21" fmla="*/ 1245957 h 1806085"/>
              <a:gd name="connsiteX22" fmla="*/ 10841363 w 12192000"/>
              <a:gd name="connsiteY22" fmla="*/ 1251400 h 1806085"/>
              <a:gd name="connsiteX23" fmla="*/ 10780910 w 12192000"/>
              <a:gd name="connsiteY23" fmla="*/ 1249166 h 1806085"/>
              <a:gd name="connsiteX24" fmla="*/ 10696254 w 12192000"/>
              <a:gd name="connsiteY24" fmla="*/ 1259247 h 1806085"/>
              <a:gd name="connsiteX25" fmla="*/ 10577832 w 12192000"/>
              <a:gd name="connsiteY25" fmla="*/ 1255994 h 1806085"/>
              <a:gd name="connsiteX26" fmla="*/ 10531976 w 12192000"/>
              <a:gd name="connsiteY26" fmla="*/ 1249692 h 1806085"/>
              <a:gd name="connsiteX27" fmla="*/ 10453101 w 12192000"/>
              <a:gd name="connsiteY27" fmla="*/ 1241000 h 1806085"/>
              <a:gd name="connsiteX28" fmla="*/ 10407706 w 12192000"/>
              <a:gd name="connsiteY28" fmla="*/ 1235650 h 1806085"/>
              <a:gd name="connsiteX29" fmla="*/ 10368559 w 12192000"/>
              <a:gd name="connsiteY29" fmla="*/ 1235686 h 1806085"/>
              <a:gd name="connsiteX30" fmla="*/ 10352542 w 12192000"/>
              <a:gd name="connsiteY30" fmla="*/ 1245817 h 1806085"/>
              <a:gd name="connsiteX31" fmla="*/ 10294918 w 12192000"/>
              <a:gd name="connsiteY31" fmla="*/ 1263549 h 1806085"/>
              <a:gd name="connsiteX32" fmla="*/ 10271059 w 12192000"/>
              <a:gd name="connsiteY32" fmla="*/ 1265010 h 1806085"/>
              <a:gd name="connsiteX33" fmla="*/ 10239064 w 12192000"/>
              <a:gd name="connsiteY33" fmla="*/ 1270598 h 1806085"/>
              <a:gd name="connsiteX34" fmla="*/ 10181078 w 12192000"/>
              <a:gd name="connsiteY34" fmla="*/ 1276374 h 1806085"/>
              <a:gd name="connsiteX35" fmla="*/ 10153458 w 12192000"/>
              <a:gd name="connsiteY35" fmla="*/ 1285229 h 1806085"/>
              <a:gd name="connsiteX36" fmla="*/ 10140775 w 12192000"/>
              <a:gd name="connsiteY36" fmla="*/ 1285847 h 1806085"/>
              <a:gd name="connsiteX37" fmla="*/ 10132055 w 12192000"/>
              <a:gd name="connsiteY37" fmla="*/ 1297214 h 1806085"/>
              <a:gd name="connsiteX38" fmla="*/ 10094093 w 12192000"/>
              <a:gd name="connsiteY38" fmla="*/ 1316697 h 1806085"/>
              <a:gd name="connsiteX39" fmla="*/ 10059188 w 12192000"/>
              <a:gd name="connsiteY39" fmla="*/ 1326655 h 1806085"/>
              <a:gd name="connsiteX40" fmla="*/ 10016268 w 12192000"/>
              <a:gd name="connsiteY40" fmla="*/ 1325133 h 1806085"/>
              <a:gd name="connsiteX41" fmla="*/ 9937115 w 12192000"/>
              <a:gd name="connsiteY41" fmla="*/ 1337731 h 1806085"/>
              <a:gd name="connsiteX42" fmla="*/ 9824942 w 12192000"/>
              <a:gd name="connsiteY42" fmla="*/ 1342969 h 1806085"/>
              <a:gd name="connsiteX43" fmla="*/ 9705553 w 12192000"/>
              <a:gd name="connsiteY43" fmla="*/ 1359323 h 1806085"/>
              <a:gd name="connsiteX44" fmla="*/ 9589915 w 12192000"/>
              <a:gd name="connsiteY44" fmla="*/ 1382355 h 1806085"/>
              <a:gd name="connsiteX45" fmla="*/ 9315048 w 12192000"/>
              <a:gd name="connsiteY45" fmla="*/ 1428626 h 1806085"/>
              <a:gd name="connsiteX46" fmla="*/ 9209077 w 12192000"/>
              <a:gd name="connsiteY46" fmla="*/ 1448049 h 1806085"/>
              <a:gd name="connsiteX47" fmla="*/ 9133300 w 12192000"/>
              <a:gd name="connsiteY47" fmla="*/ 1456152 h 1806085"/>
              <a:gd name="connsiteX48" fmla="*/ 9031264 w 12192000"/>
              <a:gd name="connsiteY48" fmla="*/ 1462053 h 1806085"/>
              <a:gd name="connsiteX49" fmla="*/ 8983321 w 12192000"/>
              <a:gd name="connsiteY49" fmla="*/ 1464616 h 1806085"/>
              <a:gd name="connsiteX50" fmla="*/ 8983035 w 12192000"/>
              <a:gd name="connsiteY50" fmla="*/ 1464417 h 1806085"/>
              <a:gd name="connsiteX51" fmla="*/ 8974072 w 12192000"/>
              <a:gd name="connsiteY51" fmla="*/ 1465390 h 1806085"/>
              <a:gd name="connsiteX52" fmla="*/ 8968242 w 12192000"/>
              <a:gd name="connsiteY52" fmla="*/ 1467079 h 1806085"/>
              <a:gd name="connsiteX53" fmla="*/ 8952199 w 12192000"/>
              <a:gd name="connsiteY53" fmla="*/ 1469700 h 1806085"/>
              <a:gd name="connsiteX54" fmla="*/ 8945873 w 12192000"/>
              <a:gd name="connsiteY54" fmla="*/ 1469099 h 1806085"/>
              <a:gd name="connsiteX55" fmla="*/ 8940905 w 12192000"/>
              <a:gd name="connsiteY55" fmla="*/ 1467238 h 1806085"/>
              <a:gd name="connsiteX56" fmla="*/ 8906846 w 12192000"/>
              <a:gd name="connsiteY56" fmla="*/ 1464481 h 1806085"/>
              <a:gd name="connsiteX57" fmla="*/ 8730411 w 12192000"/>
              <a:gd name="connsiteY57" fmla="*/ 1479838 h 1806085"/>
              <a:gd name="connsiteX58" fmla="*/ 8685834 w 12192000"/>
              <a:gd name="connsiteY58" fmla="*/ 1481431 h 1806085"/>
              <a:gd name="connsiteX59" fmla="*/ 8574116 w 12192000"/>
              <a:gd name="connsiteY59" fmla="*/ 1488166 h 1806085"/>
              <a:gd name="connsiteX60" fmla="*/ 8503254 w 12192000"/>
              <a:gd name="connsiteY60" fmla="*/ 1475627 h 1806085"/>
              <a:gd name="connsiteX61" fmla="*/ 8489028 w 12192000"/>
              <a:gd name="connsiteY61" fmla="*/ 1480483 h 1806085"/>
              <a:gd name="connsiteX62" fmla="*/ 8484222 w 12192000"/>
              <a:gd name="connsiteY62" fmla="*/ 1482955 h 1806085"/>
              <a:gd name="connsiteX63" fmla="*/ 8476034 w 12192000"/>
              <a:gd name="connsiteY63" fmla="*/ 1485197 h 1806085"/>
              <a:gd name="connsiteX64" fmla="*/ 8475659 w 12192000"/>
              <a:gd name="connsiteY64" fmla="*/ 1485048 h 1806085"/>
              <a:gd name="connsiteX65" fmla="*/ 8468325 w 12192000"/>
              <a:gd name="connsiteY65" fmla="*/ 1487552 h 1806085"/>
              <a:gd name="connsiteX66" fmla="*/ 8401298 w 12192000"/>
              <a:gd name="connsiteY66" fmla="*/ 1493672 h 1806085"/>
              <a:gd name="connsiteX67" fmla="*/ 8390295 w 12192000"/>
              <a:gd name="connsiteY67" fmla="*/ 1502138 h 1806085"/>
              <a:gd name="connsiteX68" fmla="*/ 8370102 w 12192000"/>
              <a:gd name="connsiteY68" fmla="*/ 1508730 h 1806085"/>
              <a:gd name="connsiteX69" fmla="*/ 8271491 w 12192000"/>
              <a:gd name="connsiteY69" fmla="*/ 1533520 h 1806085"/>
              <a:gd name="connsiteX70" fmla="*/ 8248843 w 12192000"/>
              <a:gd name="connsiteY70" fmla="*/ 1537060 h 1806085"/>
              <a:gd name="connsiteX71" fmla="*/ 8244399 w 12192000"/>
              <a:gd name="connsiteY71" fmla="*/ 1538596 h 1806085"/>
              <a:gd name="connsiteX72" fmla="*/ 8241700 w 12192000"/>
              <a:gd name="connsiteY72" fmla="*/ 1538396 h 1806085"/>
              <a:gd name="connsiteX73" fmla="*/ 8230388 w 12192000"/>
              <a:gd name="connsiteY73" fmla="*/ 1546517 h 1806085"/>
              <a:gd name="connsiteX74" fmla="*/ 8224228 w 12192000"/>
              <a:gd name="connsiteY74" fmla="*/ 1557267 h 1806085"/>
              <a:gd name="connsiteX75" fmla="*/ 8199666 w 12192000"/>
              <a:gd name="connsiteY75" fmla="*/ 1559012 h 1806085"/>
              <a:gd name="connsiteX76" fmla="*/ 8194548 w 12192000"/>
              <a:gd name="connsiteY76" fmla="*/ 1565013 h 1806085"/>
              <a:gd name="connsiteX77" fmla="*/ 8165771 w 12192000"/>
              <a:gd name="connsiteY77" fmla="*/ 1579116 h 1806085"/>
              <a:gd name="connsiteX78" fmla="*/ 8116832 w 12192000"/>
              <a:gd name="connsiteY78" fmla="*/ 1608547 h 1806085"/>
              <a:gd name="connsiteX79" fmla="*/ 8089016 w 12192000"/>
              <a:gd name="connsiteY79" fmla="*/ 1617129 h 1806085"/>
              <a:gd name="connsiteX80" fmla="*/ 8074658 w 12192000"/>
              <a:gd name="connsiteY80" fmla="*/ 1626971 h 1806085"/>
              <a:gd name="connsiteX81" fmla="*/ 8068056 w 12192000"/>
              <a:gd name="connsiteY81" fmla="*/ 1627924 h 1806085"/>
              <a:gd name="connsiteX82" fmla="*/ 8046900 w 12192000"/>
              <a:gd name="connsiteY82" fmla="*/ 1634483 h 1806085"/>
              <a:gd name="connsiteX83" fmla="*/ 8034634 w 12192000"/>
              <a:gd name="connsiteY83" fmla="*/ 1637466 h 1806085"/>
              <a:gd name="connsiteX84" fmla="*/ 8029700 w 12192000"/>
              <a:gd name="connsiteY84" fmla="*/ 1638364 h 1806085"/>
              <a:gd name="connsiteX85" fmla="*/ 7987514 w 12192000"/>
              <a:gd name="connsiteY85" fmla="*/ 1638160 h 1806085"/>
              <a:gd name="connsiteX86" fmla="*/ 7960991 w 12192000"/>
              <a:gd name="connsiteY86" fmla="*/ 1648892 h 1806085"/>
              <a:gd name="connsiteX87" fmla="*/ 7937606 w 12192000"/>
              <a:gd name="connsiteY87" fmla="*/ 1650659 h 1806085"/>
              <a:gd name="connsiteX88" fmla="*/ 7931522 w 12192000"/>
              <a:gd name="connsiteY88" fmla="*/ 1653082 h 1806085"/>
              <a:gd name="connsiteX89" fmla="*/ 7872444 w 12192000"/>
              <a:gd name="connsiteY89" fmla="*/ 1652202 h 1806085"/>
              <a:gd name="connsiteX90" fmla="*/ 7832232 w 12192000"/>
              <a:gd name="connsiteY90" fmla="*/ 1658594 h 1806085"/>
              <a:gd name="connsiteX91" fmla="*/ 7744332 w 12192000"/>
              <a:gd name="connsiteY91" fmla="*/ 1657695 h 1806085"/>
              <a:gd name="connsiteX92" fmla="*/ 7723062 w 12192000"/>
              <a:gd name="connsiteY92" fmla="*/ 1658222 h 1806085"/>
              <a:gd name="connsiteX93" fmla="*/ 7705682 w 12192000"/>
              <a:gd name="connsiteY93" fmla="*/ 1664606 h 1806085"/>
              <a:gd name="connsiteX94" fmla="*/ 7702441 w 12192000"/>
              <a:gd name="connsiteY94" fmla="*/ 1671260 h 1806085"/>
              <a:gd name="connsiteX95" fmla="*/ 7690889 w 12192000"/>
              <a:gd name="connsiteY95" fmla="*/ 1672499 h 1806085"/>
              <a:gd name="connsiteX96" fmla="*/ 7688002 w 12192000"/>
              <a:gd name="connsiteY96" fmla="*/ 1674071 h 1806085"/>
              <a:gd name="connsiteX97" fmla="*/ 7671275 w 12192000"/>
              <a:gd name="connsiteY97" fmla="*/ 1681835 h 1806085"/>
              <a:gd name="connsiteX98" fmla="*/ 7585018 w 12192000"/>
              <a:gd name="connsiteY98" fmla="*/ 1675431 h 1806085"/>
              <a:gd name="connsiteX99" fmla="*/ 7471472 w 12192000"/>
              <a:gd name="connsiteY99" fmla="*/ 1682487 h 1806085"/>
              <a:gd name="connsiteX100" fmla="*/ 7381391 w 12192000"/>
              <a:gd name="connsiteY100" fmla="*/ 1689122 h 1806085"/>
              <a:gd name="connsiteX101" fmla="*/ 7292528 w 12192000"/>
              <a:gd name="connsiteY101" fmla="*/ 1689863 h 1806085"/>
              <a:gd name="connsiteX102" fmla="*/ 7204542 w 12192000"/>
              <a:gd name="connsiteY102" fmla="*/ 1667362 h 1806085"/>
              <a:gd name="connsiteX103" fmla="*/ 7179107 w 12192000"/>
              <a:gd name="connsiteY103" fmla="*/ 1664705 h 1806085"/>
              <a:gd name="connsiteX104" fmla="*/ 7176110 w 12192000"/>
              <a:gd name="connsiteY104" fmla="*/ 1667956 h 1806085"/>
              <a:gd name="connsiteX105" fmla="*/ 7149935 w 12192000"/>
              <a:gd name="connsiteY105" fmla="*/ 1671723 h 1806085"/>
              <a:gd name="connsiteX106" fmla="*/ 7076173 w 12192000"/>
              <a:gd name="connsiteY106" fmla="*/ 1681613 h 1806085"/>
              <a:gd name="connsiteX107" fmla="*/ 6997704 w 12192000"/>
              <a:gd name="connsiteY107" fmla="*/ 1681043 h 1806085"/>
              <a:gd name="connsiteX108" fmla="*/ 6883473 w 12192000"/>
              <a:gd name="connsiteY108" fmla="*/ 1705122 h 1806085"/>
              <a:gd name="connsiteX109" fmla="*/ 6687688 w 12192000"/>
              <a:gd name="connsiteY109" fmla="*/ 1727643 h 1806085"/>
              <a:gd name="connsiteX110" fmla="*/ 6529051 w 12192000"/>
              <a:gd name="connsiteY110" fmla="*/ 1750971 h 1806085"/>
              <a:gd name="connsiteX111" fmla="*/ 6306028 w 12192000"/>
              <a:gd name="connsiteY111" fmla="*/ 1761123 h 1806085"/>
              <a:gd name="connsiteX112" fmla="*/ 6183195 w 12192000"/>
              <a:gd name="connsiteY112" fmla="*/ 1758873 h 1806085"/>
              <a:gd name="connsiteX113" fmla="*/ 6123126 w 12192000"/>
              <a:gd name="connsiteY113" fmla="*/ 1768552 h 1806085"/>
              <a:gd name="connsiteX114" fmla="*/ 6096136 w 12192000"/>
              <a:gd name="connsiteY114" fmla="*/ 1767260 h 1806085"/>
              <a:gd name="connsiteX115" fmla="*/ 6028583 w 12192000"/>
              <a:gd name="connsiteY115" fmla="*/ 1806085 h 1806085"/>
              <a:gd name="connsiteX116" fmla="*/ 5977870 w 12192000"/>
              <a:gd name="connsiteY116" fmla="*/ 1771268 h 1806085"/>
              <a:gd name="connsiteX117" fmla="*/ 5916336 w 12192000"/>
              <a:gd name="connsiteY117" fmla="*/ 1780879 h 1806085"/>
              <a:gd name="connsiteX118" fmla="*/ 5867980 w 12192000"/>
              <a:gd name="connsiteY118" fmla="*/ 1783724 h 1806085"/>
              <a:gd name="connsiteX119" fmla="*/ 5743302 w 12192000"/>
              <a:gd name="connsiteY119" fmla="*/ 1782136 h 1806085"/>
              <a:gd name="connsiteX120" fmla="*/ 5607054 w 12192000"/>
              <a:gd name="connsiteY120" fmla="*/ 1775578 h 1806085"/>
              <a:gd name="connsiteX121" fmla="*/ 5464006 w 12192000"/>
              <a:gd name="connsiteY121" fmla="*/ 1763436 h 1806085"/>
              <a:gd name="connsiteX122" fmla="*/ 5412840 w 12192000"/>
              <a:gd name="connsiteY122" fmla="*/ 1767920 h 1806085"/>
              <a:gd name="connsiteX123" fmla="*/ 5361713 w 12192000"/>
              <a:gd name="connsiteY123" fmla="*/ 1773980 h 1806085"/>
              <a:gd name="connsiteX124" fmla="*/ 5241786 w 12192000"/>
              <a:gd name="connsiteY124" fmla="*/ 1756656 h 1806085"/>
              <a:gd name="connsiteX125" fmla="*/ 5202963 w 12192000"/>
              <a:gd name="connsiteY125" fmla="*/ 1747306 h 1806085"/>
              <a:gd name="connsiteX126" fmla="*/ 5154668 w 12192000"/>
              <a:gd name="connsiteY126" fmla="*/ 1744668 h 1806085"/>
              <a:gd name="connsiteX127" fmla="*/ 5136547 w 12192000"/>
              <a:gd name="connsiteY127" fmla="*/ 1738620 h 1806085"/>
              <a:gd name="connsiteX128" fmla="*/ 5122587 w 12192000"/>
              <a:gd name="connsiteY128" fmla="*/ 1735756 h 1806085"/>
              <a:gd name="connsiteX129" fmla="*/ 5119579 w 12192000"/>
              <a:gd name="connsiteY129" fmla="*/ 1734004 h 1806085"/>
              <a:gd name="connsiteX130" fmla="*/ 5101616 w 12192000"/>
              <a:gd name="connsiteY130" fmla="*/ 1724948 h 1806085"/>
              <a:gd name="connsiteX131" fmla="*/ 5045783 w 12192000"/>
              <a:gd name="connsiteY131" fmla="*/ 1730209 h 1806085"/>
              <a:gd name="connsiteX132" fmla="*/ 4991477 w 12192000"/>
              <a:gd name="connsiteY132" fmla="*/ 1716450 h 1806085"/>
              <a:gd name="connsiteX133" fmla="*/ 4820387 w 12192000"/>
              <a:gd name="connsiteY133" fmla="*/ 1695973 h 1806085"/>
              <a:gd name="connsiteX134" fmla="*/ 4742338 w 12192000"/>
              <a:gd name="connsiteY134" fmla="*/ 1672696 h 1806085"/>
              <a:gd name="connsiteX135" fmla="*/ 4703062 w 12192000"/>
              <a:gd name="connsiteY135" fmla="*/ 1665094 h 1806085"/>
              <a:gd name="connsiteX136" fmla="*/ 4701052 w 12192000"/>
              <a:gd name="connsiteY136" fmla="*/ 1664466 h 1806085"/>
              <a:gd name="connsiteX137" fmla="*/ 4701986 w 12192000"/>
              <a:gd name="connsiteY137" fmla="*/ 1664294 h 1806085"/>
              <a:gd name="connsiteX138" fmla="*/ 4697074 w 12192000"/>
              <a:gd name="connsiteY138" fmla="*/ 1663224 h 1806085"/>
              <a:gd name="connsiteX139" fmla="*/ 4701052 w 12192000"/>
              <a:gd name="connsiteY139" fmla="*/ 1664466 h 1806085"/>
              <a:gd name="connsiteX140" fmla="*/ 4695406 w 12192000"/>
              <a:gd name="connsiteY140" fmla="*/ 1665504 h 1806085"/>
              <a:gd name="connsiteX141" fmla="*/ 4495727 w 12192000"/>
              <a:gd name="connsiteY141" fmla="*/ 1656633 h 1806085"/>
              <a:gd name="connsiteX142" fmla="*/ 4428317 w 12192000"/>
              <a:gd name="connsiteY142" fmla="*/ 1646311 h 1806085"/>
              <a:gd name="connsiteX143" fmla="*/ 4424455 w 12192000"/>
              <a:gd name="connsiteY143" fmla="*/ 1646545 h 1806085"/>
              <a:gd name="connsiteX144" fmla="*/ 4418141 w 12192000"/>
              <a:gd name="connsiteY144" fmla="*/ 1643457 h 1806085"/>
              <a:gd name="connsiteX145" fmla="*/ 4389054 w 12192000"/>
              <a:gd name="connsiteY145" fmla="*/ 1635100 h 1806085"/>
              <a:gd name="connsiteX146" fmla="*/ 4243963 w 12192000"/>
              <a:gd name="connsiteY146" fmla="*/ 1600547 h 1806085"/>
              <a:gd name="connsiteX147" fmla="*/ 4230390 w 12192000"/>
              <a:gd name="connsiteY147" fmla="*/ 1596782 h 1806085"/>
              <a:gd name="connsiteX148" fmla="*/ 4151096 w 12192000"/>
              <a:gd name="connsiteY148" fmla="*/ 1589415 h 1806085"/>
              <a:gd name="connsiteX149" fmla="*/ 4091729 w 12192000"/>
              <a:gd name="connsiteY149" fmla="*/ 1565484 h 1806085"/>
              <a:gd name="connsiteX150" fmla="*/ 3994992 w 12192000"/>
              <a:gd name="connsiteY150" fmla="*/ 1554250 h 1806085"/>
              <a:gd name="connsiteX151" fmla="*/ 3898778 w 12192000"/>
              <a:gd name="connsiteY151" fmla="*/ 1546088 h 1806085"/>
              <a:gd name="connsiteX152" fmla="*/ 3863728 w 12192000"/>
              <a:gd name="connsiteY152" fmla="*/ 1544567 h 1806085"/>
              <a:gd name="connsiteX153" fmla="*/ 3729252 w 12192000"/>
              <a:gd name="connsiteY153" fmla="*/ 1544592 h 1806085"/>
              <a:gd name="connsiteX154" fmla="*/ 3716543 w 12192000"/>
              <a:gd name="connsiteY154" fmla="*/ 1541771 h 1806085"/>
              <a:gd name="connsiteX155" fmla="*/ 3715389 w 12192000"/>
              <a:gd name="connsiteY155" fmla="*/ 1538406 h 1806085"/>
              <a:gd name="connsiteX156" fmla="*/ 3682391 w 12192000"/>
              <a:gd name="connsiteY156" fmla="*/ 1529372 h 1806085"/>
              <a:gd name="connsiteX157" fmla="*/ 3669607 w 12192000"/>
              <a:gd name="connsiteY157" fmla="*/ 1534463 h 1806085"/>
              <a:gd name="connsiteX158" fmla="*/ 3669577 w 12192000"/>
              <a:gd name="connsiteY158" fmla="*/ 1534458 h 1806085"/>
              <a:gd name="connsiteX159" fmla="*/ 3660365 w 12192000"/>
              <a:gd name="connsiteY159" fmla="*/ 1531370 h 1806085"/>
              <a:gd name="connsiteX160" fmla="*/ 3637171 w 12192000"/>
              <a:gd name="connsiteY160" fmla="*/ 1523813 h 1806085"/>
              <a:gd name="connsiteX161" fmla="*/ 3636519 w 12192000"/>
              <a:gd name="connsiteY161" fmla="*/ 1523773 h 1806085"/>
              <a:gd name="connsiteX162" fmla="*/ 3589716 w 12192000"/>
              <a:gd name="connsiteY162" fmla="*/ 1506360 h 1806085"/>
              <a:gd name="connsiteX163" fmla="*/ 3583541 w 12192000"/>
              <a:gd name="connsiteY163" fmla="*/ 1507469 h 1806085"/>
              <a:gd name="connsiteX164" fmla="*/ 3574426 w 12192000"/>
              <a:gd name="connsiteY164" fmla="*/ 1507574 h 1806085"/>
              <a:gd name="connsiteX165" fmla="*/ 3574190 w 12192000"/>
              <a:gd name="connsiteY165" fmla="*/ 1507350 h 1806085"/>
              <a:gd name="connsiteX166" fmla="*/ 3565671 w 12192000"/>
              <a:gd name="connsiteY166" fmla="*/ 1507894 h 1806085"/>
              <a:gd name="connsiteX167" fmla="*/ 3515816 w 12192000"/>
              <a:gd name="connsiteY167" fmla="*/ 1499688 h 1806085"/>
              <a:gd name="connsiteX168" fmla="*/ 3452912 w 12192000"/>
              <a:gd name="connsiteY168" fmla="*/ 1496444 h 1806085"/>
              <a:gd name="connsiteX169" fmla="*/ 3380405 w 12192000"/>
              <a:gd name="connsiteY169" fmla="*/ 1486216 h 1806085"/>
              <a:gd name="connsiteX170" fmla="*/ 3343625 w 12192000"/>
              <a:gd name="connsiteY170" fmla="*/ 1500147 h 1806085"/>
              <a:gd name="connsiteX171" fmla="*/ 3323774 w 12192000"/>
              <a:gd name="connsiteY171" fmla="*/ 1501476 h 1806085"/>
              <a:gd name="connsiteX172" fmla="*/ 3321444 w 12192000"/>
              <a:gd name="connsiteY172" fmla="*/ 1500659 h 1806085"/>
              <a:gd name="connsiteX173" fmla="*/ 3242143 w 12192000"/>
              <a:gd name="connsiteY173" fmla="*/ 1505268 h 1806085"/>
              <a:gd name="connsiteX174" fmla="*/ 3122401 w 12192000"/>
              <a:gd name="connsiteY174" fmla="*/ 1511314 h 1806085"/>
              <a:gd name="connsiteX175" fmla="*/ 3010177 w 12192000"/>
              <a:gd name="connsiteY175" fmla="*/ 1513132 h 1806085"/>
              <a:gd name="connsiteX176" fmla="*/ 2782615 w 12192000"/>
              <a:gd name="connsiteY176" fmla="*/ 1509375 h 1806085"/>
              <a:gd name="connsiteX177" fmla="*/ 2668665 w 12192000"/>
              <a:gd name="connsiteY177" fmla="*/ 1517660 h 1806085"/>
              <a:gd name="connsiteX178" fmla="*/ 2548073 w 12192000"/>
              <a:gd name="connsiteY178" fmla="*/ 1516667 h 1806085"/>
              <a:gd name="connsiteX179" fmla="*/ 2423377 w 12192000"/>
              <a:gd name="connsiteY179" fmla="*/ 1527776 h 1806085"/>
              <a:gd name="connsiteX180" fmla="*/ 2295298 w 12192000"/>
              <a:gd name="connsiteY180" fmla="*/ 1534368 h 1806085"/>
              <a:gd name="connsiteX181" fmla="*/ 2188781 w 12192000"/>
              <a:gd name="connsiteY181" fmla="*/ 1529677 h 1806085"/>
              <a:gd name="connsiteX182" fmla="*/ 2074855 w 12192000"/>
              <a:gd name="connsiteY182" fmla="*/ 1515446 h 1806085"/>
              <a:gd name="connsiteX183" fmla="*/ 2012587 w 12192000"/>
              <a:gd name="connsiteY183" fmla="*/ 1522487 h 1806085"/>
              <a:gd name="connsiteX184" fmla="*/ 1932075 w 12192000"/>
              <a:gd name="connsiteY184" fmla="*/ 1517914 h 1806085"/>
              <a:gd name="connsiteX185" fmla="*/ 1908490 w 12192000"/>
              <a:gd name="connsiteY185" fmla="*/ 1526423 h 1806085"/>
              <a:gd name="connsiteX186" fmla="*/ 1908410 w 12192000"/>
              <a:gd name="connsiteY186" fmla="*/ 1526410 h 1806085"/>
              <a:gd name="connsiteX187" fmla="*/ 1901918 w 12192000"/>
              <a:gd name="connsiteY187" fmla="*/ 1522410 h 1806085"/>
              <a:gd name="connsiteX188" fmla="*/ 1876753 w 12192000"/>
              <a:gd name="connsiteY188" fmla="*/ 1517619 h 1806085"/>
              <a:gd name="connsiteX189" fmla="*/ 1858194 w 12192000"/>
              <a:gd name="connsiteY189" fmla="*/ 1522343 h 1806085"/>
              <a:gd name="connsiteX190" fmla="*/ 1702657 w 12192000"/>
              <a:gd name="connsiteY190" fmla="*/ 1510562 h 1806085"/>
              <a:gd name="connsiteX191" fmla="*/ 1701421 w 12192000"/>
              <a:gd name="connsiteY191" fmla="*/ 1510775 h 1806085"/>
              <a:gd name="connsiteX192" fmla="*/ 1699973 w 12192000"/>
              <a:gd name="connsiteY192" fmla="*/ 1507739 h 1806085"/>
              <a:gd name="connsiteX193" fmla="*/ 1682526 w 12192000"/>
              <a:gd name="connsiteY193" fmla="*/ 1504598 h 1806085"/>
              <a:gd name="connsiteX194" fmla="*/ 1677380 w 12192000"/>
              <a:gd name="connsiteY194" fmla="*/ 1504851 h 1806085"/>
              <a:gd name="connsiteX195" fmla="*/ 1670304 w 12192000"/>
              <a:gd name="connsiteY195" fmla="*/ 1503744 h 1806085"/>
              <a:gd name="connsiteX196" fmla="*/ 1670197 w 12192000"/>
              <a:gd name="connsiteY196" fmla="*/ 1503497 h 1806085"/>
              <a:gd name="connsiteX197" fmla="*/ 1626301 w 12192000"/>
              <a:gd name="connsiteY197" fmla="*/ 1474931 h 1806085"/>
              <a:gd name="connsiteX198" fmla="*/ 1535119 w 12192000"/>
              <a:gd name="connsiteY198" fmla="*/ 1463075 h 1806085"/>
              <a:gd name="connsiteX199" fmla="*/ 1531340 w 12192000"/>
              <a:gd name="connsiteY199" fmla="*/ 1461293 h 1806085"/>
              <a:gd name="connsiteX200" fmla="*/ 1498454 w 12192000"/>
              <a:gd name="connsiteY200" fmla="*/ 1463478 h 1806085"/>
              <a:gd name="connsiteX201" fmla="*/ 1478806 w 12192000"/>
              <a:gd name="connsiteY201" fmla="*/ 1464611 h 1806085"/>
              <a:gd name="connsiteX202" fmla="*/ 1358081 w 12192000"/>
              <a:gd name="connsiteY202" fmla="*/ 1455545 h 1806085"/>
              <a:gd name="connsiteX203" fmla="*/ 1222449 w 12192000"/>
              <a:gd name="connsiteY203" fmla="*/ 1455454 h 1806085"/>
              <a:gd name="connsiteX204" fmla="*/ 1180983 w 12192000"/>
              <a:gd name="connsiteY204" fmla="*/ 1440557 h 1806085"/>
              <a:gd name="connsiteX205" fmla="*/ 1018426 w 12192000"/>
              <a:gd name="connsiteY205" fmla="*/ 1400226 h 1806085"/>
              <a:gd name="connsiteX206" fmla="*/ 940021 w 12192000"/>
              <a:gd name="connsiteY206" fmla="*/ 1409452 h 1806085"/>
              <a:gd name="connsiteX207" fmla="*/ 940362 w 12192000"/>
              <a:gd name="connsiteY207" fmla="*/ 1408090 h 1806085"/>
              <a:gd name="connsiteX208" fmla="*/ 927147 w 12192000"/>
              <a:gd name="connsiteY208" fmla="*/ 1407436 h 1806085"/>
              <a:gd name="connsiteX209" fmla="*/ 915481 w 12192000"/>
              <a:gd name="connsiteY209" fmla="*/ 1395526 h 1806085"/>
              <a:gd name="connsiteX210" fmla="*/ 884363 w 12192000"/>
              <a:gd name="connsiteY210" fmla="*/ 1395024 h 1806085"/>
              <a:gd name="connsiteX211" fmla="*/ 883522 w 12192000"/>
              <a:gd name="connsiteY211" fmla="*/ 1400267 h 1806085"/>
              <a:gd name="connsiteX212" fmla="*/ 865903 w 12192000"/>
              <a:gd name="connsiteY212" fmla="*/ 1394324 h 1806085"/>
              <a:gd name="connsiteX213" fmla="*/ 790832 w 12192000"/>
              <a:gd name="connsiteY213" fmla="*/ 1370999 h 1806085"/>
              <a:gd name="connsiteX214" fmla="*/ 749766 w 12192000"/>
              <a:gd name="connsiteY214" fmla="*/ 1353216 h 1806085"/>
              <a:gd name="connsiteX215" fmla="*/ 705470 w 12192000"/>
              <a:gd name="connsiteY215" fmla="*/ 1354328 h 1806085"/>
              <a:gd name="connsiteX216" fmla="*/ 692371 w 12192000"/>
              <a:gd name="connsiteY216" fmla="*/ 1343942 h 1806085"/>
              <a:gd name="connsiteX217" fmla="*/ 690203 w 12192000"/>
              <a:gd name="connsiteY217" fmla="*/ 1341970 h 1806085"/>
              <a:gd name="connsiteX218" fmla="*/ 679574 w 12192000"/>
              <a:gd name="connsiteY218" fmla="*/ 1338069 h 1806085"/>
              <a:gd name="connsiteX219" fmla="*/ 679009 w 12192000"/>
              <a:gd name="connsiteY219" fmla="*/ 1331966 h 1806085"/>
              <a:gd name="connsiteX220" fmla="*/ 664756 w 12192000"/>
              <a:gd name="connsiteY220" fmla="*/ 1322509 h 1806085"/>
              <a:gd name="connsiteX221" fmla="*/ 644515 w 12192000"/>
              <a:gd name="connsiteY221" fmla="*/ 1316732 h 1806085"/>
              <a:gd name="connsiteX222" fmla="*/ 545716 w 12192000"/>
              <a:gd name="connsiteY222" fmla="*/ 1294878 h 1806085"/>
              <a:gd name="connsiteX223" fmla="*/ 488094 w 12192000"/>
              <a:gd name="connsiteY223" fmla="*/ 1278596 h 1806085"/>
              <a:gd name="connsiteX224" fmla="*/ 468538 w 12192000"/>
              <a:gd name="connsiteY224" fmla="*/ 1267376 h 1806085"/>
              <a:gd name="connsiteX225" fmla="*/ 439655 w 12192000"/>
              <a:gd name="connsiteY225" fmla="*/ 1255090 h 1806085"/>
              <a:gd name="connsiteX226" fmla="*/ 390496 w 12192000"/>
              <a:gd name="connsiteY226" fmla="*/ 1229512 h 1806085"/>
              <a:gd name="connsiteX227" fmla="*/ 362616 w 12192000"/>
              <a:gd name="connsiteY227" fmla="*/ 1221981 h 1806085"/>
              <a:gd name="connsiteX228" fmla="*/ 348184 w 12192000"/>
              <a:gd name="connsiteY228" fmla="*/ 1213437 h 1806085"/>
              <a:gd name="connsiteX229" fmla="*/ 341576 w 12192000"/>
              <a:gd name="connsiteY229" fmla="*/ 1212583 h 1806085"/>
              <a:gd name="connsiteX230" fmla="*/ 320370 w 12192000"/>
              <a:gd name="connsiteY230" fmla="*/ 1206827 h 1806085"/>
              <a:gd name="connsiteX231" fmla="*/ 308082 w 12192000"/>
              <a:gd name="connsiteY231" fmla="*/ 1204195 h 1806085"/>
              <a:gd name="connsiteX232" fmla="*/ 303141 w 12192000"/>
              <a:gd name="connsiteY232" fmla="*/ 1203396 h 1806085"/>
              <a:gd name="connsiteX233" fmla="*/ 260955 w 12192000"/>
              <a:gd name="connsiteY233" fmla="*/ 1203345 h 1806085"/>
              <a:gd name="connsiteX234" fmla="*/ 234352 w 12192000"/>
              <a:gd name="connsiteY234" fmla="*/ 1193972 h 1806085"/>
              <a:gd name="connsiteX235" fmla="*/ 210954 w 12192000"/>
              <a:gd name="connsiteY235" fmla="*/ 1192326 h 1806085"/>
              <a:gd name="connsiteX236" fmla="*/ 204851 w 12192000"/>
              <a:gd name="connsiteY236" fmla="*/ 1190210 h 1806085"/>
              <a:gd name="connsiteX237" fmla="*/ 145778 w 12192000"/>
              <a:gd name="connsiteY237" fmla="*/ 1190651 h 1806085"/>
              <a:gd name="connsiteX238" fmla="*/ 105518 w 12192000"/>
              <a:gd name="connsiteY238" fmla="*/ 1184937 h 1806085"/>
              <a:gd name="connsiteX239" fmla="*/ 17623 w 12192000"/>
              <a:gd name="connsiteY239" fmla="*/ 1185238 h 1806085"/>
              <a:gd name="connsiteX240" fmla="*/ 0 w 12192000"/>
              <a:gd name="connsiteY240" fmla="*/ 1184768 h 1806085"/>
              <a:gd name="connsiteX241" fmla="*/ 0 w 12192000"/>
              <a:gd name="connsiteY241" fmla="*/ 0 h 1806085"/>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41207 w 12192000"/>
              <a:gd name="connsiteY12" fmla="*/ 126297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1031924 w 12192000"/>
              <a:gd name="connsiteY19" fmla="*/ 1225704 h 1783724"/>
              <a:gd name="connsiteX20" fmla="*/ 10955096 w 12192000"/>
              <a:gd name="connsiteY20" fmla="*/ 1231768 h 1783724"/>
              <a:gd name="connsiteX21" fmla="*/ 10864884 w 12192000"/>
              <a:gd name="connsiteY21" fmla="*/ 1245957 h 1783724"/>
              <a:gd name="connsiteX22" fmla="*/ 10841363 w 12192000"/>
              <a:gd name="connsiteY22" fmla="*/ 1251400 h 1783724"/>
              <a:gd name="connsiteX23" fmla="*/ 10780910 w 12192000"/>
              <a:gd name="connsiteY23" fmla="*/ 1249166 h 1783724"/>
              <a:gd name="connsiteX24" fmla="*/ 10696254 w 12192000"/>
              <a:gd name="connsiteY24" fmla="*/ 1259247 h 1783724"/>
              <a:gd name="connsiteX25" fmla="*/ 10577832 w 12192000"/>
              <a:gd name="connsiteY25" fmla="*/ 1255994 h 1783724"/>
              <a:gd name="connsiteX26" fmla="*/ 10531976 w 12192000"/>
              <a:gd name="connsiteY26" fmla="*/ 1249692 h 1783724"/>
              <a:gd name="connsiteX27" fmla="*/ 10453101 w 12192000"/>
              <a:gd name="connsiteY27" fmla="*/ 1241000 h 1783724"/>
              <a:gd name="connsiteX28" fmla="*/ 10407706 w 12192000"/>
              <a:gd name="connsiteY28" fmla="*/ 1235650 h 1783724"/>
              <a:gd name="connsiteX29" fmla="*/ 10368559 w 12192000"/>
              <a:gd name="connsiteY29" fmla="*/ 1235686 h 1783724"/>
              <a:gd name="connsiteX30" fmla="*/ 10352542 w 12192000"/>
              <a:gd name="connsiteY30" fmla="*/ 1245817 h 1783724"/>
              <a:gd name="connsiteX31" fmla="*/ 10294918 w 12192000"/>
              <a:gd name="connsiteY31" fmla="*/ 1263549 h 1783724"/>
              <a:gd name="connsiteX32" fmla="*/ 10271059 w 12192000"/>
              <a:gd name="connsiteY32" fmla="*/ 1265010 h 1783724"/>
              <a:gd name="connsiteX33" fmla="*/ 10239064 w 12192000"/>
              <a:gd name="connsiteY33" fmla="*/ 1270598 h 1783724"/>
              <a:gd name="connsiteX34" fmla="*/ 10181078 w 12192000"/>
              <a:gd name="connsiteY34" fmla="*/ 1276374 h 1783724"/>
              <a:gd name="connsiteX35" fmla="*/ 10153458 w 12192000"/>
              <a:gd name="connsiteY35" fmla="*/ 1285229 h 1783724"/>
              <a:gd name="connsiteX36" fmla="*/ 10140775 w 12192000"/>
              <a:gd name="connsiteY36" fmla="*/ 1285847 h 1783724"/>
              <a:gd name="connsiteX37" fmla="*/ 10132055 w 12192000"/>
              <a:gd name="connsiteY37" fmla="*/ 1297214 h 1783724"/>
              <a:gd name="connsiteX38" fmla="*/ 10094093 w 12192000"/>
              <a:gd name="connsiteY38" fmla="*/ 1316697 h 1783724"/>
              <a:gd name="connsiteX39" fmla="*/ 10059188 w 12192000"/>
              <a:gd name="connsiteY39" fmla="*/ 1326655 h 1783724"/>
              <a:gd name="connsiteX40" fmla="*/ 10016268 w 12192000"/>
              <a:gd name="connsiteY40" fmla="*/ 1325133 h 1783724"/>
              <a:gd name="connsiteX41" fmla="*/ 9937115 w 12192000"/>
              <a:gd name="connsiteY41" fmla="*/ 1337731 h 1783724"/>
              <a:gd name="connsiteX42" fmla="*/ 9824942 w 12192000"/>
              <a:gd name="connsiteY42" fmla="*/ 1342969 h 1783724"/>
              <a:gd name="connsiteX43" fmla="*/ 9705553 w 12192000"/>
              <a:gd name="connsiteY43" fmla="*/ 1359323 h 1783724"/>
              <a:gd name="connsiteX44" fmla="*/ 9589915 w 12192000"/>
              <a:gd name="connsiteY44" fmla="*/ 1382355 h 1783724"/>
              <a:gd name="connsiteX45" fmla="*/ 9315048 w 12192000"/>
              <a:gd name="connsiteY45" fmla="*/ 1428626 h 1783724"/>
              <a:gd name="connsiteX46" fmla="*/ 9209077 w 12192000"/>
              <a:gd name="connsiteY46" fmla="*/ 1448049 h 1783724"/>
              <a:gd name="connsiteX47" fmla="*/ 9133300 w 12192000"/>
              <a:gd name="connsiteY47" fmla="*/ 1456152 h 1783724"/>
              <a:gd name="connsiteX48" fmla="*/ 9031264 w 12192000"/>
              <a:gd name="connsiteY48" fmla="*/ 1462053 h 1783724"/>
              <a:gd name="connsiteX49" fmla="*/ 8983321 w 12192000"/>
              <a:gd name="connsiteY49" fmla="*/ 1464616 h 1783724"/>
              <a:gd name="connsiteX50" fmla="*/ 8983035 w 12192000"/>
              <a:gd name="connsiteY50" fmla="*/ 1464417 h 1783724"/>
              <a:gd name="connsiteX51" fmla="*/ 8974072 w 12192000"/>
              <a:gd name="connsiteY51" fmla="*/ 1465390 h 1783724"/>
              <a:gd name="connsiteX52" fmla="*/ 8968242 w 12192000"/>
              <a:gd name="connsiteY52" fmla="*/ 1467079 h 1783724"/>
              <a:gd name="connsiteX53" fmla="*/ 8952199 w 12192000"/>
              <a:gd name="connsiteY53" fmla="*/ 1469700 h 1783724"/>
              <a:gd name="connsiteX54" fmla="*/ 8945873 w 12192000"/>
              <a:gd name="connsiteY54" fmla="*/ 1469099 h 1783724"/>
              <a:gd name="connsiteX55" fmla="*/ 8940905 w 12192000"/>
              <a:gd name="connsiteY55" fmla="*/ 1467238 h 1783724"/>
              <a:gd name="connsiteX56" fmla="*/ 8906846 w 12192000"/>
              <a:gd name="connsiteY56" fmla="*/ 1464481 h 1783724"/>
              <a:gd name="connsiteX57" fmla="*/ 8730411 w 12192000"/>
              <a:gd name="connsiteY57" fmla="*/ 1479838 h 1783724"/>
              <a:gd name="connsiteX58" fmla="*/ 8685834 w 12192000"/>
              <a:gd name="connsiteY58" fmla="*/ 1481431 h 1783724"/>
              <a:gd name="connsiteX59" fmla="*/ 8574116 w 12192000"/>
              <a:gd name="connsiteY59" fmla="*/ 1488166 h 1783724"/>
              <a:gd name="connsiteX60" fmla="*/ 8503254 w 12192000"/>
              <a:gd name="connsiteY60" fmla="*/ 1475627 h 1783724"/>
              <a:gd name="connsiteX61" fmla="*/ 8489028 w 12192000"/>
              <a:gd name="connsiteY61" fmla="*/ 1480483 h 1783724"/>
              <a:gd name="connsiteX62" fmla="*/ 8484222 w 12192000"/>
              <a:gd name="connsiteY62" fmla="*/ 1482955 h 1783724"/>
              <a:gd name="connsiteX63" fmla="*/ 8476034 w 12192000"/>
              <a:gd name="connsiteY63" fmla="*/ 1485197 h 1783724"/>
              <a:gd name="connsiteX64" fmla="*/ 8475659 w 12192000"/>
              <a:gd name="connsiteY64" fmla="*/ 1485048 h 1783724"/>
              <a:gd name="connsiteX65" fmla="*/ 8468325 w 12192000"/>
              <a:gd name="connsiteY65" fmla="*/ 1487552 h 1783724"/>
              <a:gd name="connsiteX66" fmla="*/ 8401298 w 12192000"/>
              <a:gd name="connsiteY66" fmla="*/ 1493672 h 1783724"/>
              <a:gd name="connsiteX67" fmla="*/ 8390295 w 12192000"/>
              <a:gd name="connsiteY67" fmla="*/ 1502138 h 1783724"/>
              <a:gd name="connsiteX68" fmla="*/ 8370102 w 12192000"/>
              <a:gd name="connsiteY68" fmla="*/ 1508730 h 1783724"/>
              <a:gd name="connsiteX69" fmla="*/ 8271491 w 12192000"/>
              <a:gd name="connsiteY69" fmla="*/ 1533520 h 1783724"/>
              <a:gd name="connsiteX70" fmla="*/ 8248843 w 12192000"/>
              <a:gd name="connsiteY70" fmla="*/ 1537060 h 1783724"/>
              <a:gd name="connsiteX71" fmla="*/ 8244399 w 12192000"/>
              <a:gd name="connsiteY71" fmla="*/ 1538596 h 1783724"/>
              <a:gd name="connsiteX72" fmla="*/ 8241700 w 12192000"/>
              <a:gd name="connsiteY72" fmla="*/ 1538396 h 1783724"/>
              <a:gd name="connsiteX73" fmla="*/ 8230388 w 12192000"/>
              <a:gd name="connsiteY73" fmla="*/ 1546517 h 1783724"/>
              <a:gd name="connsiteX74" fmla="*/ 8224228 w 12192000"/>
              <a:gd name="connsiteY74" fmla="*/ 1557267 h 1783724"/>
              <a:gd name="connsiteX75" fmla="*/ 8199666 w 12192000"/>
              <a:gd name="connsiteY75" fmla="*/ 1559012 h 1783724"/>
              <a:gd name="connsiteX76" fmla="*/ 8194548 w 12192000"/>
              <a:gd name="connsiteY76" fmla="*/ 1565013 h 1783724"/>
              <a:gd name="connsiteX77" fmla="*/ 8165771 w 12192000"/>
              <a:gd name="connsiteY77" fmla="*/ 1579116 h 1783724"/>
              <a:gd name="connsiteX78" fmla="*/ 8116832 w 12192000"/>
              <a:gd name="connsiteY78" fmla="*/ 1608547 h 1783724"/>
              <a:gd name="connsiteX79" fmla="*/ 8089016 w 12192000"/>
              <a:gd name="connsiteY79" fmla="*/ 1617129 h 1783724"/>
              <a:gd name="connsiteX80" fmla="*/ 8074658 w 12192000"/>
              <a:gd name="connsiteY80" fmla="*/ 1626971 h 1783724"/>
              <a:gd name="connsiteX81" fmla="*/ 8068056 w 12192000"/>
              <a:gd name="connsiteY81" fmla="*/ 1627924 h 1783724"/>
              <a:gd name="connsiteX82" fmla="*/ 8046900 w 12192000"/>
              <a:gd name="connsiteY82" fmla="*/ 1634483 h 1783724"/>
              <a:gd name="connsiteX83" fmla="*/ 8034634 w 12192000"/>
              <a:gd name="connsiteY83" fmla="*/ 1637466 h 1783724"/>
              <a:gd name="connsiteX84" fmla="*/ 8029700 w 12192000"/>
              <a:gd name="connsiteY84" fmla="*/ 1638364 h 1783724"/>
              <a:gd name="connsiteX85" fmla="*/ 7987514 w 12192000"/>
              <a:gd name="connsiteY85" fmla="*/ 1638160 h 1783724"/>
              <a:gd name="connsiteX86" fmla="*/ 7960991 w 12192000"/>
              <a:gd name="connsiteY86" fmla="*/ 1648892 h 1783724"/>
              <a:gd name="connsiteX87" fmla="*/ 7937606 w 12192000"/>
              <a:gd name="connsiteY87" fmla="*/ 1650659 h 1783724"/>
              <a:gd name="connsiteX88" fmla="*/ 7931522 w 12192000"/>
              <a:gd name="connsiteY88" fmla="*/ 1653082 h 1783724"/>
              <a:gd name="connsiteX89" fmla="*/ 7872444 w 12192000"/>
              <a:gd name="connsiteY89" fmla="*/ 1652202 h 1783724"/>
              <a:gd name="connsiteX90" fmla="*/ 7832232 w 12192000"/>
              <a:gd name="connsiteY90" fmla="*/ 1658594 h 1783724"/>
              <a:gd name="connsiteX91" fmla="*/ 7744332 w 12192000"/>
              <a:gd name="connsiteY91" fmla="*/ 1657695 h 1783724"/>
              <a:gd name="connsiteX92" fmla="*/ 7723062 w 12192000"/>
              <a:gd name="connsiteY92" fmla="*/ 1658222 h 1783724"/>
              <a:gd name="connsiteX93" fmla="*/ 7705682 w 12192000"/>
              <a:gd name="connsiteY93" fmla="*/ 1664606 h 1783724"/>
              <a:gd name="connsiteX94" fmla="*/ 7702441 w 12192000"/>
              <a:gd name="connsiteY94" fmla="*/ 1671260 h 1783724"/>
              <a:gd name="connsiteX95" fmla="*/ 7690889 w 12192000"/>
              <a:gd name="connsiteY95" fmla="*/ 1672499 h 1783724"/>
              <a:gd name="connsiteX96" fmla="*/ 7688002 w 12192000"/>
              <a:gd name="connsiteY96" fmla="*/ 1674071 h 1783724"/>
              <a:gd name="connsiteX97" fmla="*/ 7671275 w 12192000"/>
              <a:gd name="connsiteY97" fmla="*/ 1681835 h 1783724"/>
              <a:gd name="connsiteX98" fmla="*/ 7585018 w 12192000"/>
              <a:gd name="connsiteY98" fmla="*/ 1675431 h 1783724"/>
              <a:gd name="connsiteX99" fmla="*/ 7471472 w 12192000"/>
              <a:gd name="connsiteY99" fmla="*/ 1682487 h 1783724"/>
              <a:gd name="connsiteX100" fmla="*/ 7381391 w 12192000"/>
              <a:gd name="connsiteY100" fmla="*/ 1689122 h 1783724"/>
              <a:gd name="connsiteX101" fmla="*/ 7292528 w 12192000"/>
              <a:gd name="connsiteY101" fmla="*/ 1689863 h 1783724"/>
              <a:gd name="connsiteX102" fmla="*/ 7204542 w 12192000"/>
              <a:gd name="connsiteY102" fmla="*/ 1667362 h 1783724"/>
              <a:gd name="connsiteX103" fmla="*/ 7179107 w 12192000"/>
              <a:gd name="connsiteY103" fmla="*/ 1664705 h 1783724"/>
              <a:gd name="connsiteX104" fmla="*/ 7176110 w 12192000"/>
              <a:gd name="connsiteY104" fmla="*/ 1667956 h 1783724"/>
              <a:gd name="connsiteX105" fmla="*/ 7149935 w 12192000"/>
              <a:gd name="connsiteY105" fmla="*/ 1671723 h 1783724"/>
              <a:gd name="connsiteX106" fmla="*/ 7076173 w 12192000"/>
              <a:gd name="connsiteY106" fmla="*/ 1681613 h 1783724"/>
              <a:gd name="connsiteX107" fmla="*/ 6997704 w 12192000"/>
              <a:gd name="connsiteY107" fmla="*/ 1681043 h 1783724"/>
              <a:gd name="connsiteX108" fmla="*/ 6883473 w 12192000"/>
              <a:gd name="connsiteY108" fmla="*/ 1705122 h 1783724"/>
              <a:gd name="connsiteX109" fmla="*/ 6687688 w 12192000"/>
              <a:gd name="connsiteY109" fmla="*/ 1727643 h 1783724"/>
              <a:gd name="connsiteX110" fmla="*/ 6529051 w 12192000"/>
              <a:gd name="connsiteY110" fmla="*/ 1750971 h 1783724"/>
              <a:gd name="connsiteX111" fmla="*/ 6306028 w 12192000"/>
              <a:gd name="connsiteY111" fmla="*/ 1761123 h 1783724"/>
              <a:gd name="connsiteX112" fmla="*/ 6183195 w 12192000"/>
              <a:gd name="connsiteY112" fmla="*/ 1758873 h 1783724"/>
              <a:gd name="connsiteX113" fmla="*/ 6123126 w 12192000"/>
              <a:gd name="connsiteY113" fmla="*/ 1768552 h 1783724"/>
              <a:gd name="connsiteX114" fmla="*/ 6096136 w 12192000"/>
              <a:gd name="connsiteY114" fmla="*/ 1767260 h 1783724"/>
              <a:gd name="connsiteX115" fmla="*/ 6032917 w 12192000"/>
              <a:gd name="connsiteY115" fmla="*/ 1757308 h 1783724"/>
              <a:gd name="connsiteX116" fmla="*/ 5977870 w 12192000"/>
              <a:gd name="connsiteY116" fmla="*/ 1771268 h 1783724"/>
              <a:gd name="connsiteX117" fmla="*/ 5916336 w 12192000"/>
              <a:gd name="connsiteY117" fmla="*/ 1780879 h 1783724"/>
              <a:gd name="connsiteX118" fmla="*/ 5867980 w 12192000"/>
              <a:gd name="connsiteY118" fmla="*/ 1783724 h 1783724"/>
              <a:gd name="connsiteX119" fmla="*/ 5743302 w 12192000"/>
              <a:gd name="connsiteY119" fmla="*/ 1782136 h 1783724"/>
              <a:gd name="connsiteX120" fmla="*/ 5607054 w 12192000"/>
              <a:gd name="connsiteY120" fmla="*/ 1775578 h 1783724"/>
              <a:gd name="connsiteX121" fmla="*/ 5464006 w 12192000"/>
              <a:gd name="connsiteY121" fmla="*/ 1763436 h 1783724"/>
              <a:gd name="connsiteX122" fmla="*/ 5412840 w 12192000"/>
              <a:gd name="connsiteY122" fmla="*/ 1767920 h 1783724"/>
              <a:gd name="connsiteX123" fmla="*/ 5361713 w 12192000"/>
              <a:gd name="connsiteY123" fmla="*/ 1773980 h 1783724"/>
              <a:gd name="connsiteX124" fmla="*/ 5241786 w 12192000"/>
              <a:gd name="connsiteY124" fmla="*/ 1756656 h 1783724"/>
              <a:gd name="connsiteX125" fmla="*/ 5202963 w 12192000"/>
              <a:gd name="connsiteY125" fmla="*/ 1747306 h 1783724"/>
              <a:gd name="connsiteX126" fmla="*/ 5154668 w 12192000"/>
              <a:gd name="connsiteY126" fmla="*/ 1744668 h 1783724"/>
              <a:gd name="connsiteX127" fmla="*/ 5136547 w 12192000"/>
              <a:gd name="connsiteY127" fmla="*/ 1738620 h 1783724"/>
              <a:gd name="connsiteX128" fmla="*/ 5122587 w 12192000"/>
              <a:gd name="connsiteY128" fmla="*/ 1735756 h 1783724"/>
              <a:gd name="connsiteX129" fmla="*/ 5119579 w 12192000"/>
              <a:gd name="connsiteY129" fmla="*/ 1734004 h 1783724"/>
              <a:gd name="connsiteX130" fmla="*/ 5101616 w 12192000"/>
              <a:gd name="connsiteY130" fmla="*/ 1724948 h 1783724"/>
              <a:gd name="connsiteX131" fmla="*/ 5045783 w 12192000"/>
              <a:gd name="connsiteY131" fmla="*/ 1730209 h 1783724"/>
              <a:gd name="connsiteX132" fmla="*/ 4991477 w 12192000"/>
              <a:gd name="connsiteY132" fmla="*/ 1716450 h 1783724"/>
              <a:gd name="connsiteX133" fmla="*/ 4820387 w 12192000"/>
              <a:gd name="connsiteY133" fmla="*/ 1695973 h 1783724"/>
              <a:gd name="connsiteX134" fmla="*/ 4742338 w 12192000"/>
              <a:gd name="connsiteY134" fmla="*/ 1672696 h 1783724"/>
              <a:gd name="connsiteX135" fmla="*/ 4703062 w 12192000"/>
              <a:gd name="connsiteY135" fmla="*/ 1665094 h 1783724"/>
              <a:gd name="connsiteX136" fmla="*/ 4701052 w 12192000"/>
              <a:gd name="connsiteY136" fmla="*/ 1664466 h 1783724"/>
              <a:gd name="connsiteX137" fmla="*/ 4701986 w 12192000"/>
              <a:gd name="connsiteY137" fmla="*/ 1664294 h 1783724"/>
              <a:gd name="connsiteX138" fmla="*/ 4697074 w 12192000"/>
              <a:gd name="connsiteY138" fmla="*/ 1663224 h 1783724"/>
              <a:gd name="connsiteX139" fmla="*/ 4701052 w 12192000"/>
              <a:gd name="connsiteY139" fmla="*/ 1664466 h 1783724"/>
              <a:gd name="connsiteX140" fmla="*/ 4695406 w 12192000"/>
              <a:gd name="connsiteY140" fmla="*/ 1665504 h 1783724"/>
              <a:gd name="connsiteX141" fmla="*/ 4495727 w 12192000"/>
              <a:gd name="connsiteY141" fmla="*/ 1656633 h 1783724"/>
              <a:gd name="connsiteX142" fmla="*/ 4428317 w 12192000"/>
              <a:gd name="connsiteY142" fmla="*/ 1646311 h 1783724"/>
              <a:gd name="connsiteX143" fmla="*/ 4424455 w 12192000"/>
              <a:gd name="connsiteY143" fmla="*/ 1646545 h 1783724"/>
              <a:gd name="connsiteX144" fmla="*/ 4418141 w 12192000"/>
              <a:gd name="connsiteY144" fmla="*/ 1643457 h 1783724"/>
              <a:gd name="connsiteX145" fmla="*/ 4389054 w 12192000"/>
              <a:gd name="connsiteY145" fmla="*/ 1635100 h 1783724"/>
              <a:gd name="connsiteX146" fmla="*/ 4243963 w 12192000"/>
              <a:gd name="connsiteY146" fmla="*/ 1600547 h 1783724"/>
              <a:gd name="connsiteX147" fmla="*/ 4230390 w 12192000"/>
              <a:gd name="connsiteY147" fmla="*/ 1596782 h 1783724"/>
              <a:gd name="connsiteX148" fmla="*/ 4151096 w 12192000"/>
              <a:gd name="connsiteY148" fmla="*/ 1589415 h 1783724"/>
              <a:gd name="connsiteX149" fmla="*/ 4091729 w 12192000"/>
              <a:gd name="connsiteY149" fmla="*/ 1565484 h 1783724"/>
              <a:gd name="connsiteX150" fmla="*/ 3994992 w 12192000"/>
              <a:gd name="connsiteY150" fmla="*/ 1554250 h 1783724"/>
              <a:gd name="connsiteX151" fmla="*/ 3898778 w 12192000"/>
              <a:gd name="connsiteY151" fmla="*/ 1546088 h 1783724"/>
              <a:gd name="connsiteX152" fmla="*/ 3863728 w 12192000"/>
              <a:gd name="connsiteY152" fmla="*/ 1544567 h 1783724"/>
              <a:gd name="connsiteX153" fmla="*/ 3729252 w 12192000"/>
              <a:gd name="connsiteY153" fmla="*/ 1544592 h 1783724"/>
              <a:gd name="connsiteX154" fmla="*/ 3716543 w 12192000"/>
              <a:gd name="connsiteY154" fmla="*/ 1541771 h 1783724"/>
              <a:gd name="connsiteX155" fmla="*/ 3715389 w 12192000"/>
              <a:gd name="connsiteY155" fmla="*/ 1538406 h 1783724"/>
              <a:gd name="connsiteX156" fmla="*/ 3682391 w 12192000"/>
              <a:gd name="connsiteY156" fmla="*/ 1529372 h 1783724"/>
              <a:gd name="connsiteX157" fmla="*/ 3669607 w 12192000"/>
              <a:gd name="connsiteY157" fmla="*/ 1534463 h 1783724"/>
              <a:gd name="connsiteX158" fmla="*/ 3669577 w 12192000"/>
              <a:gd name="connsiteY158" fmla="*/ 1534458 h 1783724"/>
              <a:gd name="connsiteX159" fmla="*/ 3660365 w 12192000"/>
              <a:gd name="connsiteY159" fmla="*/ 1531370 h 1783724"/>
              <a:gd name="connsiteX160" fmla="*/ 3637171 w 12192000"/>
              <a:gd name="connsiteY160" fmla="*/ 1523813 h 1783724"/>
              <a:gd name="connsiteX161" fmla="*/ 3636519 w 12192000"/>
              <a:gd name="connsiteY161" fmla="*/ 1523773 h 1783724"/>
              <a:gd name="connsiteX162" fmla="*/ 3589716 w 12192000"/>
              <a:gd name="connsiteY162" fmla="*/ 1506360 h 1783724"/>
              <a:gd name="connsiteX163" fmla="*/ 3583541 w 12192000"/>
              <a:gd name="connsiteY163" fmla="*/ 1507469 h 1783724"/>
              <a:gd name="connsiteX164" fmla="*/ 3574426 w 12192000"/>
              <a:gd name="connsiteY164" fmla="*/ 1507574 h 1783724"/>
              <a:gd name="connsiteX165" fmla="*/ 3574190 w 12192000"/>
              <a:gd name="connsiteY165" fmla="*/ 1507350 h 1783724"/>
              <a:gd name="connsiteX166" fmla="*/ 3565671 w 12192000"/>
              <a:gd name="connsiteY166" fmla="*/ 1507894 h 1783724"/>
              <a:gd name="connsiteX167" fmla="*/ 3515816 w 12192000"/>
              <a:gd name="connsiteY167" fmla="*/ 1499688 h 1783724"/>
              <a:gd name="connsiteX168" fmla="*/ 3452912 w 12192000"/>
              <a:gd name="connsiteY168" fmla="*/ 1496444 h 1783724"/>
              <a:gd name="connsiteX169" fmla="*/ 3380405 w 12192000"/>
              <a:gd name="connsiteY169" fmla="*/ 1486216 h 1783724"/>
              <a:gd name="connsiteX170" fmla="*/ 3343625 w 12192000"/>
              <a:gd name="connsiteY170" fmla="*/ 1500147 h 1783724"/>
              <a:gd name="connsiteX171" fmla="*/ 3323774 w 12192000"/>
              <a:gd name="connsiteY171" fmla="*/ 1501476 h 1783724"/>
              <a:gd name="connsiteX172" fmla="*/ 3321444 w 12192000"/>
              <a:gd name="connsiteY172" fmla="*/ 1500659 h 1783724"/>
              <a:gd name="connsiteX173" fmla="*/ 3242143 w 12192000"/>
              <a:gd name="connsiteY173" fmla="*/ 1505268 h 1783724"/>
              <a:gd name="connsiteX174" fmla="*/ 3122401 w 12192000"/>
              <a:gd name="connsiteY174" fmla="*/ 1511314 h 1783724"/>
              <a:gd name="connsiteX175" fmla="*/ 3010177 w 12192000"/>
              <a:gd name="connsiteY175" fmla="*/ 1513132 h 1783724"/>
              <a:gd name="connsiteX176" fmla="*/ 2782615 w 12192000"/>
              <a:gd name="connsiteY176" fmla="*/ 1509375 h 1783724"/>
              <a:gd name="connsiteX177" fmla="*/ 2668665 w 12192000"/>
              <a:gd name="connsiteY177" fmla="*/ 1517660 h 1783724"/>
              <a:gd name="connsiteX178" fmla="*/ 2548073 w 12192000"/>
              <a:gd name="connsiteY178" fmla="*/ 1516667 h 1783724"/>
              <a:gd name="connsiteX179" fmla="*/ 2423377 w 12192000"/>
              <a:gd name="connsiteY179" fmla="*/ 1527776 h 1783724"/>
              <a:gd name="connsiteX180" fmla="*/ 2295298 w 12192000"/>
              <a:gd name="connsiteY180" fmla="*/ 1534368 h 1783724"/>
              <a:gd name="connsiteX181" fmla="*/ 2188781 w 12192000"/>
              <a:gd name="connsiteY181" fmla="*/ 1529677 h 1783724"/>
              <a:gd name="connsiteX182" fmla="*/ 2074855 w 12192000"/>
              <a:gd name="connsiteY182" fmla="*/ 1515446 h 1783724"/>
              <a:gd name="connsiteX183" fmla="*/ 2012587 w 12192000"/>
              <a:gd name="connsiteY183" fmla="*/ 1522487 h 1783724"/>
              <a:gd name="connsiteX184" fmla="*/ 1932075 w 12192000"/>
              <a:gd name="connsiteY184" fmla="*/ 1517914 h 1783724"/>
              <a:gd name="connsiteX185" fmla="*/ 1908490 w 12192000"/>
              <a:gd name="connsiteY185" fmla="*/ 1526423 h 1783724"/>
              <a:gd name="connsiteX186" fmla="*/ 1908410 w 12192000"/>
              <a:gd name="connsiteY186" fmla="*/ 1526410 h 1783724"/>
              <a:gd name="connsiteX187" fmla="*/ 1901918 w 12192000"/>
              <a:gd name="connsiteY187" fmla="*/ 1522410 h 1783724"/>
              <a:gd name="connsiteX188" fmla="*/ 1876753 w 12192000"/>
              <a:gd name="connsiteY188" fmla="*/ 1517619 h 1783724"/>
              <a:gd name="connsiteX189" fmla="*/ 1858194 w 12192000"/>
              <a:gd name="connsiteY189" fmla="*/ 1522343 h 1783724"/>
              <a:gd name="connsiteX190" fmla="*/ 1702657 w 12192000"/>
              <a:gd name="connsiteY190" fmla="*/ 1510562 h 1783724"/>
              <a:gd name="connsiteX191" fmla="*/ 1701421 w 12192000"/>
              <a:gd name="connsiteY191" fmla="*/ 1510775 h 1783724"/>
              <a:gd name="connsiteX192" fmla="*/ 1699973 w 12192000"/>
              <a:gd name="connsiteY192" fmla="*/ 1507739 h 1783724"/>
              <a:gd name="connsiteX193" fmla="*/ 1682526 w 12192000"/>
              <a:gd name="connsiteY193" fmla="*/ 1504598 h 1783724"/>
              <a:gd name="connsiteX194" fmla="*/ 1677380 w 12192000"/>
              <a:gd name="connsiteY194" fmla="*/ 1504851 h 1783724"/>
              <a:gd name="connsiteX195" fmla="*/ 1670304 w 12192000"/>
              <a:gd name="connsiteY195" fmla="*/ 1503744 h 1783724"/>
              <a:gd name="connsiteX196" fmla="*/ 1670197 w 12192000"/>
              <a:gd name="connsiteY196" fmla="*/ 1503497 h 1783724"/>
              <a:gd name="connsiteX197" fmla="*/ 1626301 w 12192000"/>
              <a:gd name="connsiteY197" fmla="*/ 1474931 h 1783724"/>
              <a:gd name="connsiteX198" fmla="*/ 1535119 w 12192000"/>
              <a:gd name="connsiteY198" fmla="*/ 1463075 h 1783724"/>
              <a:gd name="connsiteX199" fmla="*/ 1531340 w 12192000"/>
              <a:gd name="connsiteY199" fmla="*/ 1461293 h 1783724"/>
              <a:gd name="connsiteX200" fmla="*/ 1498454 w 12192000"/>
              <a:gd name="connsiteY200" fmla="*/ 1463478 h 1783724"/>
              <a:gd name="connsiteX201" fmla="*/ 1478806 w 12192000"/>
              <a:gd name="connsiteY201" fmla="*/ 1464611 h 1783724"/>
              <a:gd name="connsiteX202" fmla="*/ 1358081 w 12192000"/>
              <a:gd name="connsiteY202" fmla="*/ 1455545 h 1783724"/>
              <a:gd name="connsiteX203" fmla="*/ 1222449 w 12192000"/>
              <a:gd name="connsiteY203" fmla="*/ 1455454 h 1783724"/>
              <a:gd name="connsiteX204" fmla="*/ 1180983 w 12192000"/>
              <a:gd name="connsiteY204" fmla="*/ 1440557 h 1783724"/>
              <a:gd name="connsiteX205" fmla="*/ 1018426 w 12192000"/>
              <a:gd name="connsiteY205" fmla="*/ 1400226 h 1783724"/>
              <a:gd name="connsiteX206" fmla="*/ 940021 w 12192000"/>
              <a:gd name="connsiteY206" fmla="*/ 1409452 h 1783724"/>
              <a:gd name="connsiteX207" fmla="*/ 940362 w 12192000"/>
              <a:gd name="connsiteY207" fmla="*/ 1408090 h 1783724"/>
              <a:gd name="connsiteX208" fmla="*/ 927147 w 12192000"/>
              <a:gd name="connsiteY208" fmla="*/ 1407436 h 1783724"/>
              <a:gd name="connsiteX209" fmla="*/ 915481 w 12192000"/>
              <a:gd name="connsiteY209" fmla="*/ 1395526 h 1783724"/>
              <a:gd name="connsiteX210" fmla="*/ 884363 w 12192000"/>
              <a:gd name="connsiteY210" fmla="*/ 1395024 h 1783724"/>
              <a:gd name="connsiteX211" fmla="*/ 883522 w 12192000"/>
              <a:gd name="connsiteY211" fmla="*/ 1400267 h 1783724"/>
              <a:gd name="connsiteX212" fmla="*/ 865903 w 12192000"/>
              <a:gd name="connsiteY212" fmla="*/ 1394324 h 1783724"/>
              <a:gd name="connsiteX213" fmla="*/ 790832 w 12192000"/>
              <a:gd name="connsiteY213" fmla="*/ 1370999 h 1783724"/>
              <a:gd name="connsiteX214" fmla="*/ 749766 w 12192000"/>
              <a:gd name="connsiteY214" fmla="*/ 1353216 h 1783724"/>
              <a:gd name="connsiteX215" fmla="*/ 705470 w 12192000"/>
              <a:gd name="connsiteY215" fmla="*/ 1354328 h 1783724"/>
              <a:gd name="connsiteX216" fmla="*/ 692371 w 12192000"/>
              <a:gd name="connsiteY216" fmla="*/ 1343942 h 1783724"/>
              <a:gd name="connsiteX217" fmla="*/ 690203 w 12192000"/>
              <a:gd name="connsiteY217" fmla="*/ 1341970 h 1783724"/>
              <a:gd name="connsiteX218" fmla="*/ 679574 w 12192000"/>
              <a:gd name="connsiteY218" fmla="*/ 1338069 h 1783724"/>
              <a:gd name="connsiteX219" fmla="*/ 679009 w 12192000"/>
              <a:gd name="connsiteY219" fmla="*/ 1331966 h 1783724"/>
              <a:gd name="connsiteX220" fmla="*/ 664756 w 12192000"/>
              <a:gd name="connsiteY220" fmla="*/ 1322509 h 1783724"/>
              <a:gd name="connsiteX221" fmla="*/ 644515 w 12192000"/>
              <a:gd name="connsiteY221" fmla="*/ 1316732 h 1783724"/>
              <a:gd name="connsiteX222" fmla="*/ 545716 w 12192000"/>
              <a:gd name="connsiteY222" fmla="*/ 1294878 h 1783724"/>
              <a:gd name="connsiteX223" fmla="*/ 488094 w 12192000"/>
              <a:gd name="connsiteY223" fmla="*/ 1278596 h 1783724"/>
              <a:gd name="connsiteX224" fmla="*/ 468538 w 12192000"/>
              <a:gd name="connsiteY224" fmla="*/ 1267376 h 1783724"/>
              <a:gd name="connsiteX225" fmla="*/ 439655 w 12192000"/>
              <a:gd name="connsiteY225" fmla="*/ 1255090 h 1783724"/>
              <a:gd name="connsiteX226" fmla="*/ 390496 w 12192000"/>
              <a:gd name="connsiteY226" fmla="*/ 1229512 h 1783724"/>
              <a:gd name="connsiteX227" fmla="*/ 362616 w 12192000"/>
              <a:gd name="connsiteY227" fmla="*/ 1221981 h 1783724"/>
              <a:gd name="connsiteX228" fmla="*/ 348184 w 12192000"/>
              <a:gd name="connsiteY228" fmla="*/ 1213437 h 1783724"/>
              <a:gd name="connsiteX229" fmla="*/ 341576 w 12192000"/>
              <a:gd name="connsiteY229" fmla="*/ 1212583 h 1783724"/>
              <a:gd name="connsiteX230" fmla="*/ 320370 w 12192000"/>
              <a:gd name="connsiteY230" fmla="*/ 1206827 h 1783724"/>
              <a:gd name="connsiteX231" fmla="*/ 308082 w 12192000"/>
              <a:gd name="connsiteY231" fmla="*/ 1204195 h 1783724"/>
              <a:gd name="connsiteX232" fmla="*/ 303141 w 12192000"/>
              <a:gd name="connsiteY232" fmla="*/ 1203396 h 1783724"/>
              <a:gd name="connsiteX233" fmla="*/ 260955 w 12192000"/>
              <a:gd name="connsiteY233" fmla="*/ 1203345 h 1783724"/>
              <a:gd name="connsiteX234" fmla="*/ 234352 w 12192000"/>
              <a:gd name="connsiteY234" fmla="*/ 1193972 h 1783724"/>
              <a:gd name="connsiteX235" fmla="*/ 210954 w 12192000"/>
              <a:gd name="connsiteY235" fmla="*/ 1192326 h 1783724"/>
              <a:gd name="connsiteX236" fmla="*/ 204851 w 12192000"/>
              <a:gd name="connsiteY236" fmla="*/ 1190210 h 1783724"/>
              <a:gd name="connsiteX237" fmla="*/ 145778 w 12192000"/>
              <a:gd name="connsiteY237" fmla="*/ 1190651 h 1783724"/>
              <a:gd name="connsiteX238" fmla="*/ 105518 w 12192000"/>
              <a:gd name="connsiteY238" fmla="*/ 1184937 h 1783724"/>
              <a:gd name="connsiteX239" fmla="*/ 17623 w 12192000"/>
              <a:gd name="connsiteY239" fmla="*/ 1185238 h 1783724"/>
              <a:gd name="connsiteX240" fmla="*/ 0 w 12192000"/>
              <a:gd name="connsiteY240" fmla="*/ 1184768 h 1783724"/>
              <a:gd name="connsiteX241" fmla="*/ 0 w 12192000"/>
              <a:gd name="connsiteY241"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41207 w 12192000"/>
              <a:gd name="connsiteY12" fmla="*/ 126297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1031924 w 12192000"/>
              <a:gd name="connsiteY19" fmla="*/ 1225704 h 1783724"/>
              <a:gd name="connsiteX20" fmla="*/ 10955096 w 12192000"/>
              <a:gd name="connsiteY20" fmla="*/ 1231768 h 1783724"/>
              <a:gd name="connsiteX21" fmla="*/ 10864884 w 12192000"/>
              <a:gd name="connsiteY21" fmla="*/ 1245957 h 1783724"/>
              <a:gd name="connsiteX22" fmla="*/ 10841363 w 12192000"/>
              <a:gd name="connsiteY22" fmla="*/ 1251400 h 1783724"/>
              <a:gd name="connsiteX23" fmla="*/ 10780910 w 12192000"/>
              <a:gd name="connsiteY23" fmla="*/ 1249166 h 1783724"/>
              <a:gd name="connsiteX24" fmla="*/ 10696254 w 12192000"/>
              <a:gd name="connsiteY24" fmla="*/ 1259247 h 1783724"/>
              <a:gd name="connsiteX25" fmla="*/ 10577832 w 12192000"/>
              <a:gd name="connsiteY25" fmla="*/ 1255994 h 1783724"/>
              <a:gd name="connsiteX26" fmla="*/ 10531976 w 12192000"/>
              <a:gd name="connsiteY26" fmla="*/ 1249692 h 1783724"/>
              <a:gd name="connsiteX27" fmla="*/ 10453101 w 12192000"/>
              <a:gd name="connsiteY27" fmla="*/ 1241000 h 1783724"/>
              <a:gd name="connsiteX28" fmla="*/ 10407706 w 12192000"/>
              <a:gd name="connsiteY28" fmla="*/ 1235650 h 1783724"/>
              <a:gd name="connsiteX29" fmla="*/ 10368559 w 12192000"/>
              <a:gd name="connsiteY29" fmla="*/ 1235686 h 1783724"/>
              <a:gd name="connsiteX30" fmla="*/ 10352542 w 12192000"/>
              <a:gd name="connsiteY30" fmla="*/ 1245817 h 1783724"/>
              <a:gd name="connsiteX31" fmla="*/ 10294918 w 12192000"/>
              <a:gd name="connsiteY31" fmla="*/ 1263549 h 1783724"/>
              <a:gd name="connsiteX32" fmla="*/ 10271059 w 12192000"/>
              <a:gd name="connsiteY32" fmla="*/ 1265010 h 1783724"/>
              <a:gd name="connsiteX33" fmla="*/ 10239064 w 12192000"/>
              <a:gd name="connsiteY33" fmla="*/ 1270598 h 1783724"/>
              <a:gd name="connsiteX34" fmla="*/ 10181078 w 12192000"/>
              <a:gd name="connsiteY34" fmla="*/ 1276374 h 1783724"/>
              <a:gd name="connsiteX35" fmla="*/ 10153458 w 12192000"/>
              <a:gd name="connsiteY35" fmla="*/ 1285229 h 1783724"/>
              <a:gd name="connsiteX36" fmla="*/ 10140775 w 12192000"/>
              <a:gd name="connsiteY36" fmla="*/ 1285847 h 1783724"/>
              <a:gd name="connsiteX37" fmla="*/ 10132055 w 12192000"/>
              <a:gd name="connsiteY37" fmla="*/ 1297214 h 1783724"/>
              <a:gd name="connsiteX38" fmla="*/ 10094093 w 12192000"/>
              <a:gd name="connsiteY38" fmla="*/ 1316697 h 1783724"/>
              <a:gd name="connsiteX39" fmla="*/ 10054855 w 12192000"/>
              <a:gd name="connsiteY39" fmla="*/ 1316203 h 1783724"/>
              <a:gd name="connsiteX40" fmla="*/ 10016268 w 12192000"/>
              <a:gd name="connsiteY40" fmla="*/ 1325133 h 1783724"/>
              <a:gd name="connsiteX41" fmla="*/ 9937115 w 12192000"/>
              <a:gd name="connsiteY41" fmla="*/ 1337731 h 1783724"/>
              <a:gd name="connsiteX42" fmla="*/ 9824942 w 12192000"/>
              <a:gd name="connsiteY42" fmla="*/ 1342969 h 1783724"/>
              <a:gd name="connsiteX43" fmla="*/ 9705553 w 12192000"/>
              <a:gd name="connsiteY43" fmla="*/ 1359323 h 1783724"/>
              <a:gd name="connsiteX44" fmla="*/ 9589915 w 12192000"/>
              <a:gd name="connsiteY44" fmla="*/ 1382355 h 1783724"/>
              <a:gd name="connsiteX45" fmla="*/ 9315048 w 12192000"/>
              <a:gd name="connsiteY45" fmla="*/ 1428626 h 1783724"/>
              <a:gd name="connsiteX46" fmla="*/ 9209077 w 12192000"/>
              <a:gd name="connsiteY46" fmla="*/ 1448049 h 1783724"/>
              <a:gd name="connsiteX47" fmla="*/ 9133300 w 12192000"/>
              <a:gd name="connsiteY47" fmla="*/ 1456152 h 1783724"/>
              <a:gd name="connsiteX48" fmla="*/ 9031264 w 12192000"/>
              <a:gd name="connsiteY48" fmla="*/ 1462053 h 1783724"/>
              <a:gd name="connsiteX49" fmla="*/ 8983321 w 12192000"/>
              <a:gd name="connsiteY49" fmla="*/ 1464616 h 1783724"/>
              <a:gd name="connsiteX50" fmla="*/ 8983035 w 12192000"/>
              <a:gd name="connsiteY50" fmla="*/ 1464417 h 1783724"/>
              <a:gd name="connsiteX51" fmla="*/ 8974072 w 12192000"/>
              <a:gd name="connsiteY51" fmla="*/ 1465390 h 1783724"/>
              <a:gd name="connsiteX52" fmla="*/ 8968242 w 12192000"/>
              <a:gd name="connsiteY52" fmla="*/ 1467079 h 1783724"/>
              <a:gd name="connsiteX53" fmla="*/ 8952199 w 12192000"/>
              <a:gd name="connsiteY53" fmla="*/ 1469700 h 1783724"/>
              <a:gd name="connsiteX54" fmla="*/ 8945873 w 12192000"/>
              <a:gd name="connsiteY54" fmla="*/ 1469099 h 1783724"/>
              <a:gd name="connsiteX55" fmla="*/ 8940905 w 12192000"/>
              <a:gd name="connsiteY55" fmla="*/ 1467238 h 1783724"/>
              <a:gd name="connsiteX56" fmla="*/ 8906846 w 12192000"/>
              <a:gd name="connsiteY56" fmla="*/ 1464481 h 1783724"/>
              <a:gd name="connsiteX57" fmla="*/ 8730411 w 12192000"/>
              <a:gd name="connsiteY57" fmla="*/ 1479838 h 1783724"/>
              <a:gd name="connsiteX58" fmla="*/ 8685834 w 12192000"/>
              <a:gd name="connsiteY58" fmla="*/ 1481431 h 1783724"/>
              <a:gd name="connsiteX59" fmla="*/ 8574116 w 12192000"/>
              <a:gd name="connsiteY59" fmla="*/ 1488166 h 1783724"/>
              <a:gd name="connsiteX60" fmla="*/ 8503254 w 12192000"/>
              <a:gd name="connsiteY60" fmla="*/ 1475627 h 1783724"/>
              <a:gd name="connsiteX61" fmla="*/ 8489028 w 12192000"/>
              <a:gd name="connsiteY61" fmla="*/ 1480483 h 1783724"/>
              <a:gd name="connsiteX62" fmla="*/ 8484222 w 12192000"/>
              <a:gd name="connsiteY62" fmla="*/ 1482955 h 1783724"/>
              <a:gd name="connsiteX63" fmla="*/ 8476034 w 12192000"/>
              <a:gd name="connsiteY63" fmla="*/ 1485197 h 1783724"/>
              <a:gd name="connsiteX64" fmla="*/ 8475659 w 12192000"/>
              <a:gd name="connsiteY64" fmla="*/ 1485048 h 1783724"/>
              <a:gd name="connsiteX65" fmla="*/ 8468325 w 12192000"/>
              <a:gd name="connsiteY65" fmla="*/ 1487552 h 1783724"/>
              <a:gd name="connsiteX66" fmla="*/ 8401298 w 12192000"/>
              <a:gd name="connsiteY66" fmla="*/ 1493672 h 1783724"/>
              <a:gd name="connsiteX67" fmla="*/ 8390295 w 12192000"/>
              <a:gd name="connsiteY67" fmla="*/ 1502138 h 1783724"/>
              <a:gd name="connsiteX68" fmla="*/ 8370102 w 12192000"/>
              <a:gd name="connsiteY68" fmla="*/ 1508730 h 1783724"/>
              <a:gd name="connsiteX69" fmla="*/ 8271491 w 12192000"/>
              <a:gd name="connsiteY69" fmla="*/ 1533520 h 1783724"/>
              <a:gd name="connsiteX70" fmla="*/ 8248843 w 12192000"/>
              <a:gd name="connsiteY70" fmla="*/ 1537060 h 1783724"/>
              <a:gd name="connsiteX71" fmla="*/ 8244399 w 12192000"/>
              <a:gd name="connsiteY71" fmla="*/ 1538596 h 1783724"/>
              <a:gd name="connsiteX72" fmla="*/ 8241700 w 12192000"/>
              <a:gd name="connsiteY72" fmla="*/ 1538396 h 1783724"/>
              <a:gd name="connsiteX73" fmla="*/ 8230388 w 12192000"/>
              <a:gd name="connsiteY73" fmla="*/ 1546517 h 1783724"/>
              <a:gd name="connsiteX74" fmla="*/ 8224228 w 12192000"/>
              <a:gd name="connsiteY74" fmla="*/ 1557267 h 1783724"/>
              <a:gd name="connsiteX75" fmla="*/ 8199666 w 12192000"/>
              <a:gd name="connsiteY75" fmla="*/ 1559012 h 1783724"/>
              <a:gd name="connsiteX76" fmla="*/ 8194548 w 12192000"/>
              <a:gd name="connsiteY76" fmla="*/ 1565013 h 1783724"/>
              <a:gd name="connsiteX77" fmla="*/ 8165771 w 12192000"/>
              <a:gd name="connsiteY77" fmla="*/ 1579116 h 1783724"/>
              <a:gd name="connsiteX78" fmla="*/ 8116832 w 12192000"/>
              <a:gd name="connsiteY78" fmla="*/ 1608547 h 1783724"/>
              <a:gd name="connsiteX79" fmla="*/ 8089016 w 12192000"/>
              <a:gd name="connsiteY79" fmla="*/ 1617129 h 1783724"/>
              <a:gd name="connsiteX80" fmla="*/ 8074658 w 12192000"/>
              <a:gd name="connsiteY80" fmla="*/ 1626971 h 1783724"/>
              <a:gd name="connsiteX81" fmla="*/ 8068056 w 12192000"/>
              <a:gd name="connsiteY81" fmla="*/ 1627924 h 1783724"/>
              <a:gd name="connsiteX82" fmla="*/ 8046900 w 12192000"/>
              <a:gd name="connsiteY82" fmla="*/ 1634483 h 1783724"/>
              <a:gd name="connsiteX83" fmla="*/ 8034634 w 12192000"/>
              <a:gd name="connsiteY83" fmla="*/ 1637466 h 1783724"/>
              <a:gd name="connsiteX84" fmla="*/ 8029700 w 12192000"/>
              <a:gd name="connsiteY84" fmla="*/ 1638364 h 1783724"/>
              <a:gd name="connsiteX85" fmla="*/ 7987514 w 12192000"/>
              <a:gd name="connsiteY85" fmla="*/ 1638160 h 1783724"/>
              <a:gd name="connsiteX86" fmla="*/ 7960991 w 12192000"/>
              <a:gd name="connsiteY86" fmla="*/ 1648892 h 1783724"/>
              <a:gd name="connsiteX87" fmla="*/ 7937606 w 12192000"/>
              <a:gd name="connsiteY87" fmla="*/ 1650659 h 1783724"/>
              <a:gd name="connsiteX88" fmla="*/ 7931522 w 12192000"/>
              <a:gd name="connsiteY88" fmla="*/ 1653082 h 1783724"/>
              <a:gd name="connsiteX89" fmla="*/ 7872444 w 12192000"/>
              <a:gd name="connsiteY89" fmla="*/ 1652202 h 1783724"/>
              <a:gd name="connsiteX90" fmla="*/ 7832232 w 12192000"/>
              <a:gd name="connsiteY90" fmla="*/ 1658594 h 1783724"/>
              <a:gd name="connsiteX91" fmla="*/ 7744332 w 12192000"/>
              <a:gd name="connsiteY91" fmla="*/ 1657695 h 1783724"/>
              <a:gd name="connsiteX92" fmla="*/ 7723062 w 12192000"/>
              <a:gd name="connsiteY92" fmla="*/ 1658222 h 1783724"/>
              <a:gd name="connsiteX93" fmla="*/ 7705682 w 12192000"/>
              <a:gd name="connsiteY93" fmla="*/ 1664606 h 1783724"/>
              <a:gd name="connsiteX94" fmla="*/ 7702441 w 12192000"/>
              <a:gd name="connsiteY94" fmla="*/ 1671260 h 1783724"/>
              <a:gd name="connsiteX95" fmla="*/ 7690889 w 12192000"/>
              <a:gd name="connsiteY95" fmla="*/ 1672499 h 1783724"/>
              <a:gd name="connsiteX96" fmla="*/ 7688002 w 12192000"/>
              <a:gd name="connsiteY96" fmla="*/ 1674071 h 1783724"/>
              <a:gd name="connsiteX97" fmla="*/ 7671275 w 12192000"/>
              <a:gd name="connsiteY97" fmla="*/ 1681835 h 1783724"/>
              <a:gd name="connsiteX98" fmla="*/ 7585018 w 12192000"/>
              <a:gd name="connsiteY98" fmla="*/ 1675431 h 1783724"/>
              <a:gd name="connsiteX99" fmla="*/ 7471472 w 12192000"/>
              <a:gd name="connsiteY99" fmla="*/ 1682487 h 1783724"/>
              <a:gd name="connsiteX100" fmla="*/ 7381391 w 12192000"/>
              <a:gd name="connsiteY100" fmla="*/ 1689122 h 1783724"/>
              <a:gd name="connsiteX101" fmla="*/ 7292528 w 12192000"/>
              <a:gd name="connsiteY101" fmla="*/ 1689863 h 1783724"/>
              <a:gd name="connsiteX102" fmla="*/ 7204542 w 12192000"/>
              <a:gd name="connsiteY102" fmla="*/ 1667362 h 1783724"/>
              <a:gd name="connsiteX103" fmla="*/ 7179107 w 12192000"/>
              <a:gd name="connsiteY103" fmla="*/ 1664705 h 1783724"/>
              <a:gd name="connsiteX104" fmla="*/ 7176110 w 12192000"/>
              <a:gd name="connsiteY104" fmla="*/ 1667956 h 1783724"/>
              <a:gd name="connsiteX105" fmla="*/ 7149935 w 12192000"/>
              <a:gd name="connsiteY105" fmla="*/ 1671723 h 1783724"/>
              <a:gd name="connsiteX106" fmla="*/ 7076173 w 12192000"/>
              <a:gd name="connsiteY106" fmla="*/ 1681613 h 1783724"/>
              <a:gd name="connsiteX107" fmla="*/ 6997704 w 12192000"/>
              <a:gd name="connsiteY107" fmla="*/ 1681043 h 1783724"/>
              <a:gd name="connsiteX108" fmla="*/ 6883473 w 12192000"/>
              <a:gd name="connsiteY108" fmla="*/ 1705122 h 1783724"/>
              <a:gd name="connsiteX109" fmla="*/ 6687688 w 12192000"/>
              <a:gd name="connsiteY109" fmla="*/ 1727643 h 1783724"/>
              <a:gd name="connsiteX110" fmla="*/ 6529051 w 12192000"/>
              <a:gd name="connsiteY110" fmla="*/ 1750971 h 1783724"/>
              <a:gd name="connsiteX111" fmla="*/ 6306028 w 12192000"/>
              <a:gd name="connsiteY111" fmla="*/ 1761123 h 1783724"/>
              <a:gd name="connsiteX112" fmla="*/ 6183195 w 12192000"/>
              <a:gd name="connsiteY112" fmla="*/ 1758873 h 1783724"/>
              <a:gd name="connsiteX113" fmla="*/ 6123126 w 12192000"/>
              <a:gd name="connsiteY113" fmla="*/ 1768552 h 1783724"/>
              <a:gd name="connsiteX114" fmla="*/ 6096136 w 12192000"/>
              <a:gd name="connsiteY114" fmla="*/ 1767260 h 1783724"/>
              <a:gd name="connsiteX115" fmla="*/ 6032917 w 12192000"/>
              <a:gd name="connsiteY115" fmla="*/ 1757308 h 1783724"/>
              <a:gd name="connsiteX116" fmla="*/ 5977870 w 12192000"/>
              <a:gd name="connsiteY116" fmla="*/ 1771268 h 1783724"/>
              <a:gd name="connsiteX117" fmla="*/ 5916336 w 12192000"/>
              <a:gd name="connsiteY117" fmla="*/ 1780879 h 1783724"/>
              <a:gd name="connsiteX118" fmla="*/ 5867980 w 12192000"/>
              <a:gd name="connsiteY118" fmla="*/ 1783724 h 1783724"/>
              <a:gd name="connsiteX119" fmla="*/ 5743302 w 12192000"/>
              <a:gd name="connsiteY119" fmla="*/ 1782136 h 1783724"/>
              <a:gd name="connsiteX120" fmla="*/ 5607054 w 12192000"/>
              <a:gd name="connsiteY120" fmla="*/ 1775578 h 1783724"/>
              <a:gd name="connsiteX121" fmla="*/ 5464006 w 12192000"/>
              <a:gd name="connsiteY121" fmla="*/ 1763436 h 1783724"/>
              <a:gd name="connsiteX122" fmla="*/ 5412840 w 12192000"/>
              <a:gd name="connsiteY122" fmla="*/ 1767920 h 1783724"/>
              <a:gd name="connsiteX123" fmla="*/ 5361713 w 12192000"/>
              <a:gd name="connsiteY123" fmla="*/ 1773980 h 1783724"/>
              <a:gd name="connsiteX124" fmla="*/ 5241786 w 12192000"/>
              <a:gd name="connsiteY124" fmla="*/ 1756656 h 1783724"/>
              <a:gd name="connsiteX125" fmla="*/ 5202963 w 12192000"/>
              <a:gd name="connsiteY125" fmla="*/ 1747306 h 1783724"/>
              <a:gd name="connsiteX126" fmla="*/ 5154668 w 12192000"/>
              <a:gd name="connsiteY126" fmla="*/ 1744668 h 1783724"/>
              <a:gd name="connsiteX127" fmla="*/ 5136547 w 12192000"/>
              <a:gd name="connsiteY127" fmla="*/ 1738620 h 1783724"/>
              <a:gd name="connsiteX128" fmla="*/ 5122587 w 12192000"/>
              <a:gd name="connsiteY128" fmla="*/ 1735756 h 1783724"/>
              <a:gd name="connsiteX129" fmla="*/ 5119579 w 12192000"/>
              <a:gd name="connsiteY129" fmla="*/ 1734004 h 1783724"/>
              <a:gd name="connsiteX130" fmla="*/ 5101616 w 12192000"/>
              <a:gd name="connsiteY130" fmla="*/ 1724948 h 1783724"/>
              <a:gd name="connsiteX131" fmla="*/ 5045783 w 12192000"/>
              <a:gd name="connsiteY131" fmla="*/ 1730209 h 1783724"/>
              <a:gd name="connsiteX132" fmla="*/ 4991477 w 12192000"/>
              <a:gd name="connsiteY132" fmla="*/ 1716450 h 1783724"/>
              <a:gd name="connsiteX133" fmla="*/ 4820387 w 12192000"/>
              <a:gd name="connsiteY133" fmla="*/ 1695973 h 1783724"/>
              <a:gd name="connsiteX134" fmla="*/ 4742338 w 12192000"/>
              <a:gd name="connsiteY134" fmla="*/ 1672696 h 1783724"/>
              <a:gd name="connsiteX135" fmla="*/ 4703062 w 12192000"/>
              <a:gd name="connsiteY135" fmla="*/ 1665094 h 1783724"/>
              <a:gd name="connsiteX136" fmla="*/ 4701052 w 12192000"/>
              <a:gd name="connsiteY136" fmla="*/ 1664466 h 1783724"/>
              <a:gd name="connsiteX137" fmla="*/ 4701986 w 12192000"/>
              <a:gd name="connsiteY137" fmla="*/ 1664294 h 1783724"/>
              <a:gd name="connsiteX138" fmla="*/ 4697074 w 12192000"/>
              <a:gd name="connsiteY138" fmla="*/ 1663224 h 1783724"/>
              <a:gd name="connsiteX139" fmla="*/ 4701052 w 12192000"/>
              <a:gd name="connsiteY139" fmla="*/ 1664466 h 1783724"/>
              <a:gd name="connsiteX140" fmla="*/ 4695406 w 12192000"/>
              <a:gd name="connsiteY140" fmla="*/ 1665504 h 1783724"/>
              <a:gd name="connsiteX141" fmla="*/ 4495727 w 12192000"/>
              <a:gd name="connsiteY141" fmla="*/ 1656633 h 1783724"/>
              <a:gd name="connsiteX142" fmla="*/ 4428317 w 12192000"/>
              <a:gd name="connsiteY142" fmla="*/ 1646311 h 1783724"/>
              <a:gd name="connsiteX143" fmla="*/ 4424455 w 12192000"/>
              <a:gd name="connsiteY143" fmla="*/ 1646545 h 1783724"/>
              <a:gd name="connsiteX144" fmla="*/ 4418141 w 12192000"/>
              <a:gd name="connsiteY144" fmla="*/ 1643457 h 1783724"/>
              <a:gd name="connsiteX145" fmla="*/ 4389054 w 12192000"/>
              <a:gd name="connsiteY145" fmla="*/ 1635100 h 1783724"/>
              <a:gd name="connsiteX146" fmla="*/ 4243963 w 12192000"/>
              <a:gd name="connsiteY146" fmla="*/ 1600547 h 1783724"/>
              <a:gd name="connsiteX147" fmla="*/ 4230390 w 12192000"/>
              <a:gd name="connsiteY147" fmla="*/ 1596782 h 1783724"/>
              <a:gd name="connsiteX148" fmla="*/ 4151096 w 12192000"/>
              <a:gd name="connsiteY148" fmla="*/ 1589415 h 1783724"/>
              <a:gd name="connsiteX149" fmla="*/ 4091729 w 12192000"/>
              <a:gd name="connsiteY149" fmla="*/ 1565484 h 1783724"/>
              <a:gd name="connsiteX150" fmla="*/ 3994992 w 12192000"/>
              <a:gd name="connsiteY150" fmla="*/ 1554250 h 1783724"/>
              <a:gd name="connsiteX151" fmla="*/ 3898778 w 12192000"/>
              <a:gd name="connsiteY151" fmla="*/ 1546088 h 1783724"/>
              <a:gd name="connsiteX152" fmla="*/ 3863728 w 12192000"/>
              <a:gd name="connsiteY152" fmla="*/ 1544567 h 1783724"/>
              <a:gd name="connsiteX153" fmla="*/ 3729252 w 12192000"/>
              <a:gd name="connsiteY153" fmla="*/ 1544592 h 1783724"/>
              <a:gd name="connsiteX154" fmla="*/ 3716543 w 12192000"/>
              <a:gd name="connsiteY154" fmla="*/ 1541771 h 1783724"/>
              <a:gd name="connsiteX155" fmla="*/ 3715389 w 12192000"/>
              <a:gd name="connsiteY155" fmla="*/ 1538406 h 1783724"/>
              <a:gd name="connsiteX156" fmla="*/ 3682391 w 12192000"/>
              <a:gd name="connsiteY156" fmla="*/ 1529372 h 1783724"/>
              <a:gd name="connsiteX157" fmla="*/ 3669607 w 12192000"/>
              <a:gd name="connsiteY157" fmla="*/ 1534463 h 1783724"/>
              <a:gd name="connsiteX158" fmla="*/ 3669577 w 12192000"/>
              <a:gd name="connsiteY158" fmla="*/ 1534458 h 1783724"/>
              <a:gd name="connsiteX159" fmla="*/ 3660365 w 12192000"/>
              <a:gd name="connsiteY159" fmla="*/ 1531370 h 1783724"/>
              <a:gd name="connsiteX160" fmla="*/ 3637171 w 12192000"/>
              <a:gd name="connsiteY160" fmla="*/ 1523813 h 1783724"/>
              <a:gd name="connsiteX161" fmla="*/ 3636519 w 12192000"/>
              <a:gd name="connsiteY161" fmla="*/ 1523773 h 1783724"/>
              <a:gd name="connsiteX162" fmla="*/ 3589716 w 12192000"/>
              <a:gd name="connsiteY162" fmla="*/ 1506360 h 1783724"/>
              <a:gd name="connsiteX163" fmla="*/ 3583541 w 12192000"/>
              <a:gd name="connsiteY163" fmla="*/ 1507469 h 1783724"/>
              <a:gd name="connsiteX164" fmla="*/ 3574426 w 12192000"/>
              <a:gd name="connsiteY164" fmla="*/ 1507574 h 1783724"/>
              <a:gd name="connsiteX165" fmla="*/ 3574190 w 12192000"/>
              <a:gd name="connsiteY165" fmla="*/ 1507350 h 1783724"/>
              <a:gd name="connsiteX166" fmla="*/ 3565671 w 12192000"/>
              <a:gd name="connsiteY166" fmla="*/ 1507894 h 1783724"/>
              <a:gd name="connsiteX167" fmla="*/ 3515816 w 12192000"/>
              <a:gd name="connsiteY167" fmla="*/ 1499688 h 1783724"/>
              <a:gd name="connsiteX168" fmla="*/ 3452912 w 12192000"/>
              <a:gd name="connsiteY168" fmla="*/ 1496444 h 1783724"/>
              <a:gd name="connsiteX169" fmla="*/ 3380405 w 12192000"/>
              <a:gd name="connsiteY169" fmla="*/ 1486216 h 1783724"/>
              <a:gd name="connsiteX170" fmla="*/ 3343625 w 12192000"/>
              <a:gd name="connsiteY170" fmla="*/ 1500147 h 1783724"/>
              <a:gd name="connsiteX171" fmla="*/ 3323774 w 12192000"/>
              <a:gd name="connsiteY171" fmla="*/ 1501476 h 1783724"/>
              <a:gd name="connsiteX172" fmla="*/ 3321444 w 12192000"/>
              <a:gd name="connsiteY172" fmla="*/ 1500659 h 1783724"/>
              <a:gd name="connsiteX173" fmla="*/ 3242143 w 12192000"/>
              <a:gd name="connsiteY173" fmla="*/ 1505268 h 1783724"/>
              <a:gd name="connsiteX174" fmla="*/ 3122401 w 12192000"/>
              <a:gd name="connsiteY174" fmla="*/ 1511314 h 1783724"/>
              <a:gd name="connsiteX175" fmla="*/ 3010177 w 12192000"/>
              <a:gd name="connsiteY175" fmla="*/ 1513132 h 1783724"/>
              <a:gd name="connsiteX176" fmla="*/ 2782615 w 12192000"/>
              <a:gd name="connsiteY176" fmla="*/ 1509375 h 1783724"/>
              <a:gd name="connsiteX177" fmla="*/ 2668665 w 12192000"/>
              <a:gd name="connsiteY177" fmla="*/ 1517660 h 1783724"/>
              <a:gd name="connsiteX178" fmla="*/ 2548073 w 12192000"/>
              <a:gd name="connsiteY178" fmla="*/ 1516667 h 1783724"/>
              <a:gd name="connsiteX179" fmla="*/ 2423377 w 12192000"/>
              <a:gd name="connsiteY179" fmla="*/ 1527776 h 1783724"/>
              <a:gd name="connsiteX180" fmla="*/ 2295298 w 12192000"/>
              <a:gd name="connsiteY180" fmla="*/ 1534368 h 1783724"/>
              <a:gd name="connsiteX181" fmla="*/ 2188781 w 12192000"/>
              <a:gd name="connsiteY181" fmla="*/ 1529677 h 1783724"/>
              <a:gd name="connsiteX182" fmla="*/ 2074855 w 12192000"/>
              <a:gd name="connsiteY182" fmla="*/ 1515446 h 1783724"/>
              <a:gd name="connsiteX183" fmla="*/ 2012587 w 12192000"/>
              <a:gd name="connsiteY183" fmla="*/ 1522487 h 1783724"/>
              <a:gd name="connsiteX184" fmla="*/ 1932075 w 12192000"/>
              <a:gd name="connsiteY184" fmla="*/ 1517914 h 1783724"/>
              <a:gd name="connsiteX185" fmla="*/ 1908490 w 12192000"/>
              <a:gd name="connsiteY185" fmla="*/ 1526423 h 1783724"/>
              <a:gd name="connsiteX186" fmla="*/ 1908410 w 12192000"/>
              <a:gd name="connsiteY186" fmla="*/ 1526410 h 1783724"/>
              <a:gd name="connsiteX187" fmla="*/ 1901918 w 12192000"/>
              <a:gd name="connsiteY187" fmla="*/ 1522410 h 1783724"/>
              <a:gd name="connsiteX188" fmla="*/ 1876753 w 12192000"/>
              <a:gd name="connsiteY188" fmla="*/ 1517619 h 1783724"/>
              <a:gd name="connsiteX189" fmla="*/ 1858194 w 12192000"/>
              <a:gd name="connsiteY189" fmla="*/ 1522343 h 1783724"/>
              <a:gd name="connsiteX190" fmla="*/ 1702657 w 12192000"/>
              <a:gd name="connsiteY190" fmla="*/ 1510562 h 1783724"/>
              <a:gd name="connsiteX191" fmla="*/ 1701421 w 12192000"/>
              <a:gd name="connsiteY191" fmla="*/ 1510775 h 1783724"/>
              <a:gd name="connsiteX192" fmla="*/ 1699973 w 12192000"/>
              <a:gd name="connsiteY192" fmla="*/ 1507739 h 1783724"/>
              <a:gd name="connsiteX193" fmla="*/ 1682526 w 12192000"/>
              <a:gd name="connsiteY193" fmla="*/ 1504598 h 1783724"/>
              <a:gd name="connsiteX194" fmla="*/ 1677380 w 12192000"/>
              <a:gd name="connsiteY194" fmla="*/ 1504851 h 1783724"/>
              <a:gd name="connsiteX195" fmla="*/ 1670304 w 12192000"/>
              <a:gd name="connsiteY195" fmla="*/ 1503744 h 1783724"/>
              <a:gd name="connsiteX196" fmla="*/ 1670197 w 12192000"/>
              <a:gd name="connsiteY196" fmla="*/ 1503497 h 1783724"/>
              <a:gd name="connsiteX197" fmla="*/ 1626301 w 12192000"/>
              <a:gd name="connsiteY197" fmla="*/ 1474931 h 1783724"/>
              <a:gd name="connsiteX198" fmla="*/ 1535119 w 12192000"/>
              <a:gd name="connsiteY198" fmla="*/ 1463075 h 1783724"/>
              <a:gd name="connsiteX199" fmla="*/ 1531340 w 12192000"/>
              <a:gd name="connsiteY199" fmla="*/ 1461293 h 1783724"/>
              <a:gd name="connsiteX200" fmla="*/ 1498454 w 12192000"/>
              <a:gd name="connsiteY200" fmla="*/ 1463478 h 1783724"/>
              <a:gd name="connsiteX201" fmla="*/ 1478806 w 12192000"/>
              <a:gd name="connsiteY201" fmla="*/ 1464611 h 1783724"/>
              <a:gd name="connsiteX202" fmla="*/ 1358081 w 12192000"/>
              <a:gd name="connsiteY202" fmla="*/ 1455545 h 1783724"/>
              <a:gd name="connsiteX203" fmla="*/ 1222449 w 12192000"/>
              <a:gd name="connsiteY203" fmla="*/ 1455454 h 1783724"/>
              <a:gd name="connsiteX204" fmla="*/ 1180983 w 12192000"/>
              <a:gd name="connsiteY204" fmla="*/ 1440557 h 1783724"/>
              <a:gd name="connsiteX205" fmla="*/ 1018426 w 12192000"/>
              <a:gd name="connsiteY205" fmla="*/ 1400226 h 1783724"/>
              <a:gd name="connsiteX206" fmla="*/ 940021 w 12192000"/>
              <a:gd name="connsiteY206" fmla="*/ 1409452 h 1783724"/>
              <a:gd name="connsiteX207" fmla="*/ 940362 w 12192000"/>
              <a:gd name="connsiteY207" fmla="*/ 1408090 h 1783724"/>
              <a:gd name="connsiteX208" fmla="*/ 927147 w 12192000"/>
              <a:gd name="connsiteY208" fmla="*/ 1407436 h 1783724"/>
              <a:gd name="connsiteX209" fmla="*/ 915481 w 12192000"/>
              <a:gd name="connsiteY209" fmla="*/ 1395526 h 1783724"/>
              <a:gd name="connsiteX210" fmla="*/ 884363 w 12192000"/>
              <a:gd name="connsiteY210" fmla="*/ 1395024 h 1783724"/>
              <a:gd name="connsiteX211" fmla="*/ 883522 w 12192000"/>
              <a:gd name="connsiteY211" fmla="*/ 1400267 h 1783724"/>
              <a:gd name="connsiteX212" fmla="*/ 865903 w 12192000"/>
              <a:gd name="connsiteY212" fmla="*/ 1394324 h 1783724"/>
              <a:gd name="connsiteX213" fmla="*/ 790832 w 12192000"/>
              <a:gd name="connsiteY213" fmla="*/ 1370999 h 1783724"/>
              <a:gd name="connsiteX214" fmla="*/ 749766 w 12192000"/>
              <a:gd name="connsiteY214" fmla="*/ 1353216 h 1783724"/>
              <a:gd name="connsiteX215" fmla="*/ 705470 w 12192000"/>
              <a:gd name="connsiteY215" fmla="*/ 1354328 h 1783724"/>
              <a:gd name="connsiteX216" fmla="*/ 692371 w 12192000"/>
              <a:gd name="connsiteY216" fmla="*/ 1343942 h 1783724"/>
              <a:gd name="connsiteX217" fmla="*/ 690203 w 12192000"/>
              <a:gd name="connsiteY217" fmla="*/ 1341970 h 1783724"/>
              <a:gd name="connsiteX218" fmla="*/ 679574 w 12192000"/>
              <a:gd name="connsiteY218" fmla="*/ 1338069 h 1783724"/>
              <a:gd name="connsiteX219" fmla="*/ 679009 w 12192000"/>
              <a:gd name="connsiteY219" fmla="*/ 1331966 h 1783724"/>
              <a:gd name="connsiteX220" fmla="*/ 664756 w 12192000"/>
              <a:gd name="connsiteY220" fmla="*/ 1322509 h 1783724"/>
              <a:gd name="connsiteX221" fmla="*/ 644515 w 12192000"/>
              <a:gd name="connsiteY221" fmla="*/ 1316732 h 1783724"/>
              <a:gd name="connsiteX222" fmla="*/ 545716 w 12192000"/>
              <a:gd name="connsiteY222" fmla="*/ 1294878 h 1783724"/>
              <a:gd name="connsiteX223" fmla="*/ 488094 w 12192000"/>
              <a:gd name="connsiteY223" fmla="*/ 1278596 h 1783724"/>
              <a:gd name="connsiteX224" fmla="*/ 468538 w 12192000"/>
              <a:gd name="connsiteY224" fmla="*/ 1267376 h 1783724"/>
              <a:gd name="connsiteX225" fmla="*/ 439655 w 12192000"/>
              <a:gd name="connsiteY225" fmla="*/ 1255090 h 1783724"/>
              <a:gd name="connsiteX226" fmla="*/ 390496 w 12192000"/>
              <a:gd name="connsiteY226" fmla="*/ 1229512 h 1783724"/>
              <a:gd name="connsiteX227" fmla="*/ 362616 w 12192000"/>
              <a:gd name="connsiteY227" fmla="*/ 1221981 h 1783724"/>
              <a:gd name="connsiteX228" fmla="*/ 348184 w 12192000"/>
              <a:gd name="connsiteY228" fmla="*/ 1213437 h 1783724"/>
              <a:gd name="connsiteX229" fmla="*/ 341576 w 12192000"/>
              <a:gd name="connsiteY229" fmla="*/ 1212583 h 1783724"/>
              <a:gd name="connsiteX230" fmla="*/ 320370 w 12192000"/>
              <a:gd name="connsiteY230" fmla="*/ 1206827 h 1783724"/>
              <a:gd name="connsiteX231" fmla="*/ 308082 w 12192000"/>
              <a:gd name="connsiteY231" fmla="*/ 1204195 h 1783724"/>
              <a:gd name="connsiteX232" fmla="*/ 303141 w 12192000"/>
              <a:gd name="connsiteY232" fmla="*/ 1203396 h 1783724"/>
              <a:gd name="connsiteX233" fmla="*/ 260955 w 12192000"/>
              <a:gd name="connsiteY233" fmla="*/ 1203345 h 1783724"/>
              <a:gd name="connsiteX234" fmla="*/ 234352 w 12192000"/>
              <a:gd name="connsiteY234" fmla="*/ 1193972 h 1783724"/>
              <a:gd name="connsiteX235" fmla="*/ 210954 w 12192000"/>
              <a:gd name="connsiteY235" fmla="*/ 1192326 h 1783724"/>
              <a:gd name="connsiteX236" fmla="*/ 204851 w 12192000"/>
              <a:gd name="connsiteY236" fmla="*/ 1190210 h 1783724"/>
              <a:gd name="connsiteX237" fmla="*/ 145778 w 12192000"/>
              <a:gd name="connsiteY237" fmla="*/ 1190651 h 1783724"/>
              <a:gd name="connsiteX238" fmla="*/ 105518 w 12192000"/>
              <a:gd name="connsiteY238" fmla="*/ 1184937 h 1783724"/>
              <a:gd name="connsiteX239" fmla="*/ 17623 w 12192000"/>
              <a:gd name="connsiteY239" fmla="*/ 1185238 h 1783724"/>
              <a:gd name="connsiteX240" fmla="*/ 0 w 12192000"/>
              <a:gd name="connsiteY240" fmla="*/ 1184768 h 1783724"/>
              <a:gd name="connsiteX241" fmla="*/ 0 w 12192000"/>
              <a:gd name="connsiteY241"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41207 w 12192000"/>
              <a:gd name="connsiteY12" fmla="*/ 126297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1031924 w 12192000"/>
              <a:gd name="connsiteY19" fmla="*/ 1225704 h 1783724"/>
              <a:gd name="connsiteX20" fmla="*/ 10955096 w 12192000"/>
              <a:gd name="connsiteY20" fmla="*/ 1231768 h 1783724"/>
              <a:gd name="connsiteX21" fmla="*/ 10864884 w 12192000"/>
              <a:gd name="connsiteY21" fmla="*/ 1245957 h 1783724"/>
              <a:gd name="connsiteX22" fmla="*/ 10841363 w 12192000"/>
              <a:gd name="connsiteY22" fmla="*/ 1251400 h 1783724"/>
              <a:gd name="connsiteX23" fmla="*/ 10780910 w 12192000"/>
              <a:gd name="connsiteY23" fmla="*/ 1249166 h 1783724"/>
              <a:gd name="connsiteX24" fmla="*/ 10696254 w 12192000"/>
              <a:gd name="connsiteY24" fmla="*/ 1259247 h 1783724"/>
              <a:gd name="connsiteX25" fmla="*/ 10577832 w 12192000"/>
              <a:gd name="connsiteY25" fmla="*/ 1255994 h 1783724"/>
              <a:gd name="connsiteX26" fmla="*/ 10531976 w 12192000"/>
              <a:gd name="connsiteY26" fmla="*/ 1249692 h 1783724"/>
              <a:gd name="connsiteX27" fmla="*/ 10453101 w 12192000"/>
              <a:gd name="connsiteY27" fmla="*/ 1241000 h 1783724"/>
              <a:gd name="connsiteX28" fmla="*/ 10407706 w 12192000"/>
              <a:gd name="connsiteY28" fmla="*/ 1235650 h 1783724"/>
              <a:gd name="connsiteX29" fmla="*/ 10368559 w 12192000"/>
              <a:gd name="connsiteY29" fmla="*/ 1235686 h 1783724"/>
              <a:gd name="connsiteX30" fmla="*/ 10352542 w 12192000"/>
              <a:gd name="connsiteY30" fmla="*/ 1245817 h 1783724"/>
              <a:gd name="connsiteX31" fmla="*/ 10294918 w 12192000"/>
              <a:gd name="connsiteY31" fmla="*/ 1263549 h 1783724"/>
              <a:gd name="connsiteX32" fmla="*/ 10271059 w 12192000"/>
              <a:gd name="connsiteY32" fmla="*/ 1265010 h 1783724"/>
              <a:gd name="connsiteX33" fmla="*/ 10239064 w 12192000"/>
              <a:gd name="connsiteY33" fmla="*/ 1270598 h 1783724"/>
              <a:gd name="connsiteX34" fmla="*/ 10181078 w 12192000"/>
              <a:gd name="connsiteY34" fmla="*/ 1276374 h 1783724"/>
              <a:gd name="connsiteX35" fmla="*/ 10153458 w 12192000"/>
              <a:gd name="connsiteY35" fmla="*/ 1285229 h 1783724"/>
              <a:gd name="connsiteX36" fmla="*/ 10140775 w 12192000"/>
              <a:gd name="connsiteY36" fmla="*/ 1285847 h 1783724"/>
              <a:gd name="connsiteX37" fmla="*/ 10132055 w 12192000"/>
              <a:gd name="connsiteY37" fmla="*/ 1297214 h 1783724"/>
              <a:gd name="connsiteX38" fmla="*/ 10094093 w 12192000"/>
              <a:gd name="connsiteY38" fmla="*/ 1316697 h 1783724"/>
              <a:gd name="connsiteX39" fmla="*/ 10054855 w 12192000"/>
              <a:gd name="connsiteY39" fmla="*/ 1316203 h 1783724"/>
              <a:gd name="connsiteX40" fmla="*/ 10016268 w 12192000"/>
              <a:gd name="connsiteY40" fmla="*/ 1325133 h 1783724"/>
              <a:gd name="connsiteX41" fmla="*/ 9937115 w 12192000"/>
              <a:gd name="connsiteY41" fmla="*/ 1337731 h 1783724"/>
              <a:gd name="connsiteX42" fmla="*/ 9824942 w 12192000"/>
              <a:gd name="connsiteY42" fmla="*/ 1342969 h 1783724"/>
              <a:gd name="connsiteX43" fmla="*/ 9705553 w 12192000"/>
              <a:gd name="connsiteY43" fmla="*/ 1359323 h 1783724"/>
              <a:gd name="connsiteX44" fmla="*/ 9589915 w 12192000"/>
              <a:gd name="connsiteY44" fmla="*/ 1382355 h 1783724"/>
              <a:gd name="connsiteX45" fmla="*/ 9315048 w 12192000"/>
              <a:gd name="connsiteY45" fmla="*/ 1428626 h 1783724"/>
              <a:gd name="connsiteX46" fmla="*/ 9209077 w 12192000"/>
              <a:gd name="connsiteY46" fmla="*/ 1448049 h 1783724"/>
              <a:gd name="connsiteX47" fmla="*/ 9133300 w 12192000"/>
              <a:gd name="connsiteY47" fmla="*/ 1456152 h 1783724"/>
              <a:gd name="connsiteX48" fmla="*/ 9031264 w 12192000"/>
              <a:gd name="connsiteY48" fmla="*/ 1462053 h 1783724"/>
              <a:gd name="connsiteX49" fmla="*/ 8983321 w 12192000"/>
              <a:gd name="connsiteY49" fmla="*/ 1464616 h 1783724"/>
              <a:gd name="connsiteX50" fmla="*/ 8983035 w 12192000"/>
              <a:gd name="connsiteY50" fmla="*/ 1464417 h 1783724"/>
              <a:gd name="connsiteX51" fmla="*/ 8974072 w 12192000"/>
              <a:gd name="connsiteY51" fmla="*/ 1465390 h 1783724"/>
              <a:gd name="connsiteX52" fmla="*/ 8968242 w 12192000"/>
              <a:gd name="connsiteY52" fmla="*/ 1467079 h 1783724"/>
              <a:gd name="connsiteX53" fmla="*/ 8952199 w 12192000"/>
              <a:gd name="connsiteY53" fmla="*/ 1469700 h 1783724"/>
              <a:gd name="connsiteX54" fmla="*/ 8945873 w 12192000"/>
              <a:gd name="connsiteY54" fmla="*/ 1469099 h 1783724"/>
              <a:gd name="connsiteX55" fmla="*/ 8940905 w 12192000"/>
              <a:gd name="connsiteY55" fmla="*/ 1467238 h 1783724"/>
              <a:gd name="connsiteX56" fmla="*/ 8906846 w 12192000"/>
              <a:gd name="connsiteY56" fmla="*/ 1464481 h 1783724"/>
              <a:gd name="connsiteX57" fmla="*/ 8730411 w 12192000"/>
              <a:gd name="connsiteY57" fmla="*/ 1479838 h 1783724"/>
              <a:gd name="connsiteX58" fmla="*/ 8685834 w 12192000"/>
              <a:gd name="connsiteY58" fmla="*/ 1481431 h 1783724"/>
              <a:gd name="connsiteX59" fmla="*/ 8574116 w 12192000"/>
              <a:gd name="connsiteY59" fmla="*/ 1488166 h 1783724"/>
              <a:gd name="connsiteX60" fmla="*/ 8503254 w 12192000"/>
              <a:gd name="connsiteY60" fmla="*/ 1475627 h 1783724"/>
              <a:gd name="connsiteX61" fmla="*/ 8489028 w 12192000"/>
              <a:gd name="connsiteY61" fmla="*/ 1480483 h 1783724"/>
              <a:gd name="connsiteX62" fmla="*/ 8484222 w 12192000"/>
              <a:gd name="connsiteY62" fmla="*/ 1482955 h 1783724"/>
              <a:gd name="connsiteX63" fmla="*/ 8476034 w 12192000"/>
              <a:gd name="connsiteY63" fmla="*/ 1485197 h 1783724"/>
              <a:gd name="connsiteX64" fmla="*/ 8475659 w 12192000"/>
              <a:gd name="connsiteY64" fmla="*/ 1485048 h 1783724"/>
              <a:gd name="connsiteX65" fmla="*/ 8468325 w 12192000"/>
              <a:gd name="connsiteY65" fmla="*/ 1487552 h 1783724"/>
              <a:gd name="connsiteX66" fmla="*/ 8401298 w 12192000"/>
              <a:gd name="connsiteY66" fmla="*/ 1493672 h 1783724"/>
              <a:gd name="connsiteX67" fmla="*/ 8390295 w 12192000"/>
              <a:gd name="connsiteY67" fmla="*/ 1502138 h 1783724"/>
              <a:gd name="connsiteX68" fmla="*/ 8370102 w 12192000"/>
              <a:gd name="connsiteY68" fmla="*/ 1508730 h 1783724"/>
              <a:gd name="connsiteX69" fmla="*/ 8248843 w 12192000"/>
              <a:gd name="connsiteY69" fmla="*/ 1537060 h 1783724"/>
              <a:gd name="connsiteX70" fmla="*/ 8244399 w 12192000"/>
              <a:gd name="connsiteY70" fmla="*/ 1538596 h 1783724"/>
              <a:gd name="connsiteX71" fmla="*/ 8241700 w 12192000"/>
              <a:gd name="connsiteY71" fmla="*/ 1538396 h 1783724"/>
              <a:gd name="connsiteX72" fmla="*/ 8230388 w 12192000"/>
              <a:gd name="connsiteY72" fmla="*/ 1546517 h 1783724"/>
              <a:gd name="connsiteX73" fmla="*/ 8224228 w 12192000"/>
              <a:gd name="connsiteY73" fmla="*/ 1557267 h 1783724"/>
              <a:gd name="connsiteX74" fmla="*/ 8199666 w 12192000"/>
              <a:gd name="connsiteY74" fmla="*/ 1559012 h 1783724"/>
              <a:gd name="connsiteX75" fmla="*/ 8194548 w 12192000"/>
              <a:gd name="connsiteY75" fmla="*/ 1565013 h 1783724"/>
              <a:gd name="connsiteX76" fmla="*/ 8165771 w 12192000"/>
              <a:gd name="connsiteY76" fmla="*/ 1579116 h 1783724"/>
              <a:gd name="connsiteX77" fmla="*/ 8116832 w 12192000"/>
              <a:gd name="connsiteY77" fmla="*/ 1608547 h 1783724"/>
              <a:gd name="connsiteX78" fmla="*/ 8089016 w 12192000"/>
              <a:gd name="connsiteY78" fmla="*/ 1617129 h 1783724"/>
              <a:gd name="connsiteX79" fmla="*/ 8074658 w 12192000"/>
              <a:gd name="connsiteY79" fmla="*/ 1626971 h 1783724"/>
              <a:gd name="connsiteX80" fmla="*/ 8068056 w 12192000"/>
              <a:gd name="connsiteY80" fmla="*/ 1627924 h 1783724"/>
              <a:gd name="connsiteX81" fmla="*/ 8046900 w 12192000"/>
              <a:gd name="connsiteY81" fmla="*/ 1634483 h 1783724"/>
              <a:gd name="connsiteX82" fmla="*/ 8034634 w 12192000"/>
              <a:gd name="connsiteY82" fmla="*/ 1637466 h 1783724"/>
              <a:gd name="connsiteX83" fmla="*/ 8029700 w 12192000"/>
              <a:gd name="connsiteY83" fmla="*/ 1638364 h 1783724"/>
              <a:gd name="connsiteX84" fmla="*/ 7987514 w 12192000"/>
              <a:gd name="connsiteY84" fmla="*/ 1638160 h 1783724"/>
              <a:gd name="connsiteX85" fmla="*/ 7960991 w 12192000"/>
              <a:gd name="connsiteY85" fmla="*/ 1648892 h 1783724"/>
              <a:gd name="connsiteX86" fmla="*/ 7937606 w 12192000"/>
              <a:gd name="connsiteY86" fmla="*/ 1650659 h 1783724"/>
              <a:gd name="connsiteX87" fmla="*/ 7931522 w 12192000"/>
              <a:gd name="connsiteY87" fmla="*/ 1653082 h 1783724"/>
              <a:gd name="connsiteX88" fmla="*/ 7872444 w 12192000"/>
              <a:gd name="connsiteY88" fmla="*/ 1652202 h 1783724"/>
              <a:gd name="connsiteX89" fmla="*/ 7832232 w 12192000"/>
              <a:gd name="connsiteY89" fmla="*/ 1658594 h 1783724"/>
              <a:gd name="connsiteX90" fmla="*/ 7744332 w 12192000"/>
              <a:gd name="connsiteY90" fmla="*/ 1657695 h 1783724"/>
              <a:gd name="connsiteX91" fmla="*/ 7723062 w 12192000"/>
              <a:gd name="connsiteY91" fmla="*/ 1658222 h 1783724"/>
              <a:gd name="connsiteX92" fmla="*/ 7705682 w 12192000"/>
              <a:gd name="connsiteY92" fmla="*/ 1664606 h 1783724"/>
              <a:gd name="connsiteX93" fmla="*/ 7702441 w 12192000"/>
              <a:gd name="connsiteY93" fmla="*/ 1671260 h 1783724"/>
              <a:gd name="connsiteX94" fmla="*/ 7690889 w 12192000"/>
              <a:gd name="connsiteY94" fmla="*/ 1672499 h 1783724"/>
              <a:gd name="connsiteX95" fmla="*/ 7688002 w 12192000"/>
              <a:gd name="connsiteY95" fmla="*/ 1674071 h 1783724"/>
              <a:gd name="connsiteX96" fmla="*/ 7671275 w 12192000"/>
              <a:gd name="connsiteY96" fmla="*/ 1681835 h 1783724"/>
              <a:gd name="connsiteX97" fmla="*/ 7585018 w 12192000"/>
              <a:gd name="connsiteY97" fmla="*/ 1675431 h 1783724"/>
              <a:gd name="connsiteX98" fmla="*/ 7471472 w 12192000"/>
              <a:gd name="connsiteY98" fmla="*/ 1682487 h 1783724"/>
              <a:gd name="connsiteX99" fmla="*/ 7381391 w 12192000"/>
              <a:gd name="connsiteY99" fmla="*/ 1689122 h 1783724"/>
              <a:gd name="connsiteX100" fmla="*/ 7292528 w 12192000"/>
              <a:gd name="connsiteY100" fmla="*/ 1689863 h 1783724"/>
              <a:gd name="connsiteX101" fmla="*/ 7204542 w 12192000"/>
              <a:gd name="connsiteY101" fmla="*/ 1667362 h 1783724"/>
              <a:gd name="connsiteX102" fmla="*/ 7179107 w 12192000"/>
              <a:gd name="connsiteY102" fmla="*/ 1664705 h 1783724"/>
              <a:gd name="connsiteX103" fmla="*/ 7176110 w 12192000"/>
              <a:gd name="connsiteY103" fmla="*/ 1667956 h 1783724"/>
              <a:gd name="connsiteX104" fmla="*/ 7149935 w 12192000"/>
              <a:gd name="connsiteY104" fmla="*/ 1671723 h 1783724"/>
              <a:gd name="connsiteX105" fmla="*/ 7076173 w 12192000"/>
              <a:gd name="connsiteY105" fmla="*/ 1681613 h 1783724"/>
              <a:gd name="connsiteX106" fmla="*/ 6997704 w 12192000"/>
              <a:gd name="connsiteY106" fmla="*/ 1681043 h 1783724"/>
              <a:gd name="connsiteX107" fmla="*/ 6883473 w 12192000"/>
              <a:gd name="connsiteY107" fmla="*/ 1705122 h 1783724"/>
              <a:gd name="connsiteX108" fmla="*/ 6687688 w 12192000"/>
              <a:gd name="connsiteY108" fmla="*/ 1727643 h 1783724"/>
              <a:gd name="connsiteX109" fmla="*/ 6529051 w 12192000"/>
              <a:gd name="connsiteY109" fmla="*/ 1750971 h 1783724"/>
              <a:gd name="connsiteX110" fmla="*/ 6306028 w 12192000"/>
              <a:gd name="connsiteY110" fmla="*/ 1761123 h 1783724"/>
              <a:gd name="connsiteX111" fmla="*/ 6183195 w 12192000"/>
              <a:gd name="connsiteY111" fmla="*/ 1758873 h 1783724"/>
              <a:gd name="connsiteX112" fmla="*/ 6123126 w 12192000"/>
              <a:gd name="connsiteY112" fmla="*/ 1768552 h 1783724"/>
              <a:gd name="connsiteX113" fmla="*/ 6096136 w 12192000"/>
              <a:gd name="connsiteY113" fmla="*/ 1767260 h 1783724"/>
              <a:gd name="connsiteX114" fmla="*/ 6032917 w 12192000"/>
              <a:gd name="connsiteY114" fmla="*/ 1757308 h 1783724"/>
              <a:gd name="connsiteX115" fmla="*/ 5977870 w 12192000"/>
              <a:gd name="connsiteY115" fmla="*/ 1771268 h 1783724"/>
              <a:gd name="connsiteX116" fmla="*/ 5916336 w 12192000"/>
              <a:gd name="connsiteY116" fmla="*/ 1780879 h 1783724"/>
              <a:gd name="connsiteX117" fmla="*/ 5867980 w 12192000"/>
              <a:gd name="connsiteY117" fmla="*/ 1783724 h 1783724"/>
              <a:gd name="connsiteX118" fmla="*/ 5743302 w 12192000"/>
              <a:gd name="connsiteY118" fmla="*/ 1782136 h 1783724"/>
              <a:gd name="connsiteX119" fmla="*/ 5607054 w 12192000"/>
              <a:gd name="connsiteY119" fmla="*/ 1775578 h 1783724"/>
              <a:gd name="connsiteX120" fmla="*/ 5464006 w 12192000"/>
              <a:gd name="connsiteY120" fmla="*/ 1763436 h 1783724"/>
              <a:gd name="connsiteX121" fmla="*/ 5412840 w 12192000"/>
              <a:gd name="connsiteY121" fmla="*/ 1767920 h 1783724"/>
              <a:gd name="connsiteX122" fmla="*/ 5361713 w 12192000"/>
              <a:gd name="connsiteY122" fmla="*/ 1773980 h 1783724"/>
              <a:gd name="connsiteX123" fmla="*/ 5241786 w 12192000"/>
              <a:gd name="connsiteY123" fmla="*/ 1756656 h 1783724"/>
              <a:gd name="connsiteX124" fmla="*/ 5202963 w 12192000"/>
              <a:gd name="connsiteY124" fmla="*/ 1747306 h 1783724"/>
              <a:gd name="connsiteX125" fmla="*/ 5154668 w 12192000"/>
              <a:gd name="connsiteY125" fmla="*/ 1744668 h 1783724"/>
              <a:gd name="connsiteX126" fmla="*/ 5136547 w 12192000"/>
              <a:gd name="connsiteY126" fmla="*/ 1738620 h 1783724"/>
              <a:gd name="connsiteX127" fmla="*/ 5122587 w 12192000"/>
              <a:gd name="connsiteY127" fmla="*/ 1735756 h 1783724"/>
              <a:gd name="connsiteX128" fmla="*/ 5119579 w 12192000"/>
              <a:gd name="connsiteY128" fmla="*/ 1734004 h 1783724"/>
              <a:gd name="connsiteX129" fmla="*/ 5101616 w 12192000"/>
              <a:gd name="connsiteY129" fmla="*/ 1724948 h 1783724"/>
              <a:gd name="connsiteX130" fmla="*/ 5045783 w 12192000"/>
              <a:gd name="connsiteY130" fmla="*/ 1730209 h 1783724"/>
              <a:gd name="connsiteX131" fmla="*/ 4991477 w 12192000"/>
              <a:gd name="connsiteY131" fmla="*/ 1716450 h 1783724"/>
              <a:gd name="connsiteX132" fmla="*/ 4820387 w 12192000"/>
              <a:gd name="connsiteY132" fmla="*/ 1695973 h 1783724"/>
              <a:gd name="connsiteX133" fmla="*/ 4742338 w 12192000"/>
              <a:gd name="connsiteY133" fmla="*/ 1672696 h 1783724"/>
              <a:gd name="connsiteX134" fmla="*/ 4703062 w 12192000"/>
              <a:gd name="connsiteY134" fmla="*/ 1665094 h 1783724"/>
              <a:gd name="connsiteX135" fmla="*/ 4701052 w 12192000"/>
              <a:gd name="connsiteY135" fmla="*/ 1664466 h 1783724"/>
              <a:gd name="connsiteX136" fmla="*/ 4701986 w 12192000"/>
              <a:gd name="connsiteY136" fmla="*/ 1664294 h 1783724"/>
              <a:gd name="connsiteX137" fmla="*/ 4697074 w 12192000"/>
              <a:gd name="connsiteY137" fmla="*/ 1663224 h 1783724"/>
              <a:gd name="connsiteX138" fmla="*/ 4701052 w 12192000"/>
              <a:gd name="connsiteY138" fmla="*/ 1664466 h 1783724"/>
              <a:gd name="connsiteX139" fmla="*/ 4695406 w 12192000"/>
              <a:gd name="connsiteY139" fmla="*/ 1665504 h 1783724"/>
              <a:gd name="connsiteX140" fmla="*/ 4495727 w 12192000"/>
              <a:gd name="connsiteY140" fmla="*/ 1656633 h 1783724"/>
              <a:gd name="connsiteX141" fmla="*/ 4428317 w 12192000"/>
              <a:gd name="connsiteY141" fmla="*/ 1646311 h 1783724"/>
              <a:gd name="connsiteX142" fmla="*/ 4424455 w 12192000"/>
              <a:gd name="connsiteY142" fmla="*/ 1646545 h 1783724"/>
              <a:gd name="connsiteX143" fmla="*/ 4418141 w 12192000"/>
              <a:gd name="connsiteY143" fmla="*/ 1643457 h 1783724"/>
              <a:gd name="connsiteX144" fmla="*/ 4389054 w 12192000"/>
              <a:gd name="connsiteY144" fmla="*/ 1635100 h 1783724"/>
              <a:gd name="connsiteX145" fmla="*/ 4243963 w 12192000"/>
              <a:gd name="connsiteY145" fmla="*/ 1600547 h 1783724"/>
              <a:gd name="connsiteX146" fmla="*/ 4230390 w 12192000"/>
              <a:gd name="connsiteY146" fmla="*/ 1596782 h 1783724"/>
              <a:gd name="connsiteX147" fmla="*/ 4151096 w 12192000"/>
              <a:gd name="connsiteY147" fmla="*/ 1589415 h 1783724"/>
              <a:gd name="connsiteX148" fmla="*/ 4091729 w 12192000"/>
              <a:gd name="connsiteY148" fmla="*/ 1565484 h 1783724"/>
              <a:gd name="connsiteX149" fmla="*/ 3994992 w 12192000"/>
              <a:gd name="connsiteY149" fmla="*/ 1554250 h 1783724"/>
              <a:gd name="connsiteX150" fmla="*/ 3898778 w 12192000"/>
              <a:gd name="connsiteY150" fmla="*/ 1546088 h 1783724"/>
              <a:gd name="connsiteX151" fmla="*/ 3863728 w 12192000"/>
              <a:gd name="connsiteY151" fmla="*/ 1544567 h 1783724"/>
              <a:gd name="connsiteX152" fmla="*/ 3729252 w 12192000"/>
              <a:gd name="connsiteY152" fmla="*/ 1544592 h 1783724"/>
              <a:gd name="connsiteX153" fmla="*/ 3716543 w 12192000"/>
              <a:gd name="connsiteY153" fmla="*/ 1541771 h 1783724"/>
              <a:gd name="connsiteX154" fmla="*/ 3715389 w 12192000"/>
              <a:gd name="connsiteY154" fmla="*/ 1538406 h 1783724"/>
              <a:gd name="connsiteX155" fmla="*/ 3682391 w 12192000"/>
              <a:gd name="connsiteY155" fmla="*/ 1529372 h 1783724"/>
              <a:gd name="connsiteX156" fmla="*/ 3669607 w 12192000"/>
              <a:gd name="connsiteY156" fmla="*/ 1534463 h 1783724"/>
              <a:gd name="connsiteX157" fmla="*/ 3669577 w 12192000"/>
              <a:gd name="connsiteY157" fmla="*/ 1534458 h 1783724"/>
              <a:gd name="connsiteX158" fmla="*/ 3660365 w 12192000"/>
              <a:gd name="connsiteY158" fmla="*/ 1531370 h 1783724"/>
              <a:gd name="connsiteX159" fmla="*/ 3637171 w 12192000"/>
              <a:gd name="connsiteY159" fmla="*/ 1523813 h 1783724"/>
              <a:gd name="connsiteX160" fmla="*/ 3636519 w 12192000"/>
              <a:gd name="connsiteY160" fmla="*/ 1523773 h 1783724"/>
              <a:gd name="connsiteX161" fmla="*/ 3589716 w 12192000"/>
              <a:gd name="connsiteY161" fmla="*/ 1506360 h 1783724"/>
              <a:gd name="connsiteX162" fmla="*/ 3583541 w 12192000"/>
              <a:gd name="connsiteY162" fmla="*/ 1507469 h 1783724"/>
              <a:gd name="connsiteX163" fmla="*/ 3574426 w 12192000"/>
              <a:gd name="connsiteY163" fmla="*/ 1507574 h 1783724"/>
              <a:gd name="connsiteX164" fmla="*/ 3574190 w 12192000"/>
              <a:gd name="connsiteY164" fmla="*/ 1507350 h 1783724"/>
              <a:gd name="connsiteX165" fmla="*/ 3565671 w 12192000"/>
              <a:gd name="connsiteY165" fmla="*/ 1507894 h 1783724"/>
              <a:gd name="connsiteX166" fmla="*/ 3515816 w 12192000"/>
              <a:gd name="connsiteY166" fmla="*/ 1499688 h 1783724"/>
              <a:gd name="connsiteX167" fmla="*/ 3452912 w 12192000"/>
              <a:gd name="connsiteY167" fmla="*/ 1496444 h 1783724"/>
              <a:gd name="connsiteX168" fmla="*/ 3380405 w 12192000"/>
              <a:gd name="connsiteY168" fmla="*/ 1486216 h 1783724"/>
              <a:gd name="connsiteX169" fmla="*/ 3343625 w 12192000"/>
              <a:gd name="connsiteY169" fmla="*/ 1500147 h 1783724"/>
              <a:gd name="connsiteX170" fmla="*/ 3323774 w 12192000"/>
              <a:gd name="connsiteY170" fmla="*/ 1501476 h 1783724"/>
              <a:gd name="connsiteX171" fmla="*/ 3321444 w 12192000"/>
              <a:gd name="connsiteY171" fmla="*/ 1500659 h 1783724"/>
              <a:gd name="connsiteX172" fmla="*/ 3242143 w 12192000"/>
              <a:gd name="connsiteY172" fmla="*/ 1505268 h 1783724"/>
              <a:gd name="connsiteX173" fmla="*/ 3122401 w 12192000"/>
              <a:gd name="connsiteY173" fmla="*/ 1511314 h 1783724"/>
              <a:gd name="connsiteX174" fmla="*/ 3010177 w 12192000"/>
              <a:gd name="connsiteY174" fmla="*/ 1513132 h 1783724"/>
              <a:gd name="connsiteX175" fmla="*/ 2782615 w 12192000"/>
              <a:gd name="connsiteY175" fmla="*/ 1509375 h 1783724"/>
              <a:gd name="connsiteX176" fmla="*/ 2668665 w 12192000"/>
              <a:gd name="connsiteY176" fmla="*/ 1517660 h 1783724"/>
              <a:gd name="connsiteX177" fmla="*/ 2548073 w 12192000"/>
              <a:gd name="connsiteY177" fmla="*/ 1516667 h 1783724"/>
              <a:gd name="connsiteX178" fmla="*/ 2423377 w 12192000"/>
              <a:gd name="connsiteY178" fmla="*/ 1527776 h 1783724"/>
              <a:gd name="connsiteX179" fmla="*/ 2295298 w 12192000"/>
              <a:gd name="connsiteY179" fmla="*/ 1534368 h 1783724"/>
              <a:gd name="connsiteX180" fmla="*/ 2188781 w 12192000"/>
              <a:gd name="connsiteY180" fmla="*/ 1529677 h 1783724"/>
              <a:gd name="connsiteX181" fmla="*/ 2074855 w 12192000"/>
              <a:gd name="connsiteY181" fmla="*/ 1515446 h 1783724"/>
              <a:gd name="connsiteX182" fmla="*/ 2012587 w 12192000"/>
              <a:gd name="connsiteY182" fmla="*/ 1522487 h 1783724"/>
              <a:gd name="connsiteX183" fmla="*/ 1932075 w 12192000"/>
              <a:gd name="connsiteY183" fmla="*/ 1517914 h 1783724"/>
              <a:gd name="connsiteX184" fmla="*/ 1908490 w 12192000"/>
              <a:gd name="connsiteY184" fmla="*/ 1526423 h 1783724"/>
              <a:gd name="connsiteX185" fmla="*/ 1908410 w 12192000"/>
              <a:gd name="connsiteY185" fmla="*/ 1526410 h 1783724"/>
              <a:gd name="connsiteX186" fmla="*/ 1901918 w 12192000"/>
              <a:gd name="connsiteY186" fmla="*/ 1522410 h 1783724"/>
              <a:gd name="connsiteX187" fmla="*/ 1876753 w 12192000"/>
              <a:gd name="connsiteY187" fmla="*/ 1517619 h 1783724"/>
              <a:gd name="connsiteX188" fmla="*/ 1858194 w 12192000"/>
              <a:gd name="connsiteY188" fmla="*/ 1522343 h 1783724"/>
              <a:gd name="connsiteX189" fmla="*/ 1702657 w 12192000"/>
              <a:gd name="connsiteY189" fmla="*/ 1510562 h 1783724"/>
              <a:gd name="connsiteX190" fmla="*/ 1701421 w 12192000"/>
              <a:gd name="connsiteY190" fmla="*/ 1510775 h 1783724"/>
              <a:gd name="connsiteX191" fmla="*/ 1699973 w 12192000"/>
              <a:gd name="connsiteY191" fmla="*/ 1507739 h 1783724"/>
              <a:gd name="connsiteX192" fmla="*/ 1682526 w 12192000"/>
              <a:gd name="connsiteY192" fmla="*/ 1504598 h 1783724"/>
              <a:gd name="connsiteX193" fmla="*/ 1677380 w 12192000"/>
              <a:gd name="connsiteY193" fmla="*/ 1504851 h 1783724"/>
              <a:gd name="connsiteX194" fmla="*/ 1670304 w 12192000"/>
              <a:gd name="connsiteY194" fmla="*/ 1503744 h 1783724"/>
              <a:gd name="connsiteX195" fmla="*/ 1670197 w 12192000"/>
              <a:gd name="connsiteY195" fmla="*/ 1503497 h 1783724"/>
              <a:gd name="connsiteX196" fmla="*/ 1626301 w 12192000"/>
              <a:gd name="connsiteY196" fmla="*/ 1474931 h 1783724"/>
              <a:gd name="connsiteX197" fmla="*/ 1535119 w 12192000"/>
              <a:gd name="connsiteY197" fmla="*/ 1463075 h 1783724"/>
              <a:gd name="connsiteX198" fmla="*/ 1531340 w 12192000"/>
              <a:gd name="connsiteY198" fmla="*/ 1461293 h 1783724"/>
              <a:gd name="connsiteX199" fmla="*/ 1498454 w 12192000"/>
              <a:gd name="connsiteY199" fmla="*/ 1463478 h 1783724"/>
              <a:gd name="connsiteX200" fmla="*/ 1478806 w 12192000"/>
              <a:gd name="connsiteY200" fmla="*/ 1464611 h 1783724"/>
              <a:gd name="connsiteX201" fmla="*/ 1358081 w 12192000"/>
              <a:gd name="connsiteY201" fmla="*/ 1455545 h 1783724"/>
              <a:gd name="connsiteX202" fmla="*/ 1222449 w 12192000"/>
              <a:gd name="connsiteY202" fmla="*/ 1455454 h 1783724"/>
              <a:gd name="connsiteX203" fmla="*/ 1180983 w 12192000"/>
              <a:gd name="connsiteY203" fmla="*/ 1440557 h 1783724"/>
              <a:gd name="connsiteX204" fmla="*/ 1018426 w 12192000"/>
              <a:gd name="connsiteY204" fmla="*/ 1400226 h 1783724"/>
              <a:gd name="connsiteX205" fmla="*/ 940021 w 12192000"/>
              <a:gd name="connsiteY205" fmla="*/ 1409452 h 1783724"/>
              <a:gd name="connsiteX206" fmla="*/ 940362 w 12192000"/>
              <a:gd name="connsiteY206" fmla="*/ 1408090 h 1783724"/>
              <a:gd name="connsiteX207" fmla="*/ 927147 w 12192000"/>
              <a:gd name="connsiteY207" fmla="*/ 1407436 h 1783724"/>
              <a:gd name="connsiteX208" fmla="*/ 915481 w 12192000"/>
              <a:gd name="connsiteY208" fmla="*/ 1395526 h 1783724"/>
              <a:gd name="connsiteX209" fmla="*/ 884363 w 12192000"/>
              <a:gd name="connsiteY209" fmla="*/ 1395024 h 1783724"/>
              <a:gd name="connsiteX210" fmla="*/ 883522 w 12192000"/>
              <a:gd name="connsiteY210" fmla="*/ 1400267 h 1783724"/>
              <a:gd name="connsiteX211" fmla="*/ 865903 w 12192000"/>
              <a:gd name="connsiteY211" fmla="*/ 1394324 h 1783724"/>
              <a:gd name="connsiteX212" fmla="*/ 790832 w 12192000"/>
              <a:gd name="connsiteY212" fmla="*/ 1370999 h 1783724"/>
              <a:gd name="connsiteX213" fmla="*/ 749766 w 12192000"/>
              <a:gd name="connsiteY213" fmla="*/ 1353216 h 1783724"/>
              <a:gd name="connsiteX214" fmla="*/ 705470 w 12192000"/>
              <a:gd name="connsiteY214" fmla="*/ 1354328 h 1783724"/>
              <a:gd name="connsiteX215" fmla="*/ 692371 w 12192000"/>
              <a:gd name="connsiteY215" fmla="*/ 1343942 h 1783724"/>
              <a:gd name="connsiteX216" fmla="*/ 690203 w 12192000"/>
              <a:gd name="connsiteY216" fmla="*/ 1341970 h 1783724"/>
              <a:gd name="connsiteX217" fmla="*/ 679574 w 12192000"/>
              <a:gd name="connsiteY217" fmla="*/ 1338069 h 1783724"/>
              <a:gd name="connsiteX218" fmla="*/ 679009 w 12192000"/>
              <a:gd name="connsiteY218" fmla="*/ 1331966 h 1783724"/>
              <a:gd name="connsiteX219" fmla="*/ 664756 w 12192000"/>
              <a:gd name="connsiteY219" fmla="*/ 1322509 h 1783724"/>
              <a:gd name="connsiteX220" fmla="*/ 644515 w 12192000"/>
              <a:gd name="connsiteY220" fmla="*/ 1316732 h 1783724"/>
              <a:gd name="connsiteX221" fmla="*/ 545716 w 12192000"/>
              <a:gd name="connsiteY221" fmla="*/ 1294878 h 1783724"/>
              <a:gd name="connsiteX222" fmla="*/ 488094 w 12192000"/>
              <a:gd name="connsiteY222" fmla="*/ 1278596 h 1783724"/>
              <a:gd name="connsiteX223" fmla="*/ 468538 w 12192000"/>
              <a:gd name="connsiteY223" fmla="*/ 1267376 h 1783724"/>
              <a:gd name="connsiteX224" fmla="*/ 439655 w 12192000"/>
              <a:gd name="connsiteY224" fmla="*/ 1255090 h 1783724"/>
              <a:gd name="connsiteX225" fmla="*/ 390496 w 12192000"/>
              <a:gd name="connsiteY225" fmla="*/ 1229512 h 1783724"/>
              <a:gd name="connsiteX226" fmla="*/ 362616 w 12192000"/>
              <a:gd name="connsiteY226" fmla="*/ 1221981 h 1783724"/>
              <a:gd name="connsiteX227" fmla="*/ 348184 w 12192000"/>
              <a:gd name="connsiteY227" fmla="*/ 1213437 h 1783724"/>
              <a:gd name="connsiteX228" fmla="*/ 341576 w 12192000"/>
              <a:gd name="connsiteY228" fmla="*/ 1212583 h 1783724"/>
              <a:gd name="connsiteX229" fmla="*/ 320370 w 12192000"/>
              <a:gd name="connsiteY229" fmla="*/ 1206827 h 1783724"/>
              <a:gd name="connsiteX230" fmla="*/ 308082 w 12192000"/>
              <a:gd name="connsiteY230" fmla="*/ 1204195 h 1783724"/>
              <a:gd name="connsiteX231" fmla="*/ 303141 w 12192000"/>
              <a:gd name="connsiteY231" fmla="*/ 1203396 h 1783724"/>
              <a:gd name="connsiteX232" fmla="*/ 260955 w 12192000"/>
              <a:gd name="connsiteY232" fmla="*/ 1203345 h 1783724"/>
              <a:gd name="connsiteX233" fmla="*/ 234352 w 12192000"/>
              <a:gd name="connsiteY233" fmla="*/ 1193972 h 1783724"/>
              <a:gd name="connsiteX234" fmla="*/ 210954 w 12192000"/>
              <a:gd name="connsiteY234" fmla="*/ 1192326 h 1783724"/>
              <a:gd name="connsiteX235" fmla="*/ 204851 w 12192000"/>
              <a:gd name="connsiteY235" fmla="*/ 1190210 h 1783724"/>
              <a:gd name="connsiteX236" fmla="*/ 145778 w 12192000"/>
              <a:gd name="connsiteY236" fmla="*/ 1190651 h 1783724"/>
              <a:gd name="connsiteX237" fmla="*/ 105518 w 12192000"/>
              <a:gd name="connsiteY237" fmla="*/ 1184937 h 1783724"/>
              <a:gd name="connsiteX238" fmla="*/ 17623 w 12192000"/>
              <a:gd name="connsiteY238" fmla="*/ 1185238 h 1783724"/>
              <a:gd name="connsiteX239" fmla="*/ 0 w 12192000"/>
              <a:gd name="connsiteY239" fmla="*/ 1184768 h 1783724"/>
              <a:gd name="connsiteX240" fmla="*/ 0 w 12192000"/>
              <a:gd name="connsiteY240"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41207 w 12192000"/>
              <a:gd name="connsiteY12" fmla="*/ 126297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0955096 w 12192000"/>
              <a:gd name="connsiteY19" fmla="*/ 1231768 h 1783724"/>
              <a:gd name="connsiteX20" fmla="*/ 10864884 w 12192000"/>
              <a:gd name="connsiteY20" fmla="*/ 1245957 h 1783724"/>
              <a:gd name="connsiteX21" fmla="*/ 10841363 w 12192000"/>
              <a:gd name="connsiteY21" fmla="*/ 1251400 h 1783724"/>
              <a:gd name="connsiteX22" fmla="*/ 10780910 w 12192000"/>
              <a:gd name="connsiteY22" fmla="*/ 1249166 h 1783724"/>
              <a:gd name="connsiteX23" fmla="*/ 10696254 w 12192000"/>
              <a:gd name="connsiteY23" fmla="*/ 1259247 h 1783724"/>
              <a:gd name="connsiteX24" fmla="*/ 10577832 w 12192000"/>
              <a:gd name="connsiteY24" fmla="*/ 1255994 h 1783724"/>
              <a:gd name="connsiteX25" fmla="*/ 10531976 w 12192000"/>
              <a:gd name="connsiteY25" fmla="*/ 1249692 h 1783724"/>
              <a:gd name="connsiteX26" fmla="*/ 10453101 w 12192000"/>
              <a:gd name="connsiteY26" fmla="*/ 1241000 h 1783724"/>
              <a:gd name="connsiteX27" fmla="*/ 10407706 w 12192000"/>
              <a:gd name="connsiteY27" fmla="*/ 1235650 h 1783724"/>
              <a:gd name="connsiteX28" fmla="*/ 10368559 w 12192000"/>
              <a:gd name="connsiteY28" fmla="*/ 1235686 h 1783724"/>
              <a:gd name="connsiteX29" fmla="*/ 10352542 w 12192000"/>
              <a:gd name="connsiteY29" fmla="*/ 1245817 h 1783724"/>
              <a:gd name="connsiteX30" fmla="*/ 10294918 w 12192000"/>
              <a:gd name="connsiteY30" fmla="*/ 1263549 h 1783724"/>
              <a:gd name="connsiteX31" fmla="*/ 10271059 w 12192000"/>
              <a:gd name="connsiteY31" fmla="*/ 1265010 h 1783724"/>
              <a:gd name="connsiteX32" fmla="*/ 10239064 w 12192000"/>
              <a:gd name="connsiteY32" fmla="*/ 1270598 h 1783724"/>
              <a:gd name="connsiteX33" fmla="*/ 10181078 w 12192000"/>
              <a:gd name="connsiteY33" fmla="*/ 1276374 h 1783724"/>
              <a:gd name="connsiteX34" fmla="*/ 10153458 w 12192000"/>
              <a:gd name="connsiteY34" fmla="*/ 1285229 h 1783724"/>
              <a:gd name="connsiteX35" fmla="*/ 10140775 w 12192000"/>
              <a:gd name="connsiteY35" fmla="*/ 1285847 h 1783724"/>
              <a:gd name="connsiteX36" fmla="*/ 10132055 w 12192000"/>
              <a:gd name="connsiteY36" fmla="*/ 1297214 h 1783724"/>
              <a:gd name="connsiteX37" fmla="*/ 10094093 w 12192000"/>
              <a:gd name="connsiteY37" fmla="*/ 1316697 h 1783724"/>
              <a:gd name="connsiteX38" fmla="*/ 10054855 w 12192000"/>
              <a:gd name="connsiteY38" fmla="*/ 1316203 h 1783724"/>
              <a:gd name="connsiteX39" fmla="*/ 10016268 w 12192000"/>
              <a:gd name="connsiteY39" fmla="*/ 1325133 h 1783724"/>
              <a:gd name="connsiteX40" fmla="*/ 9937115 w 12192000"/>
              <a:gd name="connsiteY40" fmla="*/ 1337731 h 1783724"/>
              <a:gd name="connsiteX41" fmla="*/ 9824942 w 12192000"/>
              <a:gd name="connsiteY41" fmla="*/ 1342969 h 1783724"/>
              <a:gd name="connsiteX42" fmla="*/ 9705553 w 12192000"/>
              <a:gd name="connsiteY42" fmla="*/ 1359323 h 1783724"/>
              <a:gd name="connsiteX43" fmla="*/ 9589915 w 12192000"/>
              <a:gd name="connsiteY43" fmla="*/ 1382355 h 1783724"/>
              <a:gd name="connsiteX44" fmla="*/ 9315048 w 12192000"/>
              <a:gd name="connsiteY44" fmla="*/ 1428626 h 1783724"/>
              <a:gd name="connsiteX45" fmla="*/ 9209077 w 12192000"/>
              <a:gd name="connsiteY45" fmla="*/ 1448049 h 1783724"/>
              <a:gd name="connsiteX46" fmla="*/ 9133300 w 12192000"/>
              <a:gd name="connsiteY46" fmla="*/ 1456152 h 1783724"/>
              <a:gd name="connsiteX47" fmla="*/ 9031264 w 12192000"/>
              <a:gd name="connsiteY47" fmla="*/ 1462053 h 1783724"/>
              <a:gd name="connsiteX48" fmla="*/ 8983321 w 12192000"/>
              <a:gd name="connsiteY48" fmla="*/ 1464616 h 1783724"/>
              <a:gd name="connsiteX49" fmla="*/ 8983035 w 12192000"/>
              <a:gd name="connsiteY49" fmla="*/ 1464417 h 1783724"/>
              <a:gd name="connsiteX50" fmla="*/ 8974072 w 12192000"/>
              <a:gd name="connsiteY50" fmla="*/ 1465390 h 1783724"/>
              <a:gd name="connsiteX51" fmla="*/ 8968242 w 12192000"/>
              <a:gd name="connsiteY51" fmla="*/ 1467079 h 1783724"/>
              <a:gd name="connsiteX52" fmla="*/ 8952199 w 12192000"/>
              <a:gd name="connsiteY52" fmla="*/ 1469700 h 1783724"/>
              <a:gd name="connsiteX53" fmla="*/ 8945873 w 12192000"/>
              <a:gd name="connsiteY53" fmla="*/ 1469099 h 1783724"/>
              <a:gd name="connsiteX54" fmla="*/ 8940905 w 12192000"/>
              <a:gd name="connsiteY54" fmla="*/ 1467238 h 1783724"/>
              <a:gd name="connsiteX55" fmla="*/ 8906846 w 12192000"/>
              <a:gd name="connsiteY55" fmla="*/ 1464481 h 1783724"/>
              <a:gd name="connsiteX56" fmla="*/ 8730411 w 12192000"/>
              <a:gd name="connsiteY56" fmla="*/ 1479838 h 1783724"/>
              <a:gd name="connsiteX57" fmla="*/ 8685834 w 12192000"/>
              <a:gd name="connsiteY57" fmla="*/ 1481431 h 1783724"/>
              <a:gd name="connsiteX58" fmla="*/ 8574116 w 12192000"/>
              <a:gd name="connsiteY58" fmla="*/ 1488166 h 1783724"/>
              <a:gd name="connsiteX59" fmla="*/ 8503254 w 12192000"/>
              <a:gd name="connsiteY59" fmla="*/ 1475627 h 1783724"/>
              <a:gd name="connsiteX60" fmla="*/ 8489028 w 12192000"/>
              <a:gd name="connsiteY60" fmla="*/ 1480483 h 1783724"/>
              <a:gd name="connsiteX61" fmla="*/ 8484222 w 12192000"/>
              <a:gd name="connsiteY61" fmla="*/ 1482955 h 1783724"/>
              <a:gd name="connsiteX62" fmla="*/ 8476034 w 12192000"/>
              <a:gd name="connsiteY62" fmla="*/ 1485197 h 1783724"/>
              <a:gd name="connsiteX63" fmla="*/ 8475659 w 12192000"/>
              <a:gd name="connsiteY63" fmla="*/ 1485048 h 1783724"/>
              <a:gd name="connsiteX64" fmla="*/ 8468325 w 12192000"/>
              <a:gd name="connsiteY64" fmla="*/ 1487552 h 1783724"/>
              <a:gd name="connsiteX65" fmla="*/ 8401298 w 12192000"/>
              <a:gd name="connsiteY65" fmla="*/ 1493672 h 1783724"/>
              <a:gd name="connsiteX66" fmla="*/ 8390295 w 12192000"/>
              <a:gd name="connsiteY66" fmla="*/ 1502138 h 1783724"/>
              <a:gd name="connsiteX67" fmla="*/ 8370102 w 12192000"/>
              <a:gd name="connsiteY67" fmla="*/ 1508730 h 1783724"/>
              <a:gd name="connsiteX68" fmla="*/ 8248843 w 12192000"/>
              <a:gd name="connsiteY68" fmla="*/ 1537060 h 1783724"/>
              <a:gd name="connsiteX69" fmla="*/ 8244399 w 12192000"/>
              <a:gd name="connsiteY69" fmla="*/ 1538596 h 1783724"/>
              <a:gd name="connsiteX70" fmla="*/ 8241700 w 12192000"/>
              <a:gd name="connsiteY70" fmla="*/ 1538396 h 1783724"/>
              <a:gd name="connsiteX71" fmla="*/ 8230388 w 12192000"/>
              <a:gd name="connsiteY71" fmla="*/ 1546517 h 1783724"/>
              <a:gd name="connsiteX72" fmla="*/ 8224228 w 12192000"/>
              <a:gd name="connsiteY72" fmla="*/ 1557267 h 1783724"/>
              <a:gd name="connsiteX73" fmla="*/ 8199666 w 12192000"/>
              <a:gd name="connsiteY73" fmla="*/ 1559012 h 1783724"/>
              <a:gd name="connsiteX74" fmla="*/ 8194548 w 12192000"/>
              <a:gd name="connsiteY74" fmla="*/ 1565013 h 1783724"/>
              <a:gd name="connsiteX75" fmla="*/ 8165771 w 12192000"/>
              <a:gd name="connsiteY75" fmla="*/ 1579116 h 1783724"/>
              <a:gd name="connsiteX76" fmla="*/ 8116832 w 12192000"/>
              <a:gd name="connsiteY76" fmla="*/ 1608547 h 1783724"/>
              <a:gd name="connsiteX77" fmla="*/ 8089016 w 12192000"/>
              <a:gd name="connsiteY77" fmla="*/ 1617129 h 1783724"/>
              <a:gd name="connsiteX78" fmla="*/ 8074658 w 12192000"/>
              <a:gd name="connsiteY78" fmla="*/ 1626971 h 1783724"/>
              <a:gd name="connsiteX79" fmla="*/ 8068056 w 12192000"/>
              <a:gd name="connsiteY79" fmla="*/ 1627924 h 1783724"/>
              <a:gd name="connsiteX80" fmla="*/ 8046900 w 12192000"/>
              <a:gd name="connsiteY80" fmla="*/ 1634483 h 1783724"/>
              <a:gd name="connsiteX81" fmla="*/ 8034634 w 12192000"/>
              <a:gd name="connsiteY81" fmla="*/ 1637466 h 1783724"/>
              <a:gd name="connsiteX82" fmla="*/ 8029700 w 12192000"/>
              <a:gd name="connsiteY82" fmla="*/ 1638364 h 1783724"/>
              <a:gd name="connsiteX83" fmla="*/ 7987514 w 12192000"/>
              <a:gd name="connsiteY83" fmla="*/ 1638160 h 1783724"/>
              <a:gd name="connsiteX84" fmla="*/ 7960991 w 12192000"/>
              <a:gd name="connsiteY84" fmla="*/ 1648892 h 1783724"/>
              <a:gd name="connsiteX85" fmla="*/ 7937606 w 12192000"/>
              <a:gd name="connsiteY85" fmla="*/ 1650659 h 1783724"/>
              <a:gd name="connsiteX86" fmla="*/ 7931522 w 12192000"/>
              <a:gd name="connsiteY86" fmla="*/ 1653082 h 1783724"/>
              <a:gd name="connsiteX87" fmla="*/ 7872444 w 12192000"/>
              <a:gd name="connsiteY87" fmla="*/ 1652202 h 1783724"/>
              <a:gd name="connsiteX88" fmla="*/ 7832232 w 12192000"/>
              <a:gd name="connsiteY88" fmla="*/ 1658594 h 1783724"/>
              <a:gd name="connsiteX89" fmla="*/ 7744332 w 12192000"/>
              <a:gd name="connsiteY89" fmla="*/ 1657695 h 1783724"/>
              <a:gd name="connsiteX90" fmla="*/ 7723062 w 12192000"/>
              <a:gd name="connsiteY90" fmla="*/ 1658222 h 1783724"/>
              <a:gd name="connsiteX91" fmla="*/ 7705682 w 12192000"/>
              <a:gd name="connsiteY91" fmla="*/ 1664606 h 1783724"/>
              <a:gd name="connsiteX92" fmla="*/ 7702441 w 12192000"/>
              <a:gd name="connsiteY92" fmla="*/ 1671260 h 1783724"/>
              <a:gd name="connsiteX93" fmla="*/ 7690889 w 12192000"/>
              <a:gd name="connsiteY93" fmla="*/ 1672499 h 1783724"/>
              <a:gd name="connsiteX94" fmla="*/ 7688002 w 12192000"/>
              <a:gd name="connsiteY94" fmla="*/ 1674071 h 1783724"/>
              <a:gd name="connsiteX95" fmla="*/ 7671275 w 12192000"/>
              <a:gd name="connsiteY95" fmla="*/ 1681835 h 1783724"/>
              <a:gd name="connsiteX96" fmla="*/ 7585018 w 12192000"/>
              <a:gd name="connsiteY96" fmla="*/ 1675431 h 1783724"/>
              <a:gd name="connsiteX97" fmla="*/ 7471472 w 12192000"/>
              <a:gd name="connsiteY97" fmla="*/ 1682487 h 1783724"/>
              <a:gd name="connsiteX98" fmla="*/ 7381391 w 12192000"/>
              <a:gd name="connsiteY98" fmla="*/ 1689122 h 1783724"/>
              <a:gd name="connsiteX99" fmla="*/ 7292528 w 12192000"/>
              <a:gd name="connsiteY99" fmla="*/ 1689863 h 1783724"/>
              <a:gd name="connsiteX100" fmla="*/ 7204542 w 12192000"/>
              <a:gd name="connsiteY100" fmla="*/ 1667362 h 1783724"/>
              <a:gd name="connsiteX101" fmla="*/ 7179107 w 12192000"/>
              <a:gd name="connsiteY101" fmla="*/ 1664705 h 1783724"/>
              <a:gd name="connsiteX102" fmla="*/ 7176110 w 12192000"/>
              <a:gd name="connsiteY102" fmla="*/ 1667956 h 1783724"/>
              <a:gd name="connsiteX103" fmla="*/ 7149935 w 12192000"/>
              <a:gd name="connsiteY103" fmla="*/ 1671723 h 1783724"/>
              <a:gd name="connsiteX104" fmla="*/ 7076173 w 12192000"/>
              <a:gd name="connsiteY104" fmla="*/ 1681613 h 1783724"/>
              <a:gd name="connsiteX105" fmla="*/ 6997704 w 12192000"/>
              <a:gd name="connsiteY105" fmla="*/ 1681043 h 1783724"/>
              <a:gd name="connsiteX106" fmla="*/ 6883473 w 12192000"/>
              <a:gd name="connsiteY106" fmla="*/ 1705122 h 1783724"/>
              <a:gd name="connsiteX107" fmla="*/ 6687688 w 12192000"/>
              <a:gd name="connsiteY107" fmla="*/ 1727643 h 1783724"/>
              <a:gd name="connsiteX108" fmla="*/ 6529051 w 12192000"/>
              <a:gd name="connsiteY108" fmla="*/ 1750971 h 1783724"/>
              <a:gd name="connsiteX109" fmla="*/ 6306028 w 12192000"/>
              <a:gd name="connsiteY109" fmla="*/ 1761123 h 1783724"/>
              <a:gd name="connsiteX110" fmla="*/ 6183195 w 12192000"/>
              <a:gd name="connsiteY110" fmla="*/ 1758873 h 1783724"/>
              <a:gd name="connsiteX111" fmla="*/ 6123126 w 12192000"/>
              <a:gd name="connsiteY111" fmla="*/ 1768552 h 1783724"/>
              <a:gd name="connsiteX112" fmla="*/ 6096136 w 12192000"/>
              <a:gd name="connsiteY112" fmla="*/ 1767260 h 1783724"/>
              <a:gd name="connsiteX113" fmla="*/ 6032917 w 12192000"/>
              <a:gd name="connsiteY113" fmla="*/ 1757308 h 1783724"/>
              <a:gd name="connsiteX114" fmla="*/ 5977870 w 12192000"/>
              <a:gd name="connsiteY114" fmla="*/ 1771268 h 1783724"/>
              <a:gd name="connsiteX115" fmla="*/ 5916336 w 12192000"/>
              <a:gd name="connsiteY115" fmla="*/ 1780879 h 1783724"/>
              <a:gd name="connsiteX116" fmla="*/ 5867980 w 12192000"/>
              <a:gd name="connsiteY116" fmla="*/ 1783724 h 1783724"/>
              <a:gd name="connsiteX117" fmla="*/ 5743302 w 12192000"/>
              <a:gd name="connsiteY117" fmla="*/ 1782136 h 1783724"/>
              <a:gd name="connsiteX118" fmla="*/ 5607054 w 12192000"/>
              <a:gd name="connsiteY118" fmla="*/ 1775578 h 1783724"/>
              <a:gd name="connsiteX119" fmla="*/ 5464006 w 12192000"/>
              <a:gd name="connsiteY119" fmla="*/ 1763436 h 1783724"/>
              <a:gd name="connsiteX120" fmla="*/ 5412840 w 12192000"/>
              <a:gd name="connsiteY120" fmla="*/ 1767920 h 1783724"/>
              <a:gd name="connsiteX121" fmla="*/ 5361713 w 12192000"/>
              <a:gd name="connsiteY121" fmla="*/ 1773980 h 1783724"/>
              <a:gd name="connsiteX122" fmla="*/ 5241786 w 12192000"/>
              <a:gd name="connsiteY122" fmla="*/ 1756656 h 1783724"/>
              <a:gd name="connsiteX123" fmla="*/ 5202963 w 12192000"/>
              <a:gd name="connsiteY123" fmla="*/ 1747306 h 1783724"/>
              <a:gd name="connsiteX124" fmla="*/ 5154668 w 12192000"/>
              <a:gd name="connsiteY124" fmla="*/ 1744668 h 1783724"/>
              <a:gd name="connsiteX125" fmla="*/ 5136547 w 12192000"/>
              <a:gd name="connsiteY125" fmla="*/ 1738620 h 1783724"/>
              <a:gd name="connsiteX126" fmla="*/ 5122587 w 12192000"/>
              <a:gd name="connsiteY126" fmla="*/ 1735756 h 1783724"/>
              <a:gd name="connsiteX127" fmla="*/ 5119579 w 12192000"/>
              <a:gd name="connsiteY127" fmla="*/ 1734004 h 1783724"/>
              <a:gd name="connsiteX128" fmla="*/ 5101616 w 12192000"/>
              <a:gd name="connsiteY128" fmla="*/ 1724948 h 1783724"/>
              <a:gd name="connsiteX129" fmla="*/ 5045783 w 12192000"/>
              <a:gd name="connsiteY129" fmla="*/ 1730209 h 1783724"/>
              <a:gd name="connsiteX130" fmla="*/ 4991477 w 12192000"/>
              <a:gd name="connsiteY130" fmla="*/ 1716450 h 1783724"/>
              <a:gd name="connsiteX131" fmla="*/ 4820387 w 12192000"/>
              <a:gd name="connsiteY131" fmla="*/ 1695973 h 1783724"/>
              <a:gd name="connsiteX132" fmla="*/ 4742338 w 12192000"/>
              <a:gd name="connsiteY132" fmla="*/ 1672696 h 1783724"/>
              <a:gd name="connsiteX133" fmla="*/ 4703062 w 12192000"/>
              <a:gd name="connsiteY133" fmla="*/ 1665094 h 1783724"/>
              <a:gd name="connsiteX134" fmla="*/ 4701052 w 12192000"/>
              <a:gd name="connsiteY134" fmla="*/ 1664466 h 1783724"/>
              <a:gd name="connsiteX135" fmla="*/ 4701986 w 12192000"/>
              <a:gd name="connsiteY135" fmla="*/ 1664294 h 1783724"/>
              <a:gd name="connsiteX136" fmla="*/ 4697074 w 12192000"/>
              <a:gd name="connsiteY136" fmla="*/ 1663224 h 1783724"/>
              <a:gd name="connsiteX137" fmla="*/ 4701052 w 12192000"/>
              <a:gd name="connsiteY137" fmla="*/ 1664466 h 1783724"/>
              <a:gd name="connsiteX138" fmla="*/ 4695406 w 12192000"/>
              <a:gd name="connsiteY138" fmla="*/ 1665504 h 1783724"/>
              <a:gd name="connsiteX139" fmla="*/ 4495727 w 12192000"/>
              <a:gd name="connsiteY139" fmla="*/ 1656633 h 1783724"/>
              <a:gd name="connsiteX140" fmla="*/ 4428317 w 12192000"/>
              <a:gd name="connsiteY140" fmla="*/ 1646311 h 1783724"/>
              <a:gd name="connsiteX141" fmla="*/ 4424455 w 12192000"/>
              <a:gd name="connsiteY141" fmla="*/ 1646545 h 1783724"/>
              <a:gd name="connsiteX142" fmla="*/ 4418141 w 12192000"/>
              <a:gd name="connsiteY142" fmla="*/ 1643457 h 1783724"/>
              <a:gd name="connsiteX143" fmla="*/ 4389054 w 12192000"/>
              <a:gd name="connsiteY143" fmla="*/ 1635100 h 1783724"/>
              <a:gd name="connsiteX144" fmla="*/ 4243963 w 12192000"/>
              <a:gd name="connsiteY144" fmla="*/ 1600547 h 1783724"/>
              <a:gd name="connsiteX145" fmla="*/ 4230390 w 12192000"/>
              <a:gd name="connsiteY145" fmla="*/ 1596782 h 1783724"/>
              <a:gd name="connsiteX146" fmla="*/ 4151096 w 12192000"/>
              <a:gd name="connsiteY146" fmla="*/ 1589415 h 1783724"/>
              <a:gd name="connsiteX147" fmla="*/ 4091729 w 12192000"/>
              <a:gd name="connsiteY147" fmla="*/ 1565484 h 1783724"/>
              <a:gd name="connsiteX148" fmla="*/ 3994992 w 12192000"/>
              <a:gd name="connsiteY148" fmla="*/ 1554250 h 1783724"/>
              <a:gd name="connsiteX149" fmla="*/ 3898778 w 12192000"/>
              <a:gd name="connsiteY149" fmla="*/ 1546088 h 1783724"/>
              <a:gd name="connsiteX150" fmla="*/ 3863728 w 12192000"/>
              <a:gd name="connsiteY150" fmla="*/ 1544567 h 1783724"/>
              <a:gd name="connsiteX151" fmla="*/ 3729252 w 12192000"/>
              <a:gd name="connsiteY151" fmla="*/ 1544592 h 1783724"/>
              <a:gd name="connsiteX152" fmla="*/ 3716543 w 12192000"/>
              <a:gd name="connsiteY152" fmla="*/ 1541771 h 1783724"/>
              <a:gd name="connsiteX153" fmla="*/ 3715389 w 12192000"/>
              <a:gd name="connsiteY153" fmla="*/ 1538406 h 1783724"/>
              <a:gd name="connsiteX154" fmla="*/ 3682391 w 12192000"/>
              <a:gd name="connsiteY154" fmla="*/ 1529372 h 1783724"/>
              <a:gd name="connsiteX155" fmla="*/ 3669607 w 12192000"/>
              <a:gd name="connsiteY155" fmla="*/ 1534463 h 1783724"/>
              <a:gd name="connsiteX156" fmla="*/ 3669577 w 12192000"/>
              <a:gd name="connsiteY156" fmla="*/ 1534458 h 1783724"/>
              <a:gd name="connsiteX157" fmla="*/ 3660365 w 12192000"/>
              <a:gd name="connsiteY157" fmla="*/ 1531370 h 1783724"/>
              <a:gd name="connsiteX158" fmla="*/ 3637171 w 12192000"/>
              <a:gd name="connsiteY158" fmla="*/ 1523813 h 1783724"/>
              <a:gd name="connsiteX159" fmla="*/ 3636519 w 12192000"/>
              <a:gd name="connsiteY159" fmla="*/ 1523773 h 1783724"/>
              <a:gd name="connsiteX160" fmla="*/ 3589716 w 12192000"/>
              <a:gd name="connsiteY160" fmla="*/ 1506360 h 1783724"/>
              <a:gd name="connsiteX161" fmla="*/ 3583541 w 12192000"/>
              <a:gd name="connsiteY161" fmla="*/ 1507469 h 1783724"/>
              <a:gd name="connsiteX162" fmla="*/ 3574426 w 12192000"/>
              <a:gd name="connsiteY162" fmla="*/ 1507574 h 1783724"/>
              <a:gd name="connsiteX163" fmla="*/ 3574190 w 12192000"/>
              <a:gd name="connsiteY163" fmla="*/ 1507350 h 1783724"/>
              <a:gd name="connsiteX164" fmla="*/ 3565671 w 12192000"/>
              <a:gd name="connsiteY164" fmla="*/ 1507894 h 1783724"/>
              <a:gd name="connsiteX165" fmla="*/ 3515816 w 12192000"/>
              <a:gd name="connsiteY165" fmla="*/ 1499688 h 1783724"/>
              <a:gd name="connsiteX166" fmla="*/ 3452912 w 12192000"/>
              <a:gd name="connsiteY166" fmla="*/ 1496444 h 1783724"/>
              <a:gd name="connsiteX167" fmla="*/ 3380405 w 12192000"/>
              <a:gd name="connsiteY167" fmla="*/ 1486216 h 1783724"/>
              <a:gd name="connsiteX168" fmla="*/ 3343625 w 12192000"/>
              <a:gd name="connsiteY168" fmla="*/ 1500147 h 1783724"/>
              <a:gd name="connsiteX169" fmla="*/ 3323774 w 12192000"/>
              <a:gd name="connsiteY169" fmla="*/ 1501476 h 1783724"/>
              <a:gd name="connsiteX170" fmla="*/ 3321444 w 12192000"/>
              <a:gd name="connsiteY170" fmla="*/ 1500659 h 1783724"/>
              <a:gd name="connsiteX171" fmla="*/ 3242143 w 12192000"/>
              <a:gd name="connsiteY171" fmla="*/ 1505268 h 1783724"/>
              <a:gd name="connsiteX172" fmla="*/ 3122401 w 12192000"/>
              <a:gd name="connsiteY172" fmla="*/ 1511314 h 1783724"/>
              <a:gd name="connsiteX173" fmla="*/ 3010177 w 12192000"/>
              <a:gd name="connsiteY173" fmla="*/ 1513132 h 1783724"/>
              <a:gd name="connsiteX174" fmla="*/ 2782615 w 12192000"/>
              <a:gd name="connsiteY174" fmla="*/ 1509375 h 1783724"/>
              <a:gd name="connsiteX175" fmla="*/ 2668665 w 12192000"/>
              <a:gd name="connsiteY175" fmla="*/ 1517660 h 1783724"/>
              <a:gd name="connsiteX176" fmla="*/ 2548073 w 12192000"/>
              <a:gd name="connsiteY176" fmla="*/ 1516667 h 1783724"/>
              <a:gd name="connsiteX177" fmla="*/ 2423377 w 12192000"/>
              <a:gd name="connsiteY177" fmla="*/ 1527776 h 1783724"/>
              <a:gd name="connsiteX178" fmla="*/ 2295298 w 12192000"/>
              <a:gd name="connsiteY178" fmla="*/ 1534368 h 1783724"/>
              <a:gd name="connsiteX179" fmla="*/ 2188781 w 12192000"/>
              <a:gd name="connsiteY179" fmla="*/ 1529677 h 1783724"/>
              <a:gd name="connsiteX180" fmla="*/ 2074855 w 12192000"/>
              <a:gd name="connsiteY180" fmla="*/ 1515446 h 1783724"/>
              <a:gd name="connsiteX181" fmla="*/ 2012587 w 12192000"/>
              <a:gd name="connsiteY181" fmla="*/ 1522487 h 1783724"/>
              <a:gd name="connsiteX182" fmla="*/ 1932075 w 12192000"/>
              <a:gd name="connsiteY182" fmla="*/ 1517914 h 1783724"/>
              <a:gd name="connsiteX183" fmla="*/ 1908490 w 12192000"/>
              <a:gd name="connsiteY183" fmla="*/ 1526423 h 1783724"/>
              <a:gd name="connsiteX184" fmla="*/ 1908410 w 12192000"/>
              <a:gd name="connsiteY184" fmla="*/ 1526410 h 1783724"/>
              <a:gd name="connsiteX185" fmla="*/ 1901918 w 12192000"/>
              <a:gd name="connsiteY185" fmla="*/ 1522410 h 1783724"/>
              <a:gd name="connsiteX186" fmla="*/ 1876753 w 12192000"/>
              <a:gd name="connsiteY186" fmla="*/ 1517619 h 1783724"/>
              <a:gd name="connsiteX187" fmla="*/ 1858194 w 12192000"/>
              <a:gd name="connsiteY187" fmla="*/ 1522343 h 1783724"/>
              <a:gd name="connsiteX188" fmla="*/ 1702657 w 12192000"/>
              <a:gd name="connsiteY188" fmla="*/ 1510562 h 1783724"/>
              <a:gd name="connsiteX189" fmla="*/ 1701421 w 12192000"/>
              <a:gd name="connsiteY189" fmla="*/ 1510775 h 1783724"/>
              <a:gd name="connsiteX190" fmla="*/ 1699973 w 12192000"/>
              <a:gd name="connsiteY190" fmla="*/ 1507739 h 1783724"/>
              <a:gd name="connsiteX191" fmla="*/ 1682526 w 12192000"/>
              <a:gd name="connsiteY191" fmla="*/ 1504598 h 1783724"/>
              <a:gd name="connsiteX192" fmla="*/ 1677380 w 12192000"/>
              <a:gd name="connsiteY192" fmla="*/ 1504851 h 1783724"/>
              <a:gd name="connsiteX193" fmla="*/ 1670304 w 12192000"/>
              <a:gd name="connsiteY193" fmla="*/ 1503744 h 1783724"/>
              <a:gd name="connsiteX194" fmla="*/ 1670197 w 12192000"/>
              <a:gd name="connsiteY194" fmla="*/ 1503497 h 1783724"/>
              <a:gd name="connsiteX195" fmla="*/ 1626301 w 12192000"/>
              <a:gd name="connsiteY195" fmla="*/ 1474931 h 1783724"/>
              <a:gd name="connsiteX196" fmla="*/ 1535119 w 12192000"/>
              <a:gd name="connsiteY196" fmla="*/ 1463075 h 1783724"/>
              <a:gd name="connsiteX197" fmla="*/ 1531340 w 12192000"/>
              <a:gd name="connsiteY197" fmla="*/ 1461293 h 1783724"/>
              <a:gd name="connsiteX198" fmla="*/ 1498454 w 12192000"/>
              <a:gd name="connsiteY198" fmla="*/ 1463478 h 1783724"/>
              <a:gd name="connsiteX199" fmla="*/ 1478806 w 12192000"/>
              <a:gd name="connsiteY199" fmla="*/ 1464611 h 1783724"/>
              <a:gd name="connsiteX200" fmla="*/ 1358081 w 12192000"/>
              <a:gd name="connsiteY200" fmla="*/ 1455545 h 1783724"/>
              <a:gd name="connsiteX201" fmla="*/ 1222449 w 12192000"/>
              <a:gd name="connsiteY201" fmla="*/ 1455454 h 1783724"/>
              <a:gd name="connsiteX202" fmla="*/ 1180983 w 12192000"/>
              <a:gd name="connsiteY202" fmla="*/ 1440557 h 1783724"/>
              <a:gd name="connsiteX203" fmla="*/ 1018426 w 12192000"/>
              <a:gd name="connsiteY203" fmla="*/ 1400226 h 1783724"/>
              <a:gd name="connsiteX204" fmla="*/ 940021 w 12192000"/>
              <a:gd name="connsiteY204" fmla="*/ 1409452 h 1783724"/>
              <a:gd name="connsiteX205" fmla="*/ 940362 w 12192000"/>
              <a:gd name="connsiteY205" fmla="*/ 1408090 h 1783724"/>
              <a:gd name="connsiteX206" fmla="*/ 927147 w 12192000"/>
              <a:gd name="connsiteY206" fmla="*/ 1407436 h 1783724"/>
              <a:gd name="connsiteX207" fmla="*/ 915481 w 12192000"/>
              <a:gd name="connsiteY207" fmla="*/ 1395526 h 1783724"/>
              <a:gd name="connsiteX208" fmla="*/ 884363 w 12192000"/>
              <a:gd name="connsiteY208" fmla="*/ 1395024 h 1783724"/>
              <a:gd name="connsiteX209" fmla="*/ 883522 w 12192000"/>
              <a:gd name="connsiteY209" fmla="*/ 1400267 h 1783724"/>
              <a:gd name="connsiteX210" fmla="*/ 865903 w 12192000"/>
              <a:gd name="connsiteY210" fmla="*/ 1394324 h 1783724"/>
              <a:gd name="connsiteX211" fmla="*/ 790832 w 12192000"/>
              <a:gd name="connsiteY211" fmla="*/ 1370999 h 1783724"/>
              <a:gd name="connsiteX212" fmla="*/ 749766 w 12192000"/>
              <a:gd name="connsiteY212" fmla="*/ 1353216 h 1783724"/>
              <a:gd name="connsiteX213" fmla="*/ 705470 w 12192000"/>
              <a:gd name="connsiteY213" fmla="*/ 1354328 h 1783724"/>
              <a:gd name="connsiteX214" fmla="*/ 692371 w 12192000"/>
              <a:gd name="connsiteY214" fmla="*/ 1343942 h 1783724"/>
              <a:gd name="connsiteX215" fmla="*/ 690203 w 12192000"/>
              <a:gd name="connsiteY215" fmla="*/ 1341970 h 1783724"/>
              <a:gd name="connsiteX216" fmla="*/ 679574 w 12192000"/>
              <a:gd name="connsiteY216" fmla="*/ 1338069 h 1783724"/>
              <a:gd name="connsiteX217" fmla="*/ 679009 w 12192000"/>
              <a:gd name="connsiteY217" fmla="*/ 1331966 h 1783724"/>
              <a:gd name="connsiteX218" fmla="*/ 664756 w 12192000"/>
              <a:gd name="connsiteY218" fmla="*/ 1322509 h 1783724"/>
              <a:gd name="connsiteX219" fmla="*/ 644515 w 12192000"/>
              <a:gd name="connsiteY219" fmla="*/ 1316732 h 1783724"/>
              <a:gd name="connsiteX220" fmla="*/ 545716 w 12192000"/>
              <a:gd name="connsiteY220" fmla="*/ 1294878 h 1783724"/>
              <a:gd name="connsiteX221" fmla="*/ 488094 w 12192000"/>
              <a:gd name="connsiteY221" fmla="*/ 1278596 h 1783724"/>
              <a:gd name="connsiteX222" fmla="*/ 468538 w 12192000"/>
              <a:gd name="connsiteY222" fmla="*/ 1267376 h 1783724"/>
              <a:gd name="connsiteX223" fmla="*/ 439655 w 12192000"/>
              <a:gd name="connsiteY223" fmla="*/ 1255090 h 1783724"/>
              <a:gd name="connsiteX224" fmla="*/ 390496 w 12192000"/>
              <a:gd name="connsiteY224" fmla="*/ 1229512 h 1783724"/>
              <a:gd name="connsiteX225" fmla="*/ 362616 w 12192000"/>
              <a:gd name="connsiteY225" fmla="*/ 1221981 h 1783724"/>
              <a:gd name="connsiteX226" fmla="*/ 348184 w 12192000"/>
              <a:gd name="connsiteY226" fmla="*/ 1213437 h 1783724"/>
              <a:gd name="connsiteX227" fmla="*/ 341576 w 12192000"/>
              <a:gd name="connsiteY227" fmla="*/ 1212583 h 1783724"/>
              <a:gd name="connsiteX228" fmla="*/ 320370 w 12192000"/>
              <a:gd name="connsiteY228" fmla="*/ 1206827 h 1783724"/>
              <a:gd name="connsiteX229" fmla="*/ 308082 w 12192000"/>
              <a:gd name="connsiteY229" fmla="*/ 1204195 h 1783724"/>
              <a:gd name="connsiteX230" fmla="*/ 303141 w 12192000"/>
              <a:gd name="connsiteY230" fmla="*/ 1203396 h 1783724"/>
              <a:gd name="connsiteX231" fmla="*/ 260955 w 12192000"/>
              <a:gd name="connsiteY231" fmla="*/ 1203345 h 1783724"/>
              <a:gd name="connsiteX232" fmla="*/ 234352 w 12192000"/>
              <a:gd name="connsiteY232" fmla="*/ 1193972 h 1783724"/>
              <a:gd name="connsiteX233" fmla="*/ 210954 w 12192000"/>
              <a:gd name="connsiteY233" fmla="*/ 1192326 h 1783724"/>
              <a:gd name="connsiteX234" fmla="*/ 204851 w 12192000"/>
              <a:gd name="connsiteY234" fmla="*/ 1190210 h 1783724"/>
              <a:gd name="connsiteX235" fmla="*/ 145778 w 12192000"/>
              <a:gd name="connsiteY235" fmla="*/ 1190651 h 1783724"/>
              <a:gd name="connsiteX236" fmla="*/ 105518 w 12192000"/>
              <a:gd name="connsiteY236" fmla="*/ 1184937 h 1783724"/>
              <a:gd name="connsiteX237" fmla="*/ 17623 w 12192000"/>
              <a:gd name="connsiteY237" fmla="*/ 1185238 h 1783724"/>
              <a:gd name="connsiteX238" fmla="*/ 0 w 12192000"/>
              <a:gd name="connsiteY238" fmla="*/ 1184768 h 1783724"/>
              <a:gd name="connsiteX239" fmla="*/ 0 w 12192000"/>
              <a:gd name="connsiteY239"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28948 w 12192000"/>
              <a:gd name="connsiteY16" fmla="*/ 1245981 h 1783724"/>
              <a:gd name="connsiteX17" fmla="*/ 11090810 w 12192000"/>
              <a:gd name="connsiteY17" fmla="*/ 1243590 h 1783724"/>
              <a:gd name="connsiteX18" fmla="*/ 11085499 w 12192000"/>
              <a:gd name="connsiteY18" fmla="*/ 1248151 h 1783724"/>
              <a:gd name="connsiteX19" fmla="*/ 10955096 w 12192000"/>
              <a:gd name="connsiteY19" fmla="*/ 1231768 h 1783724"/>
              <a:gd name="connsiteX20" fmla="*/ 10864884 w 12192000"/>
              <a:gd name="connsiteY20" fmla="*/ 1245957 h 1783724"/>
              <a:gd name="connsiteX21" fmla="*/ 10841363 w 12192000"/>
              <a:gd name="connsiteY21" fmla="*/ 1251400 h 1783724"/>
              <a:gd name="connsiteX22" fmla="*/ 10780910 w 12192000"/>
              <a:gd name="connsiteY22" fmla="*/ 1249166 h 1783724"/>
              <a:gd name="connsiteX23" fmla="*/ 10696254 w 12192000"/>
              <a:gd name="connsiteY23" fmla="*/ 1259247 h 1783724"/>
              <a:gd name="connsiteX24" fmla="*/ 10577832 w 12192000"/>
              <a:gd name="connsiteY24" fmla="*/ 1255994 h 1783724"/>
              <a:gd name="connsiteX25" fmla="*/ 10531976 w 12192000"/>
              <a:gd name="connsiteY25" fmla="*/ 1249692 h 1783724"/>
              <a:gd name="connsiteX26" fmla="*/ 10453101 w 12192000"/>
              <a:gd name="connsiteY26" fmla="*/ 1241000 h 1783724"/>
              <a:gd name="connsiteX27" fmla="*/ 10407706 w 12192000"/>
              <a:gd name="connsiteY27" fmla="*/ 1235650 h 1783724"/>
              <a:gd name="connsiteX28" fmla="*/ 10368559 w 12192000"/>
              <a:gd name="connsiteY28" fmla="*/ 1235686 h 1783724"/>
              <a:gd name="connsiteX29" fmla="*/ 10352542 w 12192000"/>
              <a:gd name="connsiteY29" fmla="*/ 1245817 h 1783724"/>
              <a:gd name="connsiteX30" fmla="*/ 10294918 w 12192000"/>
              <a:gd name="connsiteY30" fmla="*/ 1263549 h 1783724"/>
              <a:gd name="connsiteX31" fmla="*/ 10271059 w 12192000"/>
              <a:gd name="connsiteY31" fmla="*/ 1265010 h 1783724"/>
              <a:gd name="connsiteX32" fmla="*/ 10239064 w 12192000"/>
              <a:gd name="connsiteY32" fmla="*/ 1270598 h 1783724"/>
              <a:gd name="connsiteX33" fmla="*/ 10181078 w 12192000"/>
              <a:gd name="connsiteY33" fmla="*/ 1276374 h 1783724"/>
              <a:gd name="connsiteX34" fmla="*/ 10153458 w 12192000"/>
              <a:gd name="connsiteY34" fmla="*/ 1285229 h 1783724"/>
              <a:gd name="connsiteX35" fmla="*/ 10140775 w 12192000"/>
              <a:gd name="connsiteY35" fmla="*/ 1285847 h 1783724"/>
              <a:gd name="connsiteX36" fmla="*/ 10132055 w 12192000"/>
              <a:gd name="connsiteY36" fmla="*/ 1297214 h 1783724"/>
              <a:gd name="connsiteX37" fmla="*/ 10094093 w 12192000"/>
              <a:gd name="connsiteY37" fmla="*/ 1316697 h 1783724"/>
              <a:gd name="connsiteX38" fmla="*/ 10054855 w 12192000"/>
              <a:gd name="connsiteY38" fmla="*/ 1316203 h 1783724"/>
              <a:gd name="connsiteX39" fmla="*/ 10016268 w 12192000"/>
              <a:gd name="connsiteY39" fmla="*/ 1325133 h 1783724"/>
              <a:gd name="connsiteX40" fmla="*/ 9937115 w 12192000"/>
              <a:gd name="connsiteY40" fmla="*/ 1337731 h 1783724"/>
              <a:gd name="connsiteX41" fmla="*/ 9824942 w 12192000"/>
              <a:gd name="connsiteY41" fmla="*/ 1342969 h 1783724"/>
              <a:gd name="connsiteX42" fmla="*/ 9705553 w 12192000"/>
              <a:gd name="connsiteY42" fmla="*/ 1359323 h 1783724"/>
              <a:gd name="connsiteX43" fmla="*/ 9589915 w 12192000"/>
              <a:gd name="connsiteY43" fmla="*/ 1382355 h 1783724"/>
              <a:gd name="connsiteX44" fmla="*/ 9315048 w 12192000"/>
              <a:gd name="connsiteY44" fmla="*/ 1428626 h 1783724"/>
              <a:gd name="connsiteX45" fmla="*/ 9209077 w 12192000"/>
              <a:gd name="connsiteY45" fmla="*/ 1448049 h 1783724"/>
              <a:gd name="connsiteX46" fmla="*/ 9133300 w 12192000"/>
              <a:gd name="connsiteY46" fmla="*/ 1456152 h 1783724"/>
              <a:gd name="connsiteX47" fmla="*/ 9031264 w 12192000"/>
              <a:gd name="connsiteY47" fmla="*/ 1462053 h 1783724"/>
              <a:gd name="connsiteX48" fmla="*/ 8983321 w 12192000"/>
              <a:gd name="connsiteY48" fmla="*/ 1464616 h 1783724"/>
              <a:gd name="connsiteX49" fmla="*/ 8983035 w 12192000"/>
              <a:gd name="connsiteY49" fmla="*/ 1464417 h 1783724"/>
              <a:gd name="connsiteX50" fmla="*/ 8974072 w 12192000"/>
              <a:gd name="connsiteY50" fmla="*/ 1465390 h 1783724"/>
              <a:gd name="connsiteX51" fmla="*/ 8968242 w 12192000"/>
              <a:gd name="connsiteY51" fmla="*/ 1467079 h 1783724"/>
              <a:gd name="connsiteX52" fmla="*/ 8952199 w 12192000"/>
              <a:gd name="connsiteY52" fmla="*/ 1469700 h 1783724"/>
              <a:gd name="connsiteX53" fmla="*/ 8945873 w 12192000"/>
              <a:gd name="connsiteY53" fmla="*/ 1469099 h 1783724"/>
              <a:gd name="connsiteX54" fmla="*/ 8940905 w 12192000"/>
              <a:gd name="connsiteY54" fmla="*/ 1467238 h 1783724"/>
              <a:gd name="connsiteX55" fmla="*/ 8906846 w 12192000"/>
              <a:gd name="connsiteY55" fmla="*/ 1464481 h 1783724"/>
              <a:gd name="connsiteX56" fmla="*/ 8730411 w 12192000"/>
              <a:gd name="connsiteY56" fmla="*/ 1479838 h 1783724"/>
              <a:gd name="connsiteX57" fmla="*/ 8685834 w 12192000"/>
              <a:gd name="connsiteY57" fmla="*/ 1481431 h 1783724"/>
              <a:gd name="connsiteX58" fmla="*/ 8574116 w 12192000"/>
              <a:gd name="connsiteY58" fmla="*/ 1488166 h 1783724"/>
              <a:gd name="connsiteX59" fmla="*/ 8503254 w 12192000"/>
              <a:gd name="connsiteY59" fmla="*/ 1475627 h 1783724"/>
              <a:gd name="connsiteX60" fmla="*/ 8489028 w 12192000"/>
              <a:gd name="connsiteY60" fmla="*/ 1480483 h 1783724"/>
              <a:gd name="connsiteX61" fmla="*/ 8484222 w 12192000"/>
              <a:gd name="connsiteY61" fmla="*/ 1482955 h 1783724"/>
              <a:gd name="connsiteX62" fmla="*/ 8476034 w 12192000"/>
              <a:gd name="connsiteY62" fmla="*/ 1485197 h 1783724"/>
              <a:gd name="connsiteX63" fmla="*/ 8475659 w 12192000"/>
              <a:gd name="connsiteY63" fmla="*/ 1485048 h 1783724"/>
              <a:gd name="connsiteX64" fmla="*/ 8468325 w 12192000"/>
              <a:gd name="connsiteY64" fmla="*/ 1487552 h 1783724"/>
              <a:gd name="connsiteX65" fmla="*/ 8401298 w 12192000"/>
              <a:gd name="connsiteY65" fmla="*/ 1493672 h 1783724"/>
              <a:gd name="connsiteX66" fmla="*/ 8390295 w 12192000"/>
              <a:gd name="connsiteY66" fmla="*/ 1502138 h 1783724"/>
              <a:gd name="connsiteX67" fmla="*/ 8370102 w 12192000"/>
              <a:gd name="connsiteY67" fmla="*/ 1508730 h 1783724"/>
              <a:gd name="connsiteX68" fmla="*/ 8248843 w 12192000"/>
              <a:gd name="connsiteY68" fmla="*/ 1537060 h 1783724"/>
              <a:gd name="connsiteX69" fmla="*/ 8244399 w 12192000"/>
              <a:gd name="connsiteY69" fmla="*/ 1538596 h 1783724"/>
              <a:gd name="connsiteX70" fmla="*/ 8241700 w 12192000"/>
              <a:gd name="connsiteY70" fmla="*/ 1538396 h 1783724"/>
              <a:gd name="connsiteX71" fmla="*/ 8230388 w 12192000"/>
              <a:gd name="connsiteY71" fmla="*/ 1546517 h 1783724"/>
              <a:gd name="connsiteX72" fmla="*/ 8224228 w 12192000"/>
              <a:gd name="connsiteY72" fmla="*/ 1557267 h 1783724"/>
              <a:gd name="connsiteX73" fmla="*/ 8199666 w 12192000"/>
              <a:gd name="connsiteY73" fmla="*/ 1559012 h 1783724"/>
              <a:gd name="connsiteX74" fmla="*/ 8194548 w 12192000"/>
              <a:gd name="connsiteY74" fmla="*/ 1565013 h 1783724"/>
              <a:gd name="connsiteX75" fmla="*/ 8165771 w 12192000"/>
              <a:gd name="connsiteY75" fmla="*/ 1579116 h 1783724"/>
              <a:gd name="connsiteX76" fmla="*/ 8116832 w 12192000"/>
              <a:gd name="connsiteY76" fmla="*/ 1608547 h 1783724"/>
              <a:gd name="connsiteX77" fmla="*/ 8089016 w 12192000"/>
              <a:gd name="connsiteY77" fmla="*/ 1617129 h 1783724"/>
              <a:gd name="connsiteX78" fmla="*/ 8074658 w 12192000"/>
              <a:gd name="connsiteY78" fmla="*/ 1626971 h 1783724"/>
              <a:gd name="connsiteX79" fmla="*/ 8068056 w 12192000"/>
              <a:gd name="connsiteY79" fmla="*/ 1627924 h 1783724"/>
              <a:gd name="connsiteX80" fmla="*/ 8046900 w 12192000"/>
              <a:gd name="connsiteY80" fmla="*/ 1634483 h 1783724"/>
              <a:gd name="connsiteX81" fmla="*/ 8034634 w 12192000"/>
              <a:gd name="connsiteY81" fmla="*/ 1637466 h 1783724"/>
              <a:gd name="connsiteX82" fmla="*/ 8029700 w 12192000"/>
              <a:gd name="connsiteY82" fmla="*/ 1638364 h 1783724"/>
              <a:gd name="connsiteX83" fmla="*/ 7987514 w 12192000"/>
              <a:gd name="connsiteY83" fmla="*/ 1638160 h 1783724"/>
              <a:gd name="connsiteX84" fmla="*/ 7960991 w 12192000"/>
              <a:gd name="connsiteY84" fmla="*/ 1648892 h 1783724"/>
              <a:gd name="connsiteX85" fmla="*/ 7937606 w 12192000"/>
              <a:gd name="connsiteY85" fmla="*/ 1650659 h 1783724"/>
              <a:gd name="connsiteX86" fmla="*/ 7931522 w 12192000"/>
              <a:gd name="connsiteY86" fmla="*/ 1653082 h 1783724"/>
              <a:gd name="connsiteX87" fmla="*/ 7872444 w 12192000"/>
              <a:gd name="connsiteY87" fmla="*/ 1652202 h 1783724"/>
              <a:gd name="connsiteX88" fmla="*/ 7832232 w 12192000"/>
              <a:gd name="connsiteY88" fmla="*/ 1658594 h 1783724"/>
              <a:gd name="connsiteX89" fmla="*/ 7744332 w 12192000"/>
              <a:gd name="connsiteY89" fmla="*/ 1657695 h 1783724"/>
              <a:gd name="connsiteX90" fmla="*/ 7723062 w 12192000"/>
              <a:gd name="connsiteY90" fmla="*/ 1658222 h 1783724"/>
              <a:gd name="connsiteX91" fmla="*/ 7705682 w 12192000"/>
              <a:gd name="connsiteY91" fmla="*/ 1664606 h 1783724"/>
              <a:gd name="connsiteX92" fmla="*/ 7702441 w 12192000"/>
              <a:gd name="connsiteY92" fmla="*/ 1671260 h 1783724"/>
              <a:gd name="connsiteX93" fmla="*/ 7690889 w 12192000"/>
              <a:gd name="connsiteY93" fmla="*/ 1672499 h 1783724"/>
              <a:gd name="connsiteX94" fmla="*/ 7688002 w 12192000"/>
              <a:gd name="connsiteY94" fmla="*/ 1674071 h 1783724"/>
              <a:gd name="connsiteX95" fmla="*/ 7671275 w 12192000"/>
              <a:gd name="connsiteY95" fmla="*/ 1681835 h 1783724"/>
              <a:gd name="connsiteX96" fmla="*/ 7585018 w 12192000"/>
              <a:gd name="connsiteY96" fmla="*/ 1675431 h 1783724"/>
              <a:gd name="connsiteX97" fmla="*/ 7471472 w 12192000"/>
              <a:gd name="connsiteY97" fmla="*/ 1682487 h 1783724"/>
              <a:gd name="connsiteX98" fmla="*/ 7381391 w 12192000"/>
              <a:gd name="connsiteY98" fmla="*/ 1689122 h 1783724"/>
              <a:gd name="connsiteX99" fmla="*/ 7292528 w 12192000"/>
              <a:gd name="connsiteY99" fmla="*/ 1689863 h 1783724"/>
              <a:gd name="connsiteX100" fmla="*/ 7204542 w 12192000"/>
              <a:gd name="connsiteY100" fmla="*/ 1667362 h 1783724"/>
              <a:gd name="connsiteX101" fmla="*/ 7179107 w 12192000"/>
              <a:gd name="connsiteY101" fmla="*/ 1664705 h 1783724"/>
              <a:gd name="connsiteX102" fmla="*/ 7176110 w 12192000"/>
              <a:gd name="connsiteY102" fmla="*/ 1667956 h 1783724"/>
              <a:gd name="connsiteX103" fmla="*/ 7149935 w 12192000"/>
              <a:gd name="connsiteY103" fmla="*/ 1671723 h 1783724"/>
              <a:gd name="connsiteX104" fmla="*/ 7076173 w 12192000"/>
              <a:gd name="connsiteY104" fmla="*/ 1681613 h 1783724"/>
              <a:gd name="connsiteX105" fmla="*/ 6997704 w 12192000"/>
              <a:gd name="connsiteY105" fmla="*/ 1681043 h 1783724"/>
              <a:gd name="connsiteX106" fmla="*/ 6883473 w 12192000"/>
              <a:gd name="connsiteY106" fmla="*/ 1705122 h 1783724"/>
              <a:gd name="connsiteX107" fmla="*/ 6687688 w 12192000"/>
              <a:gd name="connsiteY107" fmla="*/ 1727643 h 1783724"/>
              <a:gd name="connsiteX108" fmla="*/ 6529051 w 12192000"/>
              <a:gd name="connsiteY108" fmla="*/ 1750971 h 1783724"/>
              <a:gd name="connsiteX109" fmla="*/ 6306028 w 12192000"/>
              <a:gd name="connsiteY109" fmla="*/ 1761123 h 1783724"/>
              <a:gd name="connsiteX110" fmla="*/ 6183195 w 12192000"/>
              <a:gd name="connsiteY110" fmla="*/ 1758873 h 1783724"/>
              <a:gd name="connsiteX111" fmla="*/ 6123126 w 12192000"/>
              <a:gd name="connsiteY111" fmla="*/ 1768552 h 1783724"/>
              <a:gd name="connsiteX112" fmla="*/ 6096136 w 12192000"/>
              <a:gd name="connsiteY112" fmla="*/ 1767260 h 1783724"/>
              <a:gd name="connsiteX113" fmla="*/ 6032917 w 12192000"/>
              <a:gd name="connsiteY113" fmla="*/ 1757308 h 1783724"/>
              <a:gd name="connsiteX114" fmla="*/ 5977870 w 12192000"/>
              <a:gd name="connsiteY114" fmla="*/ 1771268 h 1783724"/>
              <a:gd name="connsiteX115" fmla="*/ 5916336 w 12192000"/>
              <a:gd name="connsiteY115" fmla="*/ 1780879 h 1783724"/>
              <a:gd name="connsiteX116" fmla="*/ 5867980 w 12192000"/>
              <a:gd name="connsiteY116" fmla="*/ 1783724 h 1783724"/>
              <a:gd name="connsiteX117" fmla="*/ 5743302 w 12192000"/>
              <a:gd name="connsiteY117" fmla="*/ 1782136 h 1783724"/>
              <a:gd name="connsiteX118" fmla="*/ 5607054 w 12192000"/>
              <a:gd name="connsiteY118" fmla="*/ 1775578 h 1783724"/>
              <a:gd name="connsiteX119" fmla="*/ 5464006 w 12192000"/>
              <a:gd name="connsiteY119" fmla="*/ 1763436 h 1783724"/>
              <a:gd name="connsiteX120" fmla="*/ 5412840 w 12192000"/>
              <a:gd name="connsiteY120" fmla="*/ 1767920 h 1783724"/>
              <a:gd name="connsiteX121" fmla="*/ 5361713 w 12192000"/>
              <a:gd name="connsiteY121" fmla="*/ 1773980 h 1783724"/>
              <a:gd name="connsiteX122" fmla="*/ 5241786 w 12192000"/>
              <a:gd name="connsiteY122" fmla="*/ 1756656 h 1783724"/>
              <a:gd name="connsiteX123" fmla="*/ 5202963 w 12192000"/>
              <a:gd name="connsiteY123" fmla="*/ 1747306 h 1783724"/>
              <a:gd name="connsiteX124" fmla="*/ 5154668 w 12192000"/>
              <a:gd name="connsiteY124" fmla="*/ 1744668 h 1783724"/>
              <a:gd name="connsiteX125" fmla="*/ 5136547 w 12192000"/>
              <a:gd name="connsiteY125" fmla="*/ 1738620 h 1783724"/>
              <a:gd name="connsiteX126" fmla="*/ 5122587 w 12192000"/>
              <a:gd name="connsiteY126" fmla="*/ 1735756 h 1783724"/>
              <a:gd name="connsiteX127" fmla="*/ 5119579 w 12192000"/>
              <a:gd name="connsiteY127" fmla="*/ 1734004 h 1783724"/>
              <a:gd name="connsiteX128" fmla="*/ 5101616 w 12192000"/>
              <a:gd name="connsiteY128" fmla="*/ 1724948 h 1783724"/>
              <a:gd name="connsiteX129" fmla="*/ 5045783 w 12192000"/>
              <a:gd name="connsiteY129" fmla="*/ 1730209 h 1783724"/>
              <a:gd name="connsiteX130" fmla="*/ 4991477 w 12192000"/>
              <a:gd name="connsiteY130" fmla="*/ 1716450 h 1783724"/>
              <a:gd name="connsiteX131" fmla="*/ 4820387 w 12192000"/>
              <a:gd name="connsiteY131" fmla="*/ 1695973 h 1783724"/>
              <a:gd name="connsiteX132" fmla="*/ 4742338 w 12192000"/>
              <a:gd name="connsiteY132" fmla="*/ 1672696 h 1783724"/>
              <a:gd name="connsiteX133" fmla="*/ 4703062 w 12192000"/>
              <a:gd name="connsiteY133" fmla="*/ 1665094 h 1783724"/>
              <a:gd name="connsiteX134" fmla="*/ 4701052 w 12192000"/>
              <a:gd name="connsiteY134" fmla="*/ 1664466 h 1783724"/>
              <a:gd name="connsiteX135" fmla="*/ 4701986 w 12192000"/>
              <a:gd name="connsiteY135" fmla="*/ 1664294 h 1783724"/>
              <a:gd name="connsiteX136" fmla="*/ 4697074 w 12192000"/>
              <a:gd name="connsiteY136" fmla="*/ 1663224 h 1783724"/>
              <a:gd name="connsiteX137" fmla="*/ 4701052 w 12192000"/>
              <a:gd name="connsiteY137" fmla="*/ 1664466 h 1783724"/>
              <a:gd name="connsiteX138" fmla="*/ 4695406 w 12192000"/>
              <a:gd name="connsiteY138" fmla="*/ 1665504 h 1783724"/>
              <a:gd name="connsiteX139" fmla="*/ 4495727 w 12192000"/>
              <a:gd name="connsiteY139" fmla="*/ 1656633 h 1783724"/>
              <a:gd name="connsiteX140" fmla="*/ 4428317 w 12192000"/>
              <a:gd name="connsiteY140" fmla="*/ 1646311 h 1783724"/>
              <a:gd name="connsiteX141" fmla="*/ 4424455 w 12192000"/>
              <a:gd name="connsiteY141" fmla="*/ 1646545 h 1783724"/>
              <a:gd name="connsiteX142" fmla="*/ 4418141 w 12192000"/>
              <a:gd name="connsiteY142" fmla="*/ 1643457 h 1783724"/>
              <a:gd name="connsiteX143" fmla="*/ 4389054 w 12192000"/>
              <a:gd name="connsiteY143" fmla="*/ 1635100 h 1783724"/>
              <a:gd name="connsiteX144" fmla="*/ 4243963 w 12192000"/>
              <a:gd name="connsiteY144" fmla="*/ 1600547 h 1783724"/>
              <a:gd name="connsiteX145" fmla="*/ 4230390 w 12192000"/>
              <a:gd name="connsiteY145" fmla="*/ 1596782 h 1783724"/>
              <a:gd name="connsiteX146" fmla="*/ 4151096 w 12192000"/>
              <a:gd name="connsiteY146" fmla="*/ 1589415 h 1783724"/>
              <a:gd name="connsiteX147" fmla="*/ 4091729 w 12192000"/>
              <a:gd name="connsiteY147" fmla="*/ 1565484 h 1783724"/>
              <a:gd name="connsiteX148" fmla="*/ 3994992 w 12192000"/>
              <a:gd name="connsiteY148" fmla="*/ 1554250 h 1783724"/>
              <a:gd name="connsiteX149" fmla="*/ 3898778 w 12192000"/>
              <a:gd name="connsiteY149" fmla="*/ 1546088 h 1783724"/>
              <a:gd name="connsiteX150" fmla="*/ 3863728 w 12192000"/>
              <a:gd name="connsiteY150" fmla="*/ 1544567 h 1783724"/>
              <a:gd name="connsiteX151" fmla="*/ 3729252 w 12192000"/>
              <a:gd name="connsiteY151" fmla="*/ 1544592 h 1783724"/>
              <a:gd name="connsiteX152" fmla="*/ 3716543 w 12192000"/>
              <a:gd name="connsiteY152" fmla="*/ 1541771 h 1783724"/>
              <a:gd name="connsiteX153" fmla="*/ 3715389 w 12192000"/>
              <a:gd name="connsiteY153" fmla="*/ 1538406 h 1783724"/>
              <a:gd name="connsiteX154" fmla="*/ 3682391 w 12192000"/>
              <a:gd name="connsiteY154" fmla="*/ 1529372 h 1783724"/>
              <a:gd name="connsiteX155" fmla="*/ 3669607 w 12192000"/>
              <a:gd name="connsiteY155" fmla="*/ 1534463 h 1783724"/>
              <a:gd name="connsiteX156" fmla="*/ 3669577 w 12192000"/>
              <a:gd name="connsiteY156" fmla="*/ 1534458 h 1783724"/>
              <a:gd name="connsiteX157" fmla="*/ 3660365 w 12192000"/>
              <a:gd name="connsiteY157" fmla="*/ 1531370 h 1783724"/>
              <a:gd name="connsiteX158" fmla="*/ 3637171 w 12192000"/>
              <a:gd name="connsiteY158" fmla="*/ 1523813 h 1783724"/>
              <a:gd name="connsiteX159" fmla="*/ 3636519 w 12192000"/>
              <a:gd name="connsiteY159" fmla="*/ 1523773 h 1783724"/>
              <a:gd name="connsiteX160" fmla="*/ 3589716 w 12192000"/>
              <a:gd name="connsiteY160" fmla="*/ 1506360 h 1783724"/>
              <a:gd name="connsiteX161" fmla="*/ 3583541 w 12192000"/>
              <a:gd name="connsiteY161" fmla="*/ 1507469 h 1783724"/>
              <a:gd name="connsiteX162" fmla="*/ 3574426 w 12192000"/>
              <a:gd name="connsiteY162" fmla="*/ 1507574 h 1783724"/>
              <a:gd name="connsiteX163" fmla="*/ 3574190 w 12192000"/>
              <a:gd name="connsiteY163" fmla="*/ 1507350 h 1783724"/>
              <a:gd name="connsiteX164" fmla="*/ 3565671 w 12192000"/>
              <a:gd name="connsiteY164" fmla="*/ 1507894 h 1783724"/>
              <a:gd name="connsiteX165" fmla="*/ 3515816 w 12192000"/>
              <a:gd name="connsiteY165" fmla="*/ 1499688 h 1783724"/>
              <a:gd name="connsiteX166" fmla="*/ 3452912 w 12192000"/>
              <a:gd name="connsiteY166" fmla="*/ 1496444 h 1783724"/>
              <a:gd name="connsiteX167" fmla="*/ 3380405 w 12192000"/>
              <a:gd name="connsiteY167" fmla="*/ 1486216 h 1783724"/>
              <a:gd name="connsiteX168" fmla="*/ 3343625 w 12192000"/>
              <a:gd name="connsiteY168" fmla="*/ 1500147 h 1783724"/>
              <a:gd name="connsiteX169" fmla="*/ 3323774 w 12192000"/>
              <a:gd name="connsiteY169" fmla="*/ 1501476 h 1783724"/>
              <a:gd name="connsiteX170" fmla="*/ 3321444 w 12192000"/>
              <a:gd name="connsiteY170" fmla="*/ 1500659 h 1783724"/>
              <a:gd name="connsiteX171" fmla="*/ 3242143 w 12192000"/>
              <a:gd name="connsiteY171" fmla="*/ 1505268 h 1783724"/>
              <a:gd name="connsiteX172" fmla="*/ 3122401 w 12192000"/>
              <a:gd name="connsiteY172" fmla="*/ 1511314 h 1783724"/>
              <a:gd name="connsiteX173" fmla="*/ 3010177 w 12192000"/>
              <a:gd name="connsiteY173" fmla="*/ 1513132 h 1783724"/>
              <a:gd name="connsiteX174" fmla="*/ 2782615 w 12192000"/>
              <a:gd name="connsiteY174" fmla="*/ 1509375 h 1783724"/>
              <a:gd name="connsiteX175" fmla="*/ 2668665 w 12192000"/>
              <a:gd name="connsiteY175" fmla="*/ 1517660 h 1783724"/>
              <a:gd name="connsiteX176" fmla="*/ 2548073 w 12192000"/>
              <a:gd name="connsiteY176" fmla="*/ 1516667 h 1783724"/>
              <a:gd name="connsiteX177" fmla="*/ 2423377 w 12192000"/>
              <a:gd name="connsiteY177" fmla="*/ 1527776 h 1783724"/>
              <a:gd name="connsiteX178" fmla="*/ 2295298 w 12192000"/>
              <a:gd name="connsiteY178" fmla="*/ 1534368 h 1783724"/>
              <a:gd name="connsiteX179" fmla="*/ 2188781 w 12192000"/>
              <a:gd name="connsiteY179" fmla="*/ 1529677 h 1783724"/>
              <a:gd name="connsiteX180" fmla="*/ 2074855 w 12192000"/>
              <a:gd name="connsiteY180" fmla="*/ 1515446 h 1783724"/>
              <a:gd name="connsiteX181" fmla="*/ 2012587 w 12192000"/>
              <a:gd name="connsiteY181" fmla="*/ 1522487 h 1783724"/>
              <a:gd name="connsiteX182" fmla="*/ 1932075 w 12192000"/>
              <a:gd name="connsiteY182" fmla="*/ 1517914 h 1783724"/>
              <a:gd name="connsiteX183" fmla="*/ 1908490 w 12192000"/>
              <a:gd name="connsiteY183" fmla="*/ 1526423 h 1783724"/>
              <a:gd name="connsiteX184" fmla="*/ 1908410 w 12192000"/>
              <a:gd name="connsiteY184" fmla="*/ 1526410 h 1783724"/>
              <a:gd name="connsiteX185" fmla="*/ 1901918 w 12192000"/>
              <a:gd name="connsiteY185" fmla="*/ 1522410 h 1783724"/>
              <a:gd name="connsiteX186" fmla="*/ 1876753 w 12192000"/>
              <a:gd name="connsiteY186" fmla="*/ 1517619 h 1783724"/>
              <a:gd name="connsiteX187" fmla="*/ 1858194 w 12192000"/>
              <a:gd name="connsiteY187" fmla="*/ 1522343 h 1783724"/>
              <a:gd name="connsiteX188" fmla="*/ 1702657 w 12192000"/>
              <a:gd name="connsiteY188" fmla="*/ 1510562 h 1783724"/>
              <a:gd name="connsiteX189" fmla="*/ 1701421 w 12192000"/>
              <a:gd name="connsiteY189" fmla="*/ 1510775 h 1783724"/>
              <a:gd name="connsiteX190" fmla="*/ 1699973 w 12192000"/>
              <a:gd name="connsiteY190" fmla="*/ 1507739 h 1783724"/>
              <a:gd name="connsiteX191" fmla="*/ 1682526 w 12192000"/>
              <a:gd name="connsiteY191" fmla="*/ 1504598 h 1783724"/>
              <a:gd name="connsiteX192" fmla="*/ 1677380 w 12192000"/>
              <a:gd name="connsiteY192" fmla="*/ 1504851 h 1783724"/>
              <a:gd name="connsiteX193" fmla="*/ 1670304 w 12192000"/>
              <a:gd name="connsiteY193" fmla="*/ 1503744 h 1783724"/>
              <a:gd name="connsiteX194" fmla="*/ 1670197 w 12192000"/>
              <a:gd name="connsiteY194" fmla="*/ 1503497 h 1783724"/>
              <a:gd name="connsiteX195" fmla="*/ 1626301 w 12192000"/>
              <a:gd name="connsiteY195" fmla="*/ 1474931 h 1783724"/>
              <a:gd name="connsiteX196" fmla="*/ 1535119 w 12192000"/>
              <a:gd name="connsiteY196" fmla="*/ 1463075 h 1783724"/>
              <a:gd name="connsiteX197" fmla="*/ 1531340 w 12192000"/>
              <a:gd name="connsiteY197" fmla="*/ 1461293 h 1783724"/>
              <a:gd name="connsiteX198" fmla="*/ 1498454 w 12192000"/>
              <a:gd name="connsiteY198" fmla="*/ 1463478 h 1783724"/>
              <a:gd name="connsiteX199" fmla="*/ 1478806 w 12192000"/>
              <a:gd name="connsiteY199" fmla="*/ 1464611 h 1783724"/>
              <a:gd name="connsiteX200" fmla="*/ 1358081 w 12192000"/>
              <a:gd name="connsiteY200" fmla="*/ 1455545 h 1783724"/>
              <a:gd name="connsiteX201" fmla="*/ 1222449 w 12192000"/>
              <a:gd name="connsiteY201" fmla="*/ 1455454 h 1783724"/>
              <a:gd name="connsiteX202" fmla="*/ 1180983 w 12192000"/>
              <a:gd name="connsiteY202" fmla="*/ 1440557 h 1783724"/>
              <a:gd name="connsiteX203" fmla="*/ 1018426 w 12192000"/>
              <a:gd name="connsiteY203" fmla="*/ 1400226 h 1783724"/>
              <a:gd name="connsiteX204" fmla="*/ 940021 w 12192000"/>
              <a:gd name="connsiteY204" fmla="*/ 1409452 h 1783724"/>
              <a:gd name="connsiteX205" fmla="*/ 940362 w 12192000"/>
              <a:gd name="connsiteY205" fmla="*/ 1408090 h 1783724"/>
              <a:gd name="connsiteX206" fmla="*/ 927147 w 12192000"/>
              <a:gd name="connsiteY206" fmla="*/ 1407436 h 1783724"/>
              <a:gd name="connsiteX207" fmla="*/ 915481 w 12192000"/>
              <a:gd name="connsiteY207" fmla="*/ 1395526 h 1783724"/>
              <a:gd name="connsiteX208" fmla="*/ 884363 w 12192000"/>
              <a:gd name="connsiteY208" fmla="*/ 1395024 h 1783724"/>
              <a:gd name="connsiteX209" fmla="*/ 883522 w 12192000"/>
              <a:gd name="connsiteY209" fmla="*/ 1400267 h 1783724"/>
              <a:gd name="connsiteX210" fmla="*/ 865903 w 12192000"/>
              <a:gd name="connsiteY210" fmla="*/ 1394324 h 1783724"/>
              <a:gd name="connsiteX211" fmla="*/ 790832 w 12192000"/>
              <a:gd name="connsiteY211" fmla="*/ 1370999 h 1783724"/>
              <a:gd name="connsiteX212" fmla="*/ 749766 w 12192000"/>
              <a:gd name="connsiteY212" fmla="*/ 1353216 h 1783724"/>
              <a:gd name="connsiteX213" fmla="*/ 705470 w 12192000"/>
              <a:gd name="connsiteY213" fmla="*/ 1354328 h 1783724"/>
              <a:gd name="connsiteX214" fmla="*/ 692371 w 12192000"/>
              <a:gd name="connsiteY214" fmla="*/ 1343942 h 1783724"/>
              <a:gd name="connsiteX215" fmla="*/ 690203 w 12192000"/>
              <a:gd name="connsiteY215" fmla="*/ 1341970 h 1783724"/>
              <a:gd name="connsiteX216" fmla="*/ 679574 w 12192000"/>
              <a:gd name="connsiteY216" fmla="*/ 1338069 h 1783724"/>
              <a:gd name="connsiteX217" fmla="*/ 679009 w 12192000"/>
              <a:gd name="connsiteY217" fmla="*/ 1331966 h 1783724"/>
              <a:gd name="connsiteX218" fmla="*/ 664756 w 12192000"/>
              <a:gd name="connsiteY218" fmla="*/ 1322509 h 1783724"/>
              <a:gd name="connsiteX219" fmla="*/ 644515 w 12192000"/>
              <a:gd name="connsiteY219" fmla="*/ 1316732 h 1783724"/>
              <a:gd name="connsiteX220" fmla="*/ 545716 w 12192000"/>
              <a:gd name="connsiteY220" fmla="*/ 1294878 h 1783724"/>
              <a:gd name="connsiteX221" fmla="*/ 488094 w 12192000"/>
              <a:gd name="connsiteY221" fmla="*/ 1278596 h 1783724"/>
              <a:gd name="connsiteX222" fmla="*/ 468538 w 12192000"/>
              <a:gd name="connsiteY222" fmla="*/ 1267376 h 1783724"/>
              <a:gd name="connsiteX223" fmla="*/ 439655 w 12192000"/>
              <a:gd name="connsiteY223" fmla="*/ 1255090 h 1783724"/>
              <a:gd name="connsiteX224" fmla="*/ 390496 w 12192000"/>
              <a:gd name="connsiteY224" fmla="*/ 1229512 h 1783724"/>
              <a:gd name="connsiteX225" fmla="*/ 362616 w 12192000"/>
              <a:gd name="connsiteY225" fmla="*/ 1221981 h 1783724"/>
              <a:gd name="connsiteX226" fmla="*/ 348184 w 12192000"/>
              <a:gd name="connsiteY226" fmla="*/ 1213437 h 1783724"/>
              <a:gd name="connsiteX227" fmla="*/ 341576 w 12192000"/>
              <a:gd name="connsiteY227" fmla="*/ 1212583 h 1783724"/>
              <a:gd name="connsiteX228" fmla="*/ 320370 w 12192000"/>
              <a:gd name="connsiteY228" fmla="*/ 1206827 h 1783724"/>
              <a:gd name="connsiteX229" fmla="*/ 308082 w 12192000"/>
              <a:gd name="connsiteY229" fmla="*/ 1204195 h 1783724"/>
              <a:gd name="connsiteX230" fmla="*/ 303141 w 12192000"/>
              <a:gd name="connsiteY230" fmla="*/ 1203396 h 1783724"/>
              <a:gd name="connsiteX231" fmla="*/ 260955 w 12192000"/>
              <a:gd name="connsiteY231" fmla="*/ 1203345 h 1783724"/>
              <a:gd name="connsiteX232" fmla="*/ 234352 w 12192000"/>
              <a:gd name="connsiteY232" fmla="*/ 1193972 h 1783724"/>
              <a:gd name="connsiteX233" fmla="*/ 210954 w 12192000"/>
              <a:gd name="connsiteY233" fmla="*/ 1192326 h 1783724"/>
              <a:gd name="connsiteX234" fmla="*/ 204851 w 12192000"/>
              <a:gd name="connsiteY234" fmla="*/ 1190210 h 1783724"/>
              <a:gd name="connsiteX235" fmla="*/ 145778 w 12192000"/>
              <a:gd name="connsiteY235" fmla="*/ 1190651 h 1783724"/>
              <a:gd name="connsiteX236" fmla="*/ 105518 w 12192000"/>
              <a:gd name="connsiteY236" fmla="*/ 1184937 h 1783724"/>
              <a:gd name="connsiteX237" fmla="*/ 17623 w 12192000"/>
              <a:gd name="connsiteY237" fmla="*/ 1185238 h 1783724"/>
              <a:gd name="connsiteX238" fmla="*/ 0 w 12192000"/>
              <a:gd name="connsiteY238" fmla="*/ 1184768 h 1783724"/>
              <a:gd name="connsiteX239" fmla="*/ 0 w 12192000"/>
              <a:gd name="connsiteY239"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90810 w 12192000"/>
              <a:gd name="connsiteY17" fmla="*/ 1243590 h 1783724"/>
              <a:gd name="connsiteX18" fmla="*/ 11085499 w 12192000"/>
              <a:gd name="connsiteY18" fmla="*/ 1248151 h 1783724"/>
              <a:gd name="connsiteX19" fmla="*/ 10955096 w 12192000"/>
              <a:gd name="connsiteY19" fmla="*/ 1231768 h 1783724"/>
              <a:gd name="connsiteX20" fmla="*/ 10864884 w 12192000"/>
              <a:gd name="connsiteY20" fmla="*/ 1245957 h 1783724"/>
              <a:gd name="connsiteX21" fmla="*/ 10841363 w 12192000"/>
              <a:gd name="connsiteY21" fmla="*/ 1251400 h 1783724"/>
              <a:gd name="connsiteX22" fmla="*/ 10780910 w 12192000"/>
              <a:gd name="connsiteY22" fmla="*/ 1249166 h 1783724"/>
              <a:gd name="connsiteX23" fmla="*/ 10696254 w 12192000"/>
              <a:gd name="connsiteY23" fmla="*/ 1259247 h 1783724"/>
              <a:gd name="connsiteX24" fmla="*/ 10577832 w 12192000"/>
              <a:gd name="connsiteY24" fmla="*/ 1255994 h 1783724"/>
              <a:gd name="connsiteX25" fmla="*/ 10531976 w 12192000"/>
              <a:gd name="connsiteY25" fmla="*/ 1249692 h 1783724"/>
              <a:gd name="connsiteX26" fmla="*/ 10453101 w 12192000"/>
              <a:gd name="connsiteY26" fmla="*/ 1241000 h 1783724"/>
              <a:gd name="connsiteX27" fmla="*/ 10407706 w 12192000"/>
              <a:gd name="connsiteY27" fmla="*/ 1235650 h 1783724"/>
              <a:gd name="connsiteX28" fmla="*/ 10368559 w 12192000"/>
              <a:gd name="connsiteY28" fmla="*/ 1235686 h 1783724"/>
              <a:gd name="connsiteX29" fmla="*/ 10352542 w 12192000"/>
              <a:gd name="connsiteY29" fmla="*/ 1245817 h 1783724"/>
              <a:gd name="connsiteX30" fmla="*/ 10294918 w 12192000"/>
              <a:gd name="connsiteY30" fmla="*/ 1263549 h 1783724"/>
              <a:gd name="connsiteX31" fmla="*/ 10271059 w 12192000"/>
              <a:gd name="connsiteY31" fmla="*/ 1265010 h 1783724"/>
              <a:gd name="connsiteX32" fmla="*/ 10239064 w 12192000"/>
              <a:gd name="connsiteY32" fmla="*/ 1270598 h 1783724"/>
              <a:gd name="connsiteX33" fmla="*/ 10181078 w 12192000"/>
              <a:gd name="connsiteY33" fmla="*/ 1276374 h 1783724"/>
              <a:gd name="connsiteX34" fmla="*/ 10153458 w 12192000"/>
              <a:gd name="connsiteY34" fmla="*/ 1285229 h 1783724"/>
              <a:gd name="connsiteX35" fmla="*/ 10140775 w 12192000"/>
              <a:gd name="connsiteY35" fmla="*/ 1285847 h 1783724"/>
              <a:gd name="connsiteX36" fmla="*/ 10132055 w 12192000"/>
              <a:gd name="connsiteY36" fmla="*/ 1297214 h 1783724"/>
              <a:gd name="connsiteX37" fmla="*/ 10094093 w 12192000"/>
              <a:gd name="connsiteY37" fmla="*/ 1316697 h 1783724"/>
              <a:gd name="connsiteX38" fmla="*/ 10054855 w 12192000"/>
              <a:gd name="connsiteY38" fmla="*/ 1316203 h 1783724"/>
              <a:gd name="connsiteX39" fmla="*/ 10016268 w 12192000"/>
              <a:gd name="connsiteY39" fmla="*/ 1325133 h 1783724"/>
              <a:gd name="connsiteX40" fmla="*/ 9937115 w 12192000"/>
              <a:gd name="connsiteY40" fmla="*/ 1337731 h 1783724"/>
              <a:gd name="connsiteX41" fmla="*/ 9824942 w 12192000"/>
              <a:gd name="connsiteY41" fmla="*/ 1342969 h 1783724"/>
              <a:gd name="connsiteX42" fmla="*/ 9705553 w 12192000"/>
              <a:gd name="connsiteY42" fmla="*/ 1359323 h 1783724"/>
              <a:gd name="connsiteX43" fmla="*/ 9589915 w 12192000"/>
              <a:gd name="connsiteY43" fmla="*/ 1382355 h 1783724"/>
              <a:gd name="connsiteX44" fmla="*/ 9315048 w 12192000"/>
              <a:gd name="connsiteY44" fmla="*/ 1428626 h 1783724"/>
              <a:gd name="connsiteX45" fmla="*/ 9209077 w 12192000"/>
              <a:gd name="connsiteY45" fmla="*/ 1448049 h 1783724"/>
              <a:gd name="connsiteX46" fmla="*/ 9133300 w 12192000"/>
              <a:gd name="connsiteY46" fmla="*/ 1456152 h 1783724"/>
              <a:gd name="connsiteX47" fmla="*/ 9031264 w 12192000"/>
              <a:gd name="connsiteY47" fmla="*/ 1462053 h 1783724"/>
              <a:gd name="connsiteX48" fmla="*/ 8983321 w 12192000"/>
              <a:gd name="connsiteY48" fmla="*/ 1464616 h 1783724"/>
              <a:gd name="connsiteX49" fmla="*/ 8983035 w 12192000"/>
              <a:gd name="connsiteY49" fmla="*/ 1464417 h 1783724"/>
              <a:gd name="connsiteX50" fmla="*/ 8974072 w 12192000"/>
              <a:gd name="connsiteY50" fmla="*/ 1465390 h 1783724"/>
              <a:gd name="connsiteX51" fmla="*/ 8968242 w 12192000"/>
              <a:gd name="connsiteY51" fmla="*/ 1467079 h 1783724"/>
              <a:gd name="connsiteX52" fmla="*/ 8952199 w 12192000"/>
              <a:gd name="connsiteY52" fmla="*/ 1469700 h 1783724"/>
              <a:gd name="connsiteX53" fmla="*/ 8945873 w 12192000"/>
              <a:gd name="connsiteY53" fmla="*/ 1469099 h 1783724"/>
              <a:gd name="connsiteX54" fmla="*/ 8940905 w 12192000"/>
              <a:gd name="connsiteY54" fmla="*/ 1467238 h 1783724"/>
              <a:gd name="connsiteX55" fmla="*/ 8906846 w 12192000"/>
              <a:gd name="connsiteY55" fmla="*/ 1464481 h 1783724"/>
              <a:gd name="connsiteX56" fmla="*/ 8730411 w 12192000"/>
              <a:gd name="connsiteY56" fmla="*/ 1479838 h 1783724"/>
              <a:gd name="connsiteX57" fmla="*/ 8685834 w 12192000"/>
              <a:gd name="connsiteY57" fmla="*/ 1481431 h 1783724"/>
              <a:gd name="connsiteX58" fmla="*/ 8574116 w 12192000"/>
              <a:gd name="connsiteY58" fmla="*/ 1488166 h 1783724"/>
              <a:gd name="connsiteX59" fmla="*/ 8503254 w 12192000"/>
              <a:gd name="connsiteY59" fmla="*/ 1475627 h 1783724"/>
              <a:gd name="connsiteX60" fmla="*/ 8489028 w 12192000"/>
              <a:gd name="connsiteY60" fmla="*/ 1480483 h 1783724"/>
              <a:gd name="connsiteX61" fmla="*/ 8484222 w 12192000"/>
              <a:gd name="connsiteY61" fmla="*/ 1482955 h 1783724"/>
              <a:gd name="connsiteX62" fmla="*/ 8476034 w 12192000"/>
              <a:gd name="connsiteY62" fmla="*/ 1485197 h 1783724"/>
              <a:gd name="connsiteX63" fmla="*/ 8475659 w 12192000"/>
              <a:gd name="connsiteY63" fmla="*/ 1485048 h 1783724"/>
              <a:gd name="connsiteX64" fmla="*/ 8468325 w 12192000"/>
              <a:gd name="connsiteY64" fmla="*/ 1487552 h 1783724"/>
              <a:gd name="connsiteX65" fmla="*/ 8401298 w 12192000"/>
              <a:gd name="connsiteY65" fmla="*/ 1493672 h 1783724"/>
              <a:gd name="connsiteX66" fmla="*/ 8390295 w 12192000"/>
              <a:gd name="connsiteY66" fmla="*/ 1502138 h 1783724"/>
              <a:gd name="connsiteX67" fmla="*/ 8370102 w 12192000"/>
              <a:gd name="connsiteY67" fmla="*/ 1508730 h 1783724"/>
              <a:gd name="connsiteX68" fmla="*/ 8248843 w 12192000"/>
              <a:gd name="connsiteY68" fmla="*/ 1537060 h 1783724"/>
              <a:gd name="connsiteX69" fmla="*/ 8244399 w 12192000"/>
              <a:gd name="connsiteY69" fmla="*/ 1538596 h 1783724"/>
              <a:gd name="connsiteX70" fmla="*/ 8241700 w 12192000"/>
              <a:gd name="connsiteY70" fmla="*/ 1538396 h 1783724"/>
              <a:gd name="connsiteX71" fmla="*/ 8230388 w 12192000"/>
              <a:gd name="connsiteY71" fmla="*/ 1546517 h 1783724"/>
              <a:gd name="connsiteX72" fmla="*/ 8224228 w 12192000"/>
              <a:gd name="connsiteY72" fmla="*/ 1557267 h 1783724"/>
              <a:gd name="connsiteX73" fmla="*/ 8199666 w 12192000"/>
              <a:gd name="connsiteY73" fmla="*/ 1559012 h 1783724"/>
              <a:gd name="connsiteX74" fmla="*/ 8194548 w 12192000"/>
              <a:gd name="connsiteY74" fmla="*/ 1565013 h 1783724"/>
              <a:gd name="connsiteX75" fmla="*/ 8165771 w 12192000"/>
              <a:gd name="connsiteY75" fmla="*/ 1579116 h 1783724"/>
              <a:gd name="connsiteX76" fmla="*/ 8116832 w 12192000"/>
              <a:gd name="connsiteY76" fmla="*/ 1608547 h 1783724"/>
              <a:gd name="connsiteX77" fmla="*/ 8089016 w 12192000"/>
              <a:gd name="connsiteY77" fmla="*/ 1617129 h 1783724"/>
              <a:gd name="connsiteX78" fmla="*/ 8074658 w 12192000"/>
              <a:gd name="connsiteY78" fmla="*/ 1626971 h 1783724"/>
              <a:gd name="connsiteX79" fmla="*/ 8068056 w 12192000"/>
              <a:gd name="connsiteY79" fmla="*/ 1627924 h 1783724"/>
              <a:gd name="connsiteX80" fmla="*/ 8046900 w 12192000"/>
              <a:gd name="connsiteY80" fmla="*/ 1634483 h 1783724"/>
              <a:gd name="connsiteX81" fmla="*/ 8034634 w 12192000"/>
              <a:gd name="connsiteY81" fmla="*/ 1637466 h 1783724"/>
              <a:gd name="connsiteX82" fmla="*/ 8029700 w 12192000"/>
              <a:gd name="connsiteY82" fmla="*/ 1638364 h 1783724"/>
              <a:gd name="connsiteX83" fmla="*/ 7987514 w 12192000"/>
              <a:gd name="connsiteY83" fmla="*/ 1638160 h 1783724"/>
              <a:gd name="connsiteX84" fmla="*/ 7960991 w 12192000"/>
              <a:gd name="connsiteY84" fmla="*/ 1648892 h 1783724"/>
              <a:gd name="connsiteX85" fmla="*/ 7937606 w 12192000"/>
              <a:gd name="connsiteY85" fmla="*/ 1650659 h 1783724"/>
              <a:gd name="connsiteX86" fmla="*/ 7931522 w 12192000"/>
              <a:gd name="connsiteY86" fmla="*/ 1653082 h 1783724"/>
              <a:gd name="connsiteX87" fmla="*/ 7872444 w 12192000"/>
              <a:gd name="connsiteY87" fmla="*/ 1652202 h 1783724"/>
              <a:gd name="connsiteX88" fmla="*/ 7832232 w 12192000"/>
              <a:gd name="connsiteY88" fmla="*/ 1658594 h 1783724"/>
              <a:gd name="connsiteX89" fmla="*/ 7744332 w 12192000"/>
              <a:gd name="connsiteY89" fmla="*/ 1657695 h 1783724"/>
              <a:gd name="connsiteX90" fmla="*/ 7723062 w 12192000"/>
              <a:gd name="connsiteY90" fmla="*/ 1658222 h 1783724"/>
              <a:gd name="connsiteX91" fmla="*/ 7705682 w 12192000"/>
              <a:gd name="connsiteY91" fmla="*/ 1664606 h 1783724"/>
              <a:gd name="connsiteX92" fmla="*/ 7702441 w 12192000"/>
              <a:gd name="connsiteY92" fmla="*/ 1671260 h 1783724"/>
              <a:gd name="connsiteX93" fmla="*/ 7690889 w 12192000"/>
              <a:gd name="connsiteY93" fmla="*/ 1672499 h 1783724"/>
              <a:gd name="connsiteX94" fmla="*/ 7688002 w 12192000"/>
              <a:gd name="connsiteY94" fmla="*/ 1674071 h 1783724"/>
              <a:gd name="connsiteX95" fmla="*/ 7671275 w 12192000"/>
              <a:gd name="connsiteY95" fmla="*/ 1681835 h 1783724"/>
              <a:gd name="connsiteX96" fmla="*/ 7585018 w 12192000"/>
              <a:gd name="connsiteY96" fmla="*/ 1675431 h 1783724"/>
              <a:gd name="connsiteX97" fmla="*/ 7471472 w 12192000"/>
              <a:gd name="connsiteY97" fmla="*/ 1682487 h 1783724"/>
              <a:gd name="connsiteX98" fmla="*/ 7381391 w 12192000"/>
              <a:gd name="connsiteY98" fmla="*/ 1689122 h 1783724"/>
              <a:gd name="connsiteX99" fmla="*/ 7292528 w 12192000"/>
              <a:gd name="connsiteY99" fmla="*/ 1689863 h 1783724"/>
              <a:gd name="connsiteX100" fmla="*/ 7204542 w 12192000"/>
              <a:gd name="connsiteY100" fmla="*/ 1667362 h 1783724"/>
              <a:gd name="connsiteX101" fmla="*/ 7179107 w 12192000"/>
              <a:gd name="connsiteY101" fmla="*/ 1664705 h 1783724"/>
              <a:gd name="connsiteX102" fmla="*/ 7176110 w 12192000"/>
              <a:gd name="connsiteY102" fmla="*/ 1667956 h 1783724"/>
              <a:gd name="connsiteX103" fmla="*/ 7149935 w 12192000"/>
              <a:gd name="connsiteY103" fmla="*/ 1671723 h 1783724"/>
              <a:gd name="connsiteX104" fmla="*/ 7076173 w 12192000"/>
              <a:gd name="connsiteY104" fmla="*/ 1681613 h 1783724"/>
              <a:gd name="connsiteX105" fmla="*/ 6997704 w 12192000"/>
              <a:gd name="connsiteY105" fmla="*/ 1681043 h 1783724"/>
              <a:gd name="connsiteX106" fmla="*/ 6883473 w 12192000"/>
              <a:gd name="connsiteY106" fmla="*/ 1705122 h 1783724"/>
              <a:gd name="connsiteX107" fmla="*/ 6687688 w 12192000"/>
              <a:gd name="connsiteY107" fmla="*/ 1727643 h 1783724"/>
              <a:gd name="connsiteX108" fmla="*/ 6529051 w 12192000"/>
              <a:gd name="connsiteY108" fmla="*/ 1750971 h 1783724"/>
              <a:gd name="connsiteX109" fmla="*/ 6306028 w 12192000"/>
              <a:gd name="connsiteY109" fmla="*/ 1761123 h 1783724"/>
              <a:gd name="connsiteX110" fmla="*/ 6183195 w 12192000"/>
              <a:gd name="connsiteY110" fmla="*/ 1758873 h 1783724"/>
              <a:gd name="connsiteX111" fmla="*/ 6123126 w 12192000"/>
              <a:gd name="connsiteY111" fmla="*/ 1768552 h 1783724"/>
              <a:gd name="connsiteX112" fmla="*/ 6096136 w 12192000"/>
              <a:gd name="connsiteY112" fmla="*/ 1767260 h 1783724"/>
              <a:gd name="connsiteX113" fmla="*/ 6032917 w 12192000"/>
              <a:gd name="connsiteY113" fmla="*/ 1757308 h 1783724"/>
              <a:gd name="connsiteX114" fmla="*/ 5977870 w 12192000"/>
              <a:gd name="connsiteY114" fmla="*/ 1771268 h 1783724"/>
              <a:gd name="connsiteX115" fmla="*/ 5916336 w 12192000"/>
              <a:gd name="connsiteY115" fmla="*/ 1780879 h 1783724"/>
              <a:gd name="connsiteX116" fmla="*/ 5867980 w 12192000"/>
              <a:gd name="connsiteY116" fmla="*/ 1783724 h 1783724"/>
              <a:gd name="connsiteX117" fmla="*/ 5743302 w 12192000"/>
              <a:gd name="connsiteY117" fmla="*/ 1782136 h 1783724"/>
              <a:gd name="connsiteX118" fmla="*/ 5607054 w 12192000"/>
              <a:gd name="connsiteY118" fmla="*/ 1775578 h 1783724"/>
              <a:gd name="connsiteX119" fmla="*/ 5464006 w 12192000"/>
              <a:gd name="connsiteY119" fmla="*/ 1763436 h 1783724"/>
              <a:gd name="connsiteX120" fmla="*/ 5412840 w 12192000"/>
              <a:gd name="connsiteY120" fmla="*/ 1767920 h 1783724"/>
              <a:gd name="connsiteX121" fmla="*/ 5361713 w 12192000"/>
              <a:gd name="connsiteY121" fmla="*/ 1773980 h 1783724"/>
              <a:gd name="connsiteX122" fmla="*/ 5241786 w 12192000"/>
              <a:gd name="connsiteY122" fmla="*/ 1756656 h 1783724"/>
              <a:gd name="connsiteX123" fmla="*/ 5202963 w 12192000"/>
              <a:gd name="connsiteY123" fmla="*/ 1747306 h 1783724"/>
              <a:gd name="connsiteX124" fmla="*/ 5154668 w 12192000"/>
              <a:gd name="connsiteY124" fmla="*/ 1744668 h 1783724"/>
              <a:gd name="connsiteX125" fmla="*/ 5136547 w 12192000"/>
              <a:gd name="connsiteY125" fmla="*/ 1738620 h 1783724"/>
              <a:gd name="connsiteX126" fmla="*/ 5122587 w 12192000"/>
              <a:gd name="connsiteY126" fmla="*/ 1735756 h 1783724"/>
              <a:gd name="connsiteX127" fmla="*/ 5119579 w 12192000"/>
              <a:gd name="connsiteY127" fmla="*/ 1734004 h 1783724"/>
              <a:gd name="connsiteX128" fmla="*/ 5101616 w 12192000"/>
              <a:gd name="connsiteY128" fmla="*/ 1724948 h 1783724"/>
              <a:gd name="connsiteX129" fmla="*/ 5045783 w 12192000"/>
              <a:gd name="connsiteY129" fmla="*/ 1730209 h 1783724"/>
              <a:gd name="connsiteX130" fmla="*/ 4991477 w 12192000"/>
              <a:gd name="connsiteY130" fmla="*/ 1716450 h 1783724"/>
              <a:gd name="connsiteX131" fmla="*/ 4820387 w 12192000"/>
              <a:gd name="connsiteY131" fmla="*/ 1695973 h 1783724"/>
              <a:gd name="connsiteX132" fmla="*/ 4742338 w 12192000"/>
              <a:gd name="connsiteY132" fmla="*/ 1672696 h 1783724"/>
              <a:gd name="connsiteX133" fmla="*/ 4703062 w 12192000"/>
              <a:gd name="connsiteY133" fmla="*/ 1665094 h 1783724"/>
              <a:gd name="connsiteX134" fmla="*/ 4701052 w 12192000"/>
              <a:gd name="connsiteY134" fmla="*/ 1664466 h 1783724"/>
              <a:gd name="connsiteX135" fmla="*/ 4701986 w 12192000"/>
              <a:gd name="connsiteY135" fmla="*/ 1664294 h 1783724"/>
              <a:gd name="connsiteX136" fmla="*/ 4697074 w 12192000"/>
              <a:gd name="connsiteY136" fmla="*/ 1663224 h 1783724"/>
              <a:gd name="connsiteX137" fmla="*/ 4701052 w 12192000"/>
              <a:gd name="connsiteY137" fmla="*/ 1664466 h 1783724"/>
              <a:gd name="connsiteX138" fmla="*/ 4695406 w 12192000"/>
              <a:gd name="connsiteY138" fmla="*/ 1665504 h 1783724"/>
              <a:gd name="connsiteX139" fmla="*/ 4495727 w 12192000"/>
              <a:gd name="connsiteY139" fmla="*/ 1656633 h 1783724"/>
              <a:gd name="connsiteX140" fmla="*/ 4428317 w 12192000"/>
              <a:gd name="connsiteY140" fmla="*/ 1646311 h 1783724"/>
              <a:gd name="connsiteX141" fmla="*/ 4424455 w 12192000"/>
              <a:gd name="connsiteY141" fmla="*/ 1646545 h 1783724"/>
              <a:gd name="connsiteX142" fmla="*/ 4418141 w 12192000"/>
              <a:gd name="connsiteY142" fmla="*/ 1643457 h 1783724"/>
              <a:gd name="connsiteX143" fmla="*/ 4389054 w 12192000"/>
              <a:gd name="connsiteY143" fmla="*/ 1635100 h 1783724"/>
              <a:gd name="connsiteX144" fmla="*/ 4243963 w 12192000"/>
              <a:gd name="connsiteY144" fmla="*/ 1600547 h 1783724"/>
              <a:gd name="connsiteX145" fmla="*/ 4230390 w 12192000"/>
              <a:gd name="connsiteY145" fmla="*/ 1596782 h 1783724"/>
              <a:gd name="connsiteX146" fmla="*/ 4151096 w 12192000"/>
              <a:gd name="connsiteY146" fmla="*/ 1589415 h 1783724"/>
              <a:gd name="connsiteX147" fmla="*/ 4091729 w 12192000"/>
              <a:gd name="connsiteY147" fmla="*/ 1565484 h 1783724"/>
              <a:gd name="connsiteX148" fmla="*/ 3994992 w 12192000"/>
              <a:gd name="connsiteY148" fmla="*/ 1554250 h 1783724"/>
              <a:gd name="connsiteX149" fmla="*/ 3898778 w 12192000"/>
              <a:gd name="connsiteY149" fmla="*/ 1546088 h 1783724"/>
              <a:gd name="connsiteX150" fmla="*/ 3863728 w 12192000"/>
              <a:gd name="connsiteY150" fmla="*/ 1544567 h 1783724"/>
              <a:gd name="connsiteX151" fmla="*/ 3729252 w 12192000"/>
              <a:gd name="connsiteY151" fmla="*/ 1544592 h 1783724"/>
              <a:gd name="connsiteX152" fmla="*/ 3716543 w 12192000"/>
              <a:gd name="connsiteY152" fmla="*/ 1541771 h 1783724"/>
              <a:gd name="connsiteX153" fmla="*/ 3715389 w 12192000"/>
              <a:gd name="connsiteY153" fmla="*/ 1538406 h 1783724"/>
              <a:gd name="connsiteX154" fmla="*/ 3682391 w 12192000"/>
              <a:gd name="connsiteY154" fmla="*/ 1529372 h 1783724"/>
              <a:gd name="connsiteX155" fmla="*/ 3669607 w 12192000"/>
              <a:gd name="connsiteY155" fmla="*/ 1534463 h 1783724"/>
              <a:gd name="connsiteX156" fmla="*/ 3669577 w 12192000"/>
              <a:gd name="connsiteY156" fmla="*/ 1534458 h 1783724"/>
              <a:gd name="connsiteX157" fmla="*/ 3660365 w 12192000"/>
              <a:gd name="connsiteY157" fmla="*/ 1531370 h 1783724"/>
              <a:gd name="connsiteX158" fmla="*/ 3637171 w 12192000"/>
              <a:gd name="connsiteY158" fmla="*/ 1523813 h 1783724"/>
              <a:gd name="connsiteX159" fmla="*/ 3636519 w 12192000"/>
              <a:gd name="connsiteY159" fmla="*/ 1523773 h 1783724"/>
              <a:gd name="connsiteX160" fmla="*/ 3589716 w 12192000"/>
              <a:gd name="connsiteY160" fmla="*/ 1506360 h 1783724"/>
              <a:gd name="connsiteX161" fmla="*/ 3583541 w 12192000"/>
              <a:gd name="connsiteY161" fmla="*/ 1507469 h 1783724"/>
              <a:gd name="connsiteX162" fmla="*/ 3574426 w 12192000"/>
              <a:gd name="connsiteY162" fmla="*/ 1507574 h 1783724"/>
              <a:gd name="connsiteX163" fmla="*/ 3574190 w 12192000"/>
              <a:gd name="connsiteY163" fmla="*/ 1507350 h 1783724"/>
              <a:gd name="connsiteX164" fmla="*/ 3565671 w 12192000"/>
              <a:gd name="connsiteY164" fmla="*/ 1507894 h 1783724"/>
              <a:gd name="connsiteX165" fmla="*/ 3515816 w 12192000"/>
              <a:gd name="connsiteY165" fmla="*/ 1499688 h 1783724"/>
              <a:gd name="connsiteX166" fmla="*/ 3452912 w 12192000"/>
              <a:gd name="connsiteY166" fmla="*/ 1496444 h 1783724"/>
              <a:gd name="connsiteX167" fmla="*/ 3380405 w 12192000"/>
              <a:gd name="connsiteY167" fmla="*/ 1486216 h 1783724"/>
              <a:gd name="connsiteX168" fmla="*/ 3343625 w 12192000"/>
              <a:gd name="connsiteY168" fmla="*/ 1500147 h 1783724"/>
              <a:gd name="connsiteX169" fmla="*/ 3323774 w 12192000"/>
              <a:gd name="connsiteY169" fmla="*/ 1501476 h 1783724"/>
              <a:gd name="connsiteX170" fmla="*/ 3321444 w 12192000"/>
              <a:gd name="connsiteY170" fmla="*/ 1500659 h 1783724"/>
              <a:gd name="connsiteX171" fmla="*/ 3242143 w 12192000"/>
              <a:gd name="connsiteY171" fmla="*/ 1505268 h 1783724"/>
              <a:gd name="connsiteX172" fmla="*/ 3122401 w 12192000"/>
              <a:gd name="connsiteY172" fmla="*/ 1511314 h 1783724"/>
              <a:gd name="connsiteX173" fmla="*/ 3010177 w 12192000"/>
              <a:gd name="connsiteY173" fmla="*/ 1513132 h 1783724"/>
              <a:gd name="connsiteX174" fmla="*/ 2782615 w 12192000"/>
              <a:gd name="connsiteY174" fmla="*/ 1509375 h 1783724"/>
              <a:gd name="connsiteX175" fmla="*/ 2668665 w 12192000"/>
              <a:gd name="connsiteY175" fmla="*/ 1517660 h 1783724"/>
              <a:gd name="connsiteX176" fmla="*/ 2548073 w 12192000"/>
              <a:gd name="connsiteY176" fmla="*/ 1516667 h 1783724"/>
              <a:gd name="connsiteX177" fmla="*/ 2423377 w 12192000"/>
              <a:gd name="connsiteY177" fmla="*/ 1527776 h 1783724"/>
              <a:gd name="connsiteX178" fmla="*/ 2295298 w 12192000"/>
              <a:gd name="connsiteY178" fmla="*/ 1534368 h 1783724"/>
              <a:gd name="connsiteX179" fmla="*/ 2188781 w 12192000"/>
              <a:gd name="connsiteY179" fmla="*/ 1529677 h 1783724"/>
              <a:gd name="connsiteX180" fmla="*/ 2074855 w 12192000"/>
              <a:gd name="connsiteY180" fmla="*/ 1515446 h 1783724"/>
              <a:gd name="connsiteX181" fmla="*/ 2012587 w 12192000"/>
              <a:gd name="connsiteY181" fmla="*/ 1522487 h 1783724"/>
              <a:gd name="connsiteX182" fmla="*/ 1932075 w 12192000"/>
              <a:gd name="connsiteY182" fmla="*/ 1517914 h 1783724"/>
              <a:gd name="connsiteX183" fmla="*/ 1908490 w 12192000"/>
              <a:gd name="connsiteY183" fmla="*/ 1526423 h 1783724"/>
              <a:gd name="connsiteX184" fmla="*/ 1908410 w 12192000"/>
              <a:gd name="connsiteY184" fmla="*/ 1526410 h 1783724"/>
              <a:gd name="connsiteX185" fmla="*/ 1901918 w 12192000"/>
              <a:gd name="connsiteY185" fmla="*/ 1522410 h 1783724"/>
              <a:gd name="connsiteX186" fmla="*/ 1876753 w 12192000"/>
              <a:gd name="connsiteY186" fmla="*/ 1517619 h 1783724"/>
              <a:gd name="connsiteX187" fmla="*/ 1858194 w 12192000"/>
              <a:gd name="connsiteY187" fmla="*/ 1522343 h 1783724"/>
              <a:gd name="connsiteX188" fmla="*/ 1702657 w 12192000"/>
              <a:gd name="connsiteY188" fmla="*/ 1510562 h 1783724"/>
              <a:gd name="connsiteX189" fmla="*/ 1701421 w 12192000"/>
              <a:gd name="connsiteY189" fmla="*/ 1510775 h 1783724"/>
              <a:gd name="connsiteX190" fmla="*/ 1699973 w 12192000"/>
              <a:gd name="connsiteY190" fmla="*/ 1507739 h 1783724"/>
              <a:gd name="connsiteX191" fmla="*/ 1682526 w 12192000"/>
              <a:gd name="connsiteY191" fmla="*/ 1504598 h 1783724"/>
              <a:gd name="connsiteX192" fmla="*/ 1677380 w 12192000"/>
              <a:gd name="connsiteY192" fmla="*/ 1504851 h 1783724"/>
              <a:gd name="connsiteX193" fmla="*/ 1670304 w 12192000"/>
              <a:gd name="connsiteY193" fmla="*/ 1503744 h 1783724"/>
              <a:gd name="connsiteX194" fmla="*/ 1670197 w 12192000"/>
              <a:gd name="connsiteY194" fmla="*/ 1503497 h 1783724"/>
              <a:gd name="connsiteX195" fmla="*/ 1626301 w 12192000"/>
              <a:gd name="connsiteY195" fmla="*/ 1474931 h 1783724"/>
              <a:gd name="connsiteX196" fmla="*/ 1535119 w 12192000"/>
              <a:gd name="connsiteY196" fmla="*/ 1463075 h 1783724"/>
              <a:gd name="connsiteX197" fmla="*/ 1531340 w 12192000"/>
              <a:gd name="connsiteY197" fmla="*/ 1461293 h 1783724"/>
              <a:gd name="connsiteX198" fmla="*/ 1498454 w 12192000"/>
              <a:gd name="connsiteY198" fmla="*/ 1463478 h 1783724"/>
              <a:gd name="connsiteX199" fmla="*/ 1478806 w 12192000"/>
              <a:gd name="connsiteY199" fmla="*/ 1464611 h 1783724"/>
              <a:gd name="connsiteX200" fmla="*/ 1358081 w 12192000"/>
              <a:gd name="connsiteY200" fmla="*/ 1455545 h 1783724"/>
              <a:gd name="connsiteX201" fmla="*/ 1222449 w 12192000"/>
              <a:gd name="connsiteY201" fmla="*/ 1455454 h 1783724"/>
              <a:gd name="connsiteX202" fmla="*/ 1180983 w 12192000"/>
              <a:gd name="connsiteY202" fmla="*/ 1440557 h 1783724"/>
              <a:gd name="connsiteX203" fmla="*/ 1018426 w 12192000"/>
              <a:gd name="connsiteY203" fmla="*/ 1400226 h 1783724"/>
              <a:gd name="connsiteX204" fmla="*/ 940021 w 12192000"/>
              <a:gd name="connsiteY204" fmla="*/ 1409452 h 1783724"/>
              <a:gd name="connsiteX205" fmla="*/ 940362 w 12192000"/>
              <a:gd name="connsiteY205" fmla="*/ 1408090 h 1783724"/>
              <a:gd name="connsiteX206" fmla="*/ 927147 w 12192000"/>
              <a:gd name="connsiteY206" fmla="*/ 1407436 h 1783724"/>
              <a:gd name="connsiteX207" fmla="*/ 915481 w 12192000"/>
              <a:gd name="connsiteY207" fmla="*/ 1395526 h 1783724"/>
              <a:gd name="connsiteX208" fmla="*/ 884363 w 12192000"/>
              <a:gd name="connsiteY208" fmla="*/ 1395024 h 1783724"/>
              <a:gd name="connsiteX209" fmla="*/ 883522 w 12192000"/>
              <a:gd name="connsiteY209" fmla="*/ 1400267 h 1783724"/>
              <a:gd name="connsiteX210" fmla="*/ 865903 w 12192000"/>
              <a:gd name="connsiteY210" fmla="*/ 1394324 h 1783724"/>
              <a:gd name="connsiteX211" fmla="*/ 790832 w 12192000"/>
              <a:gd name="connsiteY211" fmla="*/ 1370999 h 1783724"/>
              <a:gd name="connsiteX212" fmla="*/ 749766 w 12192000"/>
              <a:gd name="connsiteY212" fmla="*/ 1353216 h 1783724"/>
              <a:gd name="connsiteX213" fmla="*/ 705470 w 12192000"/>
              <a:gd name="connsiteY213" fmla="*/ 1354328 h 1783724"/>
              <a:gd name="connsiteX214" fmla="*/ 692371 w 12192000"/>
              <a:gd name="connsiteY214" fmla="*/ 1343942 h 1783724"/>
              <a:gd name="connsiteX215" fmla="*/ 690203 w 12192000"/>
              <a:gd name="connsiteY215" fmla="*/ 1341970 h 1783724"/>
              <a:gd name="connsiteX216" fmla="*/ 679574 w 12192000"/>
              <a:gd name="connsiteY216" fmla="*/ 1338069 h 1783724"/>
              <a:gd name="connsiteX217" fmla="*/ 679009 w 12192000"/>
              <a:gd name="connsiteY217" fmla="*/ 1331966 h 1783724"/>
              <a:gd name="connsiteX218" fmla="*/ 664756 w 12192000"/>
              <a:gd name="connsiteY218" fmla="*/ 1322509 h 1783724"/>
              <a:gd name="connsiteX219" fmla="*/ 644515 w 12192000"/>
              <a:gd name="connsiteY219" fmla="*/ 1316732 h 1783724"/>
              <a:gd name="connsiteX220" fmla="*/ 545716 w 12192000"/>
              <a:gd name="connsiteY220" fmla="*/ 1294878 h 1783724"/>
              <a:gd name="connsiteX221" fmla="*/ 488094 w 12192000"/>
              <a:gd name="connsiteY221" fmla="*/ 1278596 h 1783724"/>
              <a:gd name="connsiteX222" fmla="*/ 468538 w 12192000"/>
              <a:gd name="connsiteY222" fmla="*/ 1267376 h 1783724"/>
              <a:gd name="connsiteX223" fmla="*/ 439655 w 12192000"/>
              <a:gd name="connsiteY223" fmla="*/ 1255090 h 1783724"/>
              <a:gd name="connsiteX224" fmla="*/ 390496 w 12192000"/>
              <a:gd name="connsiteY224" fmla="*/ 1229512 h 1783724"/>
              <a:gd name="connsiteX225" fmla="*/ 362616 w 12192000"/>
              <a:gd name="connsiteY225" fmla="*/ 1221981 h 1783724"/>
              <a:gd name="connsiteX226" fmla="*/ 348184 w 12192000"/>
              <a:gd name="connsiteY226" fmla="*/ 1213437 h 1783724"/>
              <a:gd name="connsiteX227" fmla="*/ 341576 w 12192000"/>
              <a:gd name="connsiteY227" fmla="*/ 1212583 h 1783724"/>
              <a:gd name="connsiteX228" fmla="*/ 320370 w 12192000"/>
              <a:gd name="connsiteY228" fmla="*/ 1206827 h 1783724"/>
              <a:gd name="connsiteX229" fmla="*/ 308082 w 12192000"/>
              <a:gd name="connsiteY229" fmla="*/ 1204195 h 1783724"/>
              <a:gd name="connsiteX230" fmla="*/ 303141 w 12192000"/>
              <a:gd name="connsiteY230" fmla="*/ 1203396 h 1783724"/>
              <a:gd name="connsiteX231" fmla="*/ 260955 w 12192000"/>
              <a:gd name="connsiteY231" fmla="*/ 1203345 h 1783724"/>
              <a:gd name="connsiteX232" fmla="*/ 234352 w 12192000"/>
              <a:gd name="connsiteY232" fmla="*/ 1193972 h 1783724"/>
              <a:gd name="connsiteX233" fmla="*/ 210954 w 12192000"/>
              <a:gd name="connsiteY233" fmla="*/ 1192326 h 1783724"/>
              <a:gd name="connsiteX234" fmla="*/ 204851 w 12192000"/>
              <a:gd name="connsiteY234" fmla="*/ 1190210 h 1783724"/>
              <a:gd name="connsiteX235" fmla="*/ 145778 w 12192000"/>
              <a:gd name="connsiteY235" fmla="*/ 1190651 h 1783724"/>
              <a:gd name="connsiteX236" fmla="*/ 105518 w 12192000"/>
              <a:gd name="connsiteY236" fmla="*/ 1184937 h 1783724"/>
              <a:gd name="connsiteX237" fmla="*/ 17623 w 12192000"/>
              <a:gd name="connsiteY237" fmla="*/ 1185238 h 1783724"/>
              <a:gd name="connsiteX238" fmla="*/ 0 w 12192000"/>
              <a:gd name="connsiteY238" fmla="*/ 1184768 h 1783724"/>
              <a:gd name="connsiteX239" fmla="*/ 0 w 12192000"/>
              <a:gd name="connsiteY239"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90810 w 12192000"/>
              <a:gd name="connsiteY17" fmla="*/ 1243590 h 1783724"/>
              <a:gd name="connsiteX18" fmla="*/ 10998826 w 12192000"/>
              <a:gd name="connsiteY18" fmla="*/ 1282991 h 1783724"/>
              <a:gd name="connsiteX19" fmla="*/ 10955096 w 12192000"/>
              <a:gd name="connsiteY19" fmla="*/ 1231768 h 1783724"/>
              <a:gd name="connsiteX20" fmla="*/ 10864884 w 12192000"/>
              <a:gd name="connsiteY20" fmla="*/ 1245957 h 1783724"/>
              <a:gd name="connsiteX21" fmla="*/ 10841363 w 12192000"/>
              <a:gd name="connsiteY21" fmla="*/ 1251400 h 1783724"/>
              <a:gd name="connsiteX22" fmla="*/ 10780910 w 12192000"/>
              <a:gd name="connsiteY22" fmla="*/ 1249166 h 1783724"/>
              <a:gd name="connsiteX23" fmla="*/ 10696254 w 12192000"/>
              <a:gd name="connsiteY23" fmla="*/ 1259247 h 1783724"/>
              <a:gd name="connsiteX24" fmla="*/ 10577832 w 12192000"/>
              <a:gd name="connsiteY24" fmla="*/ 1255994 h 1783724"/>
              <a:gd name="connsiteX25" fmla="*/ 10531976 w 12192000"/>
              <a:gd name="connsiteY25" fmla="*/ 1249692 h 1783724"/>
              <a:gd name="connsiteX26" fmla="*/ 10453101 w 12192000"/>
              <a:gd name="connsiteY26" fmla="*/ 1241000 h 1783724"/>
              <a:gd name="connsiteX27" fmla="*/ 10407706 w 12192000"/>
              <a:gd name="connsiteY27" fmla="*/ 1235650 h 1783724"/>
              <a:gd name="connsiteX28" fmla="*/ 10368559 w 12192000"/>
              <a:gd name="connsiteY28" fmla="*/ 1235686 h 1783724"/>
              <a:gd name="connsiteX29" fmla="*/ 10352542 w 12192000"/>
              <a:gd name="connsiteY29" fmla="*/ 1245817 h 1783724"/>
              <a:gd name="connsiteX30" fmla="*/ 10294918 w 12192000"/>
              <a:gd name="connsiteY30" fmla="*/ 1263549 h 1783724"/>
              <a:gd name="connsiteX31" fmla="*/ 10271059 w 12192000"/>
              <a:gd name="connsiteY31" fmla="*/ 1265010 h 1783724"/>
              <a:gd name="connsiteX32" fmla="*/ 10239064 w 12192000"/>
              <a:gd name="connsiteY32" fmla="*/ 1270598 h 1783724"/>
              <a:gd name="connsiteX33" fmla="*/ 10181078 w 12192000"/>
              <a:gd name="connsiteY33" fmla="*/ 1276374 h 1783724"/>
              <a:gd name="connsiteX34" fmla="*/ 10153458 w 12192000"/>
              <a:gd name="connsiteY34" fmla="*/ 1285229 h 1783724"/>
              <a:gd name="connsiteX35" fmla="*/ 10140775 w 12192000"/>
              <a:gd name="connsiteY35" fmla="*/ 1285847 h 1783724"/>
              <a:gd name="connsiteX36" fmla="*/ 10132055 w 12192000"/>
              <a:gd name="connsiteY36" fmla="*/ 1297214 h 1783724"/>
              <a:gd name="connsiteX37" fmla="*/ 10094093 w 12192000"/>
              <a:gd name="connsiteY37" fmla="*/ 1316697 h 1783724"/>
              <a:gd name="connsiteX38" fmla="*/ 10054855 w 12192000"/>
              <a:gd name="connsiteY38" fmla="*/ 1316203 h 1783724"/>
              <a:gd name="connsiteX39" fmla="*/ 10016268 w 12192000"/>
              <a:gd name="connsiteY39" fmla="*/ 1325133 h 1783724"/>
              <a:gd name="connsiteX40" fmla="*/ 9937115 w 12192000"/>
              <a:gd name="connsiteY40" fmla="*/ 1337731 h 1783724"/>
              <a:gd name="connsiteX41" fmla="*/ 9824942 w 12192000"/>
              <a:gd name="connsiteY41" fmla="*/ 1342969 h 1783724"/>
              <a:gd name="connsiteX42" fmla="*/ 9705553 w 12192000"/>
              <a:gd name="connsiteY42" fmla="*/ 1359323 h 1783724"/>
              <a:gd name="connsiteX43" fmla="*/ 9589915 w 12192000"/>
              <a:gd name="connsiteY43" fmla="*/ 1382355 h 1783724"/>
              <a:gd name="connsiteX44" fmla="*/ 9315048 w 12192000"/>
              <a:gd name="connsiteY44" fmla="*/ 1428626 h 1783724"/>
              <a:gd name="connsiteX45" fmla="*/ 9209077 w 12192000"/>
              <a:gd name="connsiteY45" fmla="*/ 1448049 h 1783724"/>
              <a:gd name="connsiteX46" fmla="*/ 9133300 w 12192000"/>
              <a:gd name="connsiteY46" fmla="*/ 1456152 h 1783724"/>
              <a:gd name="connsiteX47" fmla="*/ 9031264 w 12192000"/>
              <a:gd name="connsiteY47" fmla="*/ 1462053 h 1783724"/>
              <a:gd name="connsiteX48" fmla="*/ 8983321 w 12192000"/>
              <a:gd name="connsiteY48" fmla="*/ 1464616 h 1783724"/>
              <a:gd name="connsiteX49" fmla="*/ 8983035 w 12192000"/>
              <a:gd name="connsiteY49" fmla="*/ 1464417 h 1783724"/>
              <a:gd name="connsiteX50" fmla="*/ 8974072 w 12192000"/>
              <a:gd name="connsiteY50" fmla="*/ 1465390 h 1783724"/>
              <a:gd name="connsiteX51" fmla="*/ 8968242 w 12192000"/>
              <a:gd name="connsiteY51" fmla="*/ 1467079 h 1783724"/>
              <a:gd name="connsiteX52" fmla="*/ 8952199 w 12192000"/>
              <a:gd name="connsiteY52" fmla="*/ 1469700 h 1783724"/>
              <a:gd name="connsiteX53" fmla="*/ 8945873 w 12192000"/>
              <a:gd name="connsiteY53" fmla="*/ 1469099 h 1783724"/>
              <a:gd name="connsiteX54" fmla="*/ 8940905 w 12192000"/>
              <a:gd name="connsiteY54" fmla="*/ 1467238 h 1783724"/>
              <a:gd name="connsiteX55" fmla="*/ 8906846 w 12192000"/>
              <a:gd name="connsiteY55" fmla="*/ 1464481 h 1783724"/>
              <a:gd name="connsiteX56" fmla="*/ 8730411 w 12192000"/>
              <a:gd name="connsiteY56" fmla="*/ 1479838 h 1783724"/>
              <a:gd name="connsiteX57" fmla="*/ 8685834 w 12192000"/>
              <a:gd name="connsiteY57" fmla="*/ 1481431 h 1783724"/>
              <a:gd name="connsiteX58" fmla="*/ 8574116 w 12192000"/>
              <a:gd name="connsiteY58" fmla="*/ 1488166 h 1783724"/>
              <a:gd name="connsiteX59" fmla="*/ 8503254 w 12192000"/>
              <a:gd name="connsiteY59" fmla="*/ 1475627 h 1783724"/>
              <a:gd name="connsiteX60" fmla="*/ 8489028 w 12192000"/>
              <a:gd name="connsiteY60" fmla="*/ 1480483 h 1783724"/>
              <a:gd name="connsiteX61" fmla="*/ 8484222 w 12192000"/>
              <a:gd name="connsiteY61" fmla="*/ 1482955 h 1783724"/>
              <a:gd name="connsiteX62" fmla="*/ 8476034 w 12192000"/>
              <a:gd name="connsiteY62" fmla="*/ 1485197 h 1783724"/>
              <a:gd name="connsiteX63" fmla="*/ 8475659 w 12192000"/>
              <a:gd name="connsiteY63" fmla="*/ 1485048 h 1783724"/>
              <a:gd name="connsiteX64" fmla="*/ 8468325 w 12192000"/>
              <a:gd name="connsiteY64" fmla="*/ 1487552 h 1783724"/>
              <a:gd name="connsiteX65" fmla="*/ 8401298 w 12192000"/>
              <a:gd name="connsiteY65" fmla="*/ 1493672 h 1783724"/>
              <a:gd name="connsiteX66" fmla="*/ 8390295 w 12192000"/>
              <a:gd name="connsiteY66" fmla="*/ 1502138 h 1783724"/>
              <a:gd name="connsiteX67" fmla="*/ 8370102 w 12192000"/>
              <a:gd name="connsiteY67" fmla="*/ 1508730 h 1783724"/>
              <a:gd name="connsiteX68" fmla="*/ 8248843 w 12192000"/>
              <a:gd name="connsiteY68" fmla="*/ 1537060 h 1783724"/>
              <a:gd name="connsiteX69" fmla="*/ 8244399 w 12192000"/>
              <a:gd name="connsiteY69" fmla="*/ 1538596 h 1783724"/>
              <a:gd name="connsiteX70" fmla="*/ 8241700 w 12192000"/>
              <a:gd name="connsiteY70" fmla="*/ 1538396 h 1783724"/>
              <a:gd name="connsiteX71" fmla="*/ 8230388 w 12192000"/>
              <a:gd name="connsiteY71" fmla="*/ 1546517 h 1783724"/>
              <a:gd name="connsiteX72" fmla="*/ 8224228 w 12192000"/>
              <a:gd name="connsiteY72" fmla="*/ 1557267 h 1783724"/>
              <a:gd name="connsiteX73" fmla="*/ 8199666 w 12192000"/>
              <a:gd name="connsiteY73" fmla="*/ 1559012 h 1783724"/>
              <a:gd name="connsiteX74" fmla="*/ 8194548 w 12192000"/>
              <a:gd name="connsiteY74" fmla="*/ 1565013 h 1783724"/>
              <a:gd name="connsiteX75" fmla="*/ 8165771 w 12192000"/>
              <a:gd name="connsiteY75" fmla="*/ 1579116 h 1783724"/>
              <a:gd name="connsiteX76" fmla="*/ 8116832 w 12192000"/>
              <a:gd name="connsiteY76" fmla="*/ 1608547 h 1783724"/>
              <a:gd name="connsiteX77" fmla="*/ 8089016 w 12192000"/>
              <a:gd name="connsiteY77" fmla="*/ 1617129 h 1783724"/>
              <a:gd name="connsiteX78" fmla="*/ 8074658 w 12192000"/>
              <a:gd name="connsiteY78" fmla="*/ 1626971 h 1783724"/>
              <a:gd name="connsiteX79" fmla="*/ 8068056 w 12192000"/>
              <a:gd name="connsiteY79" fmla="*/ 1627924 h 1783724"/>
              <a:gd name="connsiteX80" fmla="*/ 8046900 w 12192000"/>
              <a:gd name="connsiteY80" fmla="*/ 1634483 h 1783724"/>
              <a:gd name="connsiteX81" fmla="*/ 8034634 w 12192000"/>
              <a:gd name="connsiteY81" fmla="*/ 1637466 h 1783724"/>
              <a:gd name="connsiteX82" fmla="*/ 8029700 w 12192000"/>
              <a:gd name="connsiteY82" fmla="*/ 1638364 h 1783724"/>
              <a:gd name="connsiteX83" fmla="*/ 7987514 w 12192000"/>
              <a:gd name="connsiteY83" fmla="*/ 1638160 h 1783724"/>
              <a:gd name="connsiteX84" fmla="*/ 7960991 w 12192000"/>
              <a:gd name="connsiteY84" fmla="*/ 1648892 h 1783724"/>
              <a:gd name="connsiteX85" fmla="*/ 7937606 w 12192000"/>
              <a:gd name="connsiteY85" fmla="*/ 1650659 h 1783724"/>
              <a:gd name="connsiteX86" fmla="*/ 7931522 w 12192000"/>
              <a:gd name="connsiteY86" fmla="*/ 1653082 h 1783724"/>
              <a:gd name="connsiteX87" fmla="*/ 7872444 w 12192000"/>
              <a:gd name="connsiteY87" fmla="*/ 1652202 h 1783724"/>
              <a:gd name="connsiteX88" fmla="*/ 7832232 w 12192000"/>
              <a:gd name="connsiteY88" fmla="*/ 1658594 h 1783724"/>
              <a:gd name="connsiteX89" fmla="*/ 7744332 w 12192000"/>
              <a:gd name="connsiteY89" fmla="*/ 1657695 h 1783724"/>
              <a:gd name="connsiteX90" fmla="*/ 7723062 w 12192000"/>
              <a:gd name="connsiteY90" fmla="*/ 1658222 h 1783724"/>
              <a:gd name="connsiteX91" fmla="*/ 7705682 w 12192000"/>
              <a:gd name="connsiteY91" fmla="*/ 1664606 h 1783724"/>
              <a:gd name="connsiteX92" fmla="*/ 7702441 w 12192000"/>
              <a:gd name="connsiteY92" fmla="*/ 1671260 h 1783724"/>
              <a:gd name="connsiteX93" fmla="*/ 7690889 w 12192000"/>
              <a:gd name="connsiteY93" fmla="*/ 1672499 h 1783724"/>
              <a:gd name="connsiteX94" fmla="*/ 7688002 w 12192000"/>
              <a:gd name="connsiteY94" fmla="*/ 1674071 h 1783724"/>
              <a:gd name="connsiteX95" fmla="*/ 7671275 w 12192000"/>
              <a:gd name="connsiteY95" fmla="*/ 1681835 h 1783724"/>
              <a:gd name="connsiteX96" fmla="*/ 7585018 w 12192000"/>
              <a:gd name="connsiteY96" fmla="*/ 1675431 h 1783724"/>
              <a:gd name="connsiteX97" fmla="*/ 7471472 w 12192000"/>
              <a:gd name="connsiteY97" fmla="*/ 1682487 h 1783724"/>
              <a:gd name="connsiteX98" fmla="*/ 7381391 w 12192000"/>
              <a:gd name="connsiteY98" fmla="*/ 1689122 h 1783724"/>
              <a:gd name="connsiteX99" fmla="*/ 7292528 w 12192000"/>
              <a:gd name="connsiteY99" fmla="*/ 1689863 h 1783724"/>
              <a:gd name="connsiteX100" fmla="*/ 7204542 w 12192000"/>
              <a:gd name="connsiteY100" fmla="*/ 1667362 h 1783724"/>
              <a:gd name="connsiteX101" fmla="*/ 7179107 w 12192000"/>
              <a:gd name="connsiteY101" fmla="*/ 1664705 h 1783724"/>
              <a:gd name="connsiteX102" fmla="*/ 7176110 w 12192000"/>
              <a:gd name="connsiteY102" fmla="*/ 1667956 h 1783724"/>
              <a:gd name="connsiteX103" fmla="*/ 7149935 w 12192000"/>
              <a:gd name="connsiteY103" fmla="*/ 1671723 h 1783724"/>
              <a:gd name="connsiteX104" fmla="*/ 7076173 w 12192000"/>
              <a:gd name="connsiteY104" fmla="*/ 1681613 h 1783724"/>
              <a:gd name="connsiteX105" fmla="*/ 6997704 w 12192000"/>
              <a:gd name="connsiteY105" fmla="*/ 1681043 h 1783724"/>
              <a:gd name="connsiteX106" fmla="*/ 6883473 w 12192000"/>
              <a:gd name="connsiteY106" fmla="*/ 1705122 h 1783724"/>
              <a:gd name="connsiteX107" fmla="*/ 6687688 w 12192000"/>
              <a:gd name="connsiteY107" fmla="*/ 1727643 h 1783724"/>
              <a:gd name="connsiteX108" fmla="*/ 6529051 w 12192000"/>
              <a:gd name="connsiteY108" fmla="*/ 1750971 h 1783724"/>
              <a:gd name="connsiteX109" fmla="*/ 6306028 w 12192000"/>
              <a:gd name="connsiteY109" fmla="*/ 1761123 h 1783724"/>
              <a:gd name="connsiteX110" fmla="*/ 6183195 w 12192000"/>
              <a:gd name="connsiteY110" fmla="*/ 1758873 h 1783724"/>
              <a:gd name="connsiteX111" fmla="*/ 6123126 w 12192000"/>
              <a:gd name="connsiteY111" fmla="*/ 1768552 h 1783724"/>
              <a:gd name="connsiteX112" fmla="*/ 6096136 w 12192000"/>
              <a:gd name="connsiteY112" fmla="*/ 1767260 h 1783724"/>
              <a:gd name="connsiteX113" fmla="*/ 6032917 w 12192000"/>
              <a:gd name="connsiteY113" fmla="*/ 1757308 h 1783724"/>
              <a:gd name="connsiteX114" fmla="*/ 5977870 w 12192000"/>
              <a:gd name="connsiteY114" fmla="*/ 1771268 h 1783724"/>
              <a:gd name="connsiteX115" fmla="*/ 5916336 w 12192000"/>
              <a:gd name="connsiteY115" fmla="*/ 1780879 h 1783724"/>
              <a:gd name="connsiteX116" fmla="*/ 5867980 w 12192000"/>
              <a:gd name="connsiteY116" fmla="*/ 1783724 h 1783724"/>
              <a:gd name="connsiteX117" fmla="*/ 5743302 w 12192000"/>
              <a:gd name="connsiteY117" fmla="*/ 1782136 h 1783724"/>
              <a:gd name="connsiteX118" fmla="*/ 5607054 w 12192000"/>
              <a:gd name="connsiteY118" fmla="*/ 1775578 h 1783724"/>
              <a:gd name="connsiteX119" fmla="*/ 5464006 w 12192000"/>
              <a:gd name="connsiteY119" fmla="*/ 1763436 h 1783724"/>
              <a:gd name="connsiteX120" fmla="*/ 5412840 w 12192000"/>
              <a:gd name="connsiteY120" fmla="*/ 1767920 h 1783724"/>
              <a:gd name="connsiteX121" fmla="*/ 5361713 w 12192000"/>
              <a:gd name="connsiteY121" fmla="*/ 1773980 h 1783724"/>
              <a:gd name="connsiteX122" fmla="*/ 5241786 w 12192000"/>
              <a:gd name="connsiteY122" fmla="*/ 1756656 h 1783724"/>
              <a:gd name="connsiteX123" fmla="*/ 5202963 w 12192000"/>
              <a:gd name="connsiteY123" fmla="*/ 1747306 h 1783724"/>
              <a:gd name="connsiteX124" fmla="*/ 5154668 w 12192000"/>
              <a:gd name="connsiteY124" fmla="*/ 1744668 h 1783724"/>
              <a:gd name="connsiteX125" fmla="*/ 5136547 w 12192000"/>
              <a:gd name="connsiteY125" fmla="*/ 1738620 h 1783724"/>
              <a:gd name="connsiteX126" fmla="*/ 5122587 w 12192000"/>
              <a:gd name="connsiteY126" fmla="*/ 1735756 h 1783724"/>
              <a:gd name="connsiteX127" fmla="*/ 5119579 w 12192000"/>
              <a:gd name="connsiteY127" fmla="*/ 1734004 h 1783724"/>
              <a:gd name="connsiteX128" fmla="*/ 5101616 w 12192000"/>
              <a:gd name="connsiteY128" fmla="*/ 1724948 h 1783724"/>
              <a:gd name="connsiteX129" fmla="*/ 5045783 w 12192000"/>
              <a:gd name="connsiteY129" fmla="*/ 1730209 h 1783724"/>
              <a:gd name="connsiteX130" fmla="*/ 4991477 w 12192000"/>
              <a:gd name="connsiteY130" fmla="*/ 1716450 h 1783724"/>
              <a:gd name="connsiteX131" fmla="*/ 4820387 w 12192000"/>
              <a:gd name="connsiteY131" fmla="*/ 1695973 h 1783724"/>
              <a:gd name="connsiteX132" fmla="*/ 4742338 w 12192000"/>
              <a:gd name="connsiteY132" fmla="*/ 1672696 h 1783724"/>
              <a:gd name="connsiteX133" fmla="*/ 4703062 w 12192000"/>
              <a:gd name="connsiteY133" fmla="*/ 1665094 h 1783724"/>
              <a:gd name="connsiteX134" fmla="*/ 4701052 w 12192000"/>
              <a:gd name="connsiteY134" fmla="*/ 1664466 h 1783724"/>
              <a:gd name="connsiteX135" fmla="*/ 4701986 w 12192000"/>
              <a:gd name="connsiteY135" fmla="*/ 1664294 h 1783724"/>
              <a:gd name="connsiteX136" fmla="*/ 4697074 w 12192000"/>
              <a:gd name="connsiteY136" fmla="*/ 1663224 h 1783724"/>
              <a:gd name="connsiteX137" fmla="*/ 4701052 w 12192000"/>
              <a:gd name="connsiteY137" fmla="*/ 1664466 h 1783724"/>
              <a:gd name="connsiteX138" fmla="*/ 4695406 w 12192000"/>
              <a:gd name="connsiteY138" fmla="*/ 1665504 h 1783724"/>
              <a:gd name="connsiteX139" fmla="*/ 4495727 w 12192000"/>
              <a:gd name="connsiteY139" fmla="*/ 1656633 h 1783724"/>
              <a:gd name="connsiteX140" fmla="*/ 4428317 w 12192000"/>
              <a:gd name="connsiteY140" fmla="*/ 1646311 h 1783724"/>
              <a:gd name="connsiteX141" fmla="*/ 4424455 w 12192000"/>
              <a:gd name="connsiteY141" fmla="*/ 1646545 h 1783724"/>
              <a:gd name="connsiteX142" fmla="*/ 4418141 w 12192000"/>
              <a:gd name="connsiteY142" fmla="*/ 1643457 h 1783724"/>
              <a:gd name="connsiteX143" fmla="*/ 4389054 w 12192000"/>
              <a:gd name="connsiteY143" fmla="*/ 1635100 h 1783724"/>
              <a:gd name="connsiteX144" fmla="*/ 4243963 w 12192000"/>
              <a:gd name="connsiteY144" fmla="*/ 1600547 h 1783724"/>
              <a:gd name="connsiteX145" fmla="*/ 4230390 w 12192000"/>
              <a:gd name="connsiteY145" fmla="*/ 1596782 h 1783724"/>
              <a:gd name="connsiteX146" fmla="*/ 4151096 w 12192000"/>
              <a:gd name="connsiteY146" fmla="*/ 1589415 h 1783724"/>
              <a:gd name="connsiteX147" fmla="*/ 4091729 w 12192000"/>
              <a:gd name="connsiteY147" fmla="*/ 1565484 h 1783724"/>
              <a:gd name="connsiteX148" fmla="*/ 3994992 w 12192000"/>
              <a:gd name="connsiteY148" fmla="*/ 1554250 h 1783724"/>
              <a:gd name="connsiteX149" fmla="*/ 3898778 w 12192000"/>
              <a:gd name="connsiteY149" fmla="*/ 1546088 h 1783724"/>
              <a:gd name="connsiteX150" fmla="*/ 3863728 w 12192000"/>
              <a:gd name="connsiteY150" fmla="*/ 1544567 h 1783724"/>
              <a:gd name="connsiteX151" fmla="*/ 3729252 w 12192000"/>
              <a:gd name="connsiteY151" fmla="*/ 1544592 h 1783724"/>
              <a:gd name="connsiteX152" fmla="*/ 3716543 w 12192000"/>
              <a:gd name="connsiteY152" fmla="*/ 1541771 h 1783724"/>
              <a:gd name="connsiteX153" fmla="*/ 3715389 w 12192000"/>
              <a:gd name="connsiteY153" fmla="*/ 1538406 h 1783724"/>
              <a:gd name="connsiteX154" fmla="*/ 3682391 w 12192000"/>
              <a:gd name="connsiteY154" fmla="*/ 1529372 h 1783724"/>
              <a:gd name="connsiteX155" fmla="*/ 3669607 w 12192000"/>
              <a:gd name="connsiteY155" fmla="*/ 1534463 h 1783724"/>
              <a:gd name="connsiteX156" fmla="*/ 3669577 w 12192000"/>
              <a:gd name="connsiteY156" fmla="*/ 1534458 h 1783724"/>
              <a:gd name="connsiteX157" fmla="*/ 3660365 w 12192000"/>
              <a:gd name="connsiteY157" fmla="*/ 1531370 h 1783724"/>
              <a:gd name="connsiteX158" fmla="*/ 3637171 w 12192000"/>
              <a:gd name="connsiteY158" fmla="*/ 1523813 h 1783724"/>
              <a:gd name="connsiteX159" fmla="*/ 3636519 w 12192000"/>
              <a:gd name="connsiteY159" fmla="*/ 1523773 h 1783724"/>
              <a:gd name="connsiteX160" fmla="*/ 3589716 w 12192000"/>
              <a:gd name="connsiteY160" fmla="*/ 1506360 h 1783724"/>
              <a:gd name="connsiteX161" fmla="*/ 3583541 w 12192000"/>
              <a:gd name="connsiteY161" fmla="*/ 1507469 h 1783724"/>
              <a:gd name="connsiteX162" fmla="*/ 3574426 w 12192000"/>
              <a:gd name="connsiteY162" fmla="*/ 1507574 h 1783724"/>
              <a:gd name="connsiteX163" fmla="*/ 3574190 w 12192000"/>
              <a:gd name="connsiteY163" fmla="*/ 1507350 h 1783724"/>
              <a:gd name="connsiteX164" fmla="*/ 3565671 w 12192000"/>
              <a:gd name="connsiteY164" fmla="*/ 1507894 h 1783724"/>
              <a:gd name="connsiteX165" fmla="*/ 3515816 w 12192000"/>
              <a:gd name="connsiteY165" fmla="*/ 1499688 h 1783724"/>
              <a:gd name="connsiteX166" fmla="*/ 3452912 w 12192000"/>
              <a:gd name="connsiteY166" fmla="*/ 1496444 h 1783724"/>
              <a:gd name="connsiteX167" fmla="*/ 3380405 w 12192000"/>
              <a:gd name="connsiteY167" fmla="*/ 1486216 h 1783724"/>
              <a:gd name="connsiteX168" fmla="*/ 3343625 w 12192000"/>
              <a:gd name="connsiteY168" fmla="*/ 1500147 h 1783724"/>
              <a:gd name="connsiteX169" fmla="*/ 3323774 w 12192000"/>
              <a:gd name="connsiteY169" fmla="*/ 1501476 h 1783724"/>
              <a:gd name="connsiteX170" fmla="*/ 3321444 w 12192000"/>
              <a:gd name="connsiteY170" fmla="*/ 1500659 h 1783724"/>
              <a:gd name="connsiteX171" fmla="*/ 3242143 w 12192000"/>
              <a:gd name="connsiteY171" fmla="*/ 1505268 h 1783724"/>
              <a:gd name="connsiteX172" fmla="*/ 3122401 w 12192000"/>
              <a:gd name="connsiteY172" fmla="*/ 1511314 h 1783724"/>
              <a:gd name="connsiteX173" fmla="*/ 3010177 w 12192000"/>
              <a:gd name="connsiteY173" fmla="*/ 1513132 h 1783724"/>
              <a:gd name="connsiteX174" fmla="*/ 2782615 w 12192000"/>
              <a:gd name="connsiteY174" fmla="*/ 1509375 h 1783724"/>
              <a:gd name="connsiteX175" fmla="*/ 2668665 w 12192000"/>
              <a:gd name="connsiteY175" fmla="*/ 1517660 h 1783724"/>
              <a:gd name="connsiteX176" fmla="*/ 2548073 w 12192000"/>
              <a:gd name="connsiteY176" fmla="*/ 1516667 h 1783724"/>
              <a:gd name="connsiteX177" fmla="*/ 2423377 w 12192000"/>
              <a:gd name="connsiteY177" fmla="*/ 1527776 h 1783724"/>
              <a:gd name="connsiteX178" fmla="*/ 2295298 w 12192000"/>
              <a:gd name="connsiteY178" fmla="*/ 1534368 h 1783724"/>
              <a:gd name="connsiteX179" fmla="*/ 2188781 w 12192000"/>
              <a:gd name="connsiteY179" fmla="*/ 1529677 h 1783724"/>
              <a:gd name="connsiteX180" fmla="*/ 2074855 w 12192000"/>
              <a:gd name="connsiteY180" fmla="*/ 1515446 h 1783724"/>
              <a:gd name="connsiteX181" fmla="*/ 2012587 w 12192000"/>
              <a:gd name="connsiteY181" fmla="*/ 1522487 h 1783724"/>
              <a:gd name="connsiteX182" fmla="*/ 1932075 w 12192000"/>
              <a:gd name="connsiteY182" fmla="*/ 1517914 h 1783724"/>
              <a:gd name="connsiteX183" fmla="*/ 1908490 w 12192000"/>
              <a:gd name="connsiteY183" fmla="*/ 1526423 h 1783724"/>
              <a:gd name="connsiteX184" fmla="*/ 1908410 w 12192000"/>
              <a:gd name="connsiteY184" fmla="*/ 1526410 h 1783724"/>
              <a:gd name="connsiteX185" fmla="*/ 1901918 w 12192000"/>
              <a:gd name="connsiteY185" fmla="*/ 1522410 h 1783724"/>
              <a:gd name="connsiteX186" fmla="*/ 1876753 w 12192000"/>
              <a:gd name="connsiteY186" fmla="*/ 1517619 h 1783724"/>
              <a:gd name="connsiteX187" fmla="*/ 1858194 w 12192000"/>
              <a:gd name="connsiteY187" fmla="*/ 1522343 h 1783724"/>
              <a:gd name="connsiteX188" fmla="*/ 1702657 w 12192000"/>
              <a:gd name="connsiteY188" fmla="*/ 1510562 h 1783724"/>
              <a:gd name="connsiteX189" fmla="*/ 1701421 w 12192000"/>
              <a:gd name="connsiteY189" fmla="*/ 1510775 h 1783724"/>
              <a:gd name="connsiteX190" fmla="*/ 1699973 w 12192000"/>
              <a:gd name="connsiteY190" fmla="*/ 1507739 h 1783724"/>
              <a:gd name="connsiteX191" fmla="*/ 1682526 w 12192000"/>
              <a:gd name="connsiteY191" fmla="*/ 1504598 h 1783724"/>
              <a:gd name="connsiteX192" fmla="*/ 1677380 w 12192000"/>
              <a:gd name="connsiteY192" fmla="*/ 1504851 h 1783724"/>
              <a:gd name="connsiteX193" fmla="*/ 1670304 w 12192000"/>
              <a:gd name="connsiteY193" fmla="*/ 1503744 h 1783724"/>
              <a:gd name="connsiteX194" fmla="*/ 1670197 w 12192000"/>
              <a:gd name="connsiteY194" fmla="*/ 1503497 h 1783724"/>
              <a:gd name="connsiteX195" fmla="*/ 1626301 w 12192000"/>
              <a:gd name="connsiteY195" fmla="*/ 1474931 h 1783724"/>
              <a:gd name="connsiteX196" fmla="*/ 1535119 w 12192000"/>
              <a:gd name="connsiteY196" fmla="*/ 1463075 h 1783724"/>
              <a:gd name="connsiteX197" fmla="*/ 1531340 w 12192000"/>
              <a:gd name="connsiteY197" fmla="*/ 1461293 h 1783724"/>
              <a:gd name="connsiteX198" fmla="*/ 1498454 w 12192000"/>
              <a:gd name="connsiteY198" fmla="*/ 1463478 h 1783724"/>
              <a:gd name="connsiteX199" fmla="*/ 1478806 w 12192000"/>
              <a:gd name="connsiteY199" fmla="*/ 1464611 h 1783724"/>
              <a:gd name="connsiteX200" fmla="*/ 1358081 w 12192000"/>
              <a:gd name="connsiteY200" fmla="*/ 1455545 h 1783724"/>
              <a:gd name="connsiteX201" fmla="*/ 1222449 w 12192000"/>
              <a:gd name="connsiteY201" fmla="*/ 1455454 h 1783724"/>
              <a:gd name="connsiteX202" fmla="*/ 1180983 w 12192000"/>
              <a:gd name="connsiteY202" fmla="*/ 1440557 h 1783724"/>
              <a:gd name="connsiteX203" fmla="*/ 1018426 w 12192000"/>
              <a:gd name="connsiteY203" fmla="*/ 1400226 h 1783724"/>
              <a:gd name="connsiteX204" fmla="*/ 940021 w 12192000"/>
              <a:gd name="connsiteY204" fmla="*/ 1409452 h 1783724"/>
              <a:gd name="connsiteX205" fmla="*/ 940362 w 12192000"/>
              <a:gd name="connsiteY205" fmla="*/ 1408090 h 1783724"/>
              <a:gd name="connsiteX206" fmla="*/ 927147 w 12192000"/>
              <a:gd name="connsiteY206" fmla="*/ 1407436 h 1783724"/>
              <a:gd name="connsiteX207" fmla="*/ 915481 w 12192000"/>
              <a:gd name="connsiteY207" fmla="*/ 1395526 h 1783724"/>
              <a:gd name="connsiteX208" fmla="*/ 884363 w 12192000"/>
              <a:gd name="connsiteY208" fmla="*/ 1395024 h 1783724"/>
              <a:gd name="connsiteX209" fmla="*/ 883522 w 12192000"/>
              <a:gd name="connsiteY209" fmla="*/ 1400267 h 1783724"/>
              <a:gd name="connsiteX210" fmla="*/ 865903 w 12192000"/>
              <a:gd name="connsiteY210" fmla="*/ 1394324 h 1783724"/>
              <a:gd name="connsiteX211" fmla="*/ 790832 w 12192000"/>
              <a:gd name="connsiteY211" fmla="*/ 1370999 h 1783724"/>
              <a:gd name="connsiteX212" fmla="*/ 749766 w 12192000"/>
              <a:gd name="connsiteY212" fmla="*/ 1353216 h 1783724"/>
              <a:gd name="connsiteX213" fmla="*/ 705470 w 12192000"/>
              <a:gd name="connsiteY213" fmla="*/ 1354328 h 1783724"/>
              <a:gd name="connsiteX214" fmla="*/ 692371 w 12192000"/>
              <a:gd name="connsiteY214" fmla="*/ 1343942 h 1783724"/>
              <a:gd name="connsiteX215" fmla="*/ 690203 w 12192000"/>
              <a:gd name="connsiteY215" fmla="*/ 1341970 h 1783724"/>
              <a:gd name="connsiteX216" fmla="*/ 679574 w 12192000"/>
              <a:gd name="connsiteY216" fmla="*/ 1338069 h 1783724"/>
              <a:gd name="connsiteX217" fmla="*/ 679009 w 12192000"/>
              <a:gd name="connsiteY217" fmla="*/ 1331966 h 1783724"/>
              <a:gd name="connsiteX218" fmla="*/ 664756 w 12192000"/>
              <a:gd name="connsiteY218" fmla="*/ 1322509 h 1783724"/>
              <a:gd name="connsiteX219" fmla="*/ 644515 w 12192000"/>
              <a:gd name="connsiteY219" fmla="*/ 1316732 h 1783724"/>
              <a:gd name="connsiteX220" fmla="*/ 545716 w 12192000"/>
              <a:gd name="connsiteY220" fmla="*/ 1294878 h 1783724"/>
              <a:gd name="connsiteX221" fmla="*/ 488094 w 12192000"/>
              <a:gd name="connsiteY221" fmla="*/ 1278596 h 1783724"/>
              <a:gd name="connsiteX222" fmla="*/ 468538 w 12192000"/>
              <a:gd name="connsiteY222" fmla="*/ 1267376 h 1783724"/>
              <a:gd name="connsiteX223" fmla="*/ 439655 w 12192000"/>
              <a:gd name="connsiteY223" fmla="*/ 1255090 h 1783724"/>
              <a:gd name="connsiteX224" fmla="*/ 390496 w 12192000"/>
              <a:gd name="connsiteY224" fmla="*/ 1229512 h 1783724"/>
              <a:gd name="connsiteX225" fmla="*/ 362616 w 12192000"/>
              <a:gd name="connsiteY225" fmla="*/ 1221981 h 1783724"/>
              <a:gd name="connsiteX226" fmla="*/ 348184 w 12192000"/>
              <a:gd name="connsiteY226" fmla="*/ 1213437 h 1783724"/>
              <a:gd name="connsiteX227" fmla="*/ 341576 w 12192000"/>
              <a:gd name="connsiteY227" fmla="*/ 1212583 h 1783724"/>
              <a:gd name="connsiteX228" fmla="*/ 320370 w 12192000"/>
              <a:gd name="connsiteY228" fmla="*/ 1206827 h 1783724"/>
              <a:gd name="connsiteX229" fmla="*/ 308082 w 12192000"/>
              <a:gd name="connsiteY229" fmla="*/ 1204195 h 1783724"/>
              <a:gd name="connsiteX230" fmla="*/ 303141 w 12192000"/>
              <a:gd name="connsiteY230" fmla="*/ 1203396 h 1783724"/>
              <a:gd name="connsiteX231" fmla="*/ 260955 w 12192000"/>
              <a:gd name="connsiteY231" fmla="*/ 1203345 h 1783724"/>
              <a:gd name="connsiteX232" fmla="*/ 234352 w 12192000"/>
              <a:gd name="connsiteY232" fmla="*/ 1193972 h 1783724"/>
              <a:gd name="connsiteX233" fmla="*/ 210954 w 12192000"/>
              <a:gd name="connsiteY233" fmla="*/ 1192326 h 1783724"/>
              <a:gd name="connsiteX234" fmla="*/ 204851 w 12192000"/>
              <a:gd name="connsiteY234" fmla="*/ 1190210 h 1783724"/>
              <a:gd name="connsiteX235" fmla="*/ 145778 w 12192000"/>
              <a:gd name="connsiteY235" fmla="*/ 1190651 h 1783724"/>
              <a:gd name="connsiteX236" fmla="*/ 105518 w 12192000"/>
              <a:gd name="connsiteY236" fmla="*/ 1184937 h 1783724"/>
              <a:gd name="connsiteX237" fmla="*/ 17623 w 12192000"/>
              <a:gd name="connsiteY237" fmla="*/ 1185238 h 1783724"/>
              <a:gd name="connsiteX238" fmla="*/ 0 w 12192000"/>
              <a:gd name="connsiteY238" fmla="*/ 1184768 h 1783724"/>
              <a:gd name="connsiteX239" fmla="*/ 0 w 12192000"/>
              <a:gd name="connsiteY239"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0998826 w 12192000"/>
              <a:gd name="connsiteY17" fmla="*/ 1282991 h 1783724"/>
              <a:gd name="connsiteX18" fmla="*/ 10955096 w 12192000"/>
              <a:gd name="connsiteY18" fmla="*/ 1231768 h 1783724"/>
              <a:gd name="connsiteX19" fmla="*/ 10864884 w 12192000"/>
              <a:gd name="connsiteY19" fmla="*/ 1245957 h 1783724"/>
              <a:gd name="connsiteX20" fmla="*/ 10841363 w 12192000"/>
              <a:gd name="connsiteY20" fmla="*/ 1251400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5096 w 12192000"/>
              <a:gd name="connsiteY18" fmla="*/ 1231768 h 1783724"/>
              <a:gd name="connsiteX19" fmla="*/ 10864884 w 12192000"/>
              <a:gd name="connsiteY19" fmla="*/ 1245957 h 1783724"/>
              <a:gd name="connsiteX20" fmla="*/ 10841363 w 12192000"/>
              <a:gd name="connsiteY20" fmla="*/ 1251400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64884 w 12192000"/>
              <a:gd name="connsiteY19" fmla="*/ 1245957 h 1783724"/>
              <a:gd name="connsiteX20" fmla="*/ 10841363 w 12192000"/>
              <a:gd name="connsiteY20" fmla="*/ 1251400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64884 w 12192000"/>
              <a:gd name="connsiteY19" fmla="*/ 1245957 h 1783724"/>
              <a:gd name="connsiteX20" fmla="*/ 10832696 w 12192000"/>
              <a:gd name="connsiteY20" fmla="*/ 1272304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72304 h 1783724"/>
              <a:gd name="connsiteX21" fmla="*/ 10780910 w 12192000"/>
              <a:gd name="connsiteY21" fmla="*/ 1249166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72304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6028 w 12192000"/>
              <a:gd name="connsiteY108" fmla="*/ 176112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29051 w 12192000"/>
              <a:gd name="connsiteY107" fmla="*/ 1750971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42338 w 12192000"/>
              <a:gd name="connsiteY131" fmla="*/ 1672696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5406 w 12192000"/>
              <a:gd name="connsiteY137" fmla="*/ 1665504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01052 w 12192000"/>
              <a:gd name="connsiteY136" fmla="*/ 1664466 h 1783724"/>
              <a:gd name="connsiteX137" fmla="*/ 4691073 w 12192000"/>
              <a:gd name="connsiteY137" fmla="*/ 1693377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697074 w 12192000"/>
              <a:gd name="connsiteY135" fmla="*/ 1663224 h 1783724"/>
              <a:gd name="connsiteX136" fmla="*/ 4714053 w 12192000"/>
              <a:gd name="connsiteY136" fmla="*/ 1695822 h 1783724"/>
              <a:gd name="connsiteX137" fmla="*/ 4691073 w 12192000"/>
              <a:gd name="connsiteY137" fmla="*/ 1693377 h 1783724"/>
              <a:gd name="connsiteX138" fmla="*/ 4495727 w 12192000"/>
              <a:gd name="connsiteY138" fmla="*/ 1656633 h 1783724"/>
              <a:gd name="connsiteX139" fmla="*/ 4428317 w 12192000"/>
              <a:gd name="connsiteY139" fmla="*/ 1646311 h 1783724"/>
              <a:gd name="connsiteX140" fmla="*/ 4424455 w 12192000"/>
              <a:gd name="connsiteY140" fmla="*/ 1646545 h 1783724"/>
              <a:gd name="connsiteX141" fmla="*/ 4418141 w 12192000"/>
              <a:gd name="connsiteY141" fmla="*/ 1643457 h 1783724"/>
              <a:gd name="connsiteX142" fmla="*/ 4389054 w 12192000"/>
              <a:gd name="connsiteY142" fmla="*/ 1635100 h 1783724"/>
              <a:gd name="connsiteX143" fmla="*/ 4243963 w 12192000"/>
              <a:gd name="connsiteY143" fmla="*/ 1600547 h 1783724"/>
              <a:gd name="connsiteX144" fmla="*/ 4230390 w 12192000"/>
              <a:gd name="connsiteY144" fmla="*/ 1596782 h 1783724"/>
              <a:gd name="connsiteX145" fmla="*/ 4151096 w 12192000"/>
              <a:gd name="connsiteY145" fmla="*/ 1589415 h 1783724"/>
              <a:gd name="connsiteX146" fmla="*/ 4091729 w 12192000"/>
              <a:gd name="connsiteY146" fmla="*/ 1565484 h 1783724"/>
              <a:gd name="connsiteX147" fmla="*/ 3994992 w 12192000"/>
              <a:gd name="connsiteY147" fmla="*/ 1554250 h 1783724"/>
              <a:gd name="connsiteX148" fmla="*/ 3898778 w 12192000"/>
              <a:gd name="connsiteY148" fmla="*/ 1546088 h 1783724"/>
              <a:gd name="connsiteX149" fmla="*/ 3863728 w 12192000"/>
              <a:gd name="connsiteY149" fmla="*/ 1544567 h 1783724"/>
              <a:gd name="connsiteX150" fmla="*/ 3729252 w 12192000"/>
              <a:gd name="connsiteY150" fmla="*/ 1544592 h 1783724"/>
              <a:gd name="connsiteX151" fmla="*/ 3716543 w 12192000"/>
              <a:gd name="connsiteY151" fmla="*/ 1541771 h 1783724"/>
              <a:gd name="connsiteX152" fmla="*/ 3715389 w 12192000"/>
              <a:gd name="connsiteY152" fmla="*/ 1538406 h 1783724"/>
              <a:gd name="connsiteX153" fmla="*/ 3682391 w 12192000"/>
              <a:gd name="connsiteY153" fmla="*/ 1529372 h 1783724"/>
              <a:gd name="connsiteX154" fmla="*/ 3669607 w 12192000"/>
              <a:gd name="connsiteY154" fmla="*/ 1534463 h 1783724"/>
              <a:gd name="connsiteX155" fmla="*/ 3669577 w 12192000"/>
              <a:gd name="connsiteY155" fmla="*/ 1534458 h 1783724"/>
              <a:gd name="connsiteX156" fmla="*/ 3660365 w 12192000"/>
              <a:gd name="connsiteY156" fmla="*/ 1531370 h 1783724"/>
              <a:gd name="connsiteX157" fmla="*/ 3637171 w 12192000"/>
              <a:gd name="connsiteY157" fmla="*/ 1523813 h 1783724"/>
              <a:gd name="connsiteX158" fmla="*/ 3636519 w 12192000"/>
              <a:gd name="connsiteY158" fmla="*/ 1523773 h 1783724"/>
              <a:gd name="connsiteX159" fmla="*/ 3589716 w 12192000"/>
              <a:gd name="connsiteY159" fmla="*/ 1506360 h 1783724"/>
              <a:gd name="connsiteX160" fmla="*/ 3583541 w 12192000"/>
              <a:gd name="connsiteY160" fmla="*/ 1507469 h 1783724"/>
              <a:gd name="connsiteX161" fmla="*/ 3574426 w 12192000"/>
              <a:gd name="connsiteY161" fmla="*/ 1507574 h 1783724"/>
              <a:gd name="connsiteX162" fmla="*/ 3574190 w 12192000"/>
              <a:gd name="connsiteY162" fmla="*/ 1507350 h 1783724"/>
              <a:gd name="connsiteX163" fmla="*/ 3565671 w 12192000"/>
              <a:gd name="connsiteY163" fmla="*/ 1507894 h 1783724"/>
              <a:gd name="connsiteX164" fmla="*/ 3515816 w 12192000"/>
              <a:gd name="connsiteY164" fmla="*/ 1499688 h 1783724"/>
              <a:gd name="connsiteX165" fmla="*/ 3452912 w 12192000"/>
              <a:gd name="connsiteY165" fmla="*/ 1496444 h 1783724"/>
              <a:gd name="connsiteX166" fmla="*/ 3380405 w 12192000"/>
              <a:gd name="connsiteY166" fmla="*/ 1486216 h 1783724"/>
              <a:gd name="connsiteX167" fmla="*/ 3343625 w 12192000"/>
              <a:gd name="connsiteY167" fmla="*/ 1500147 h 1783724"/>
              <a:gd name="connsiteX168" fmla="*/ 3323774 w 12192000"/>
              <a:gd name="connsiteY168" fmla="*/ 1501476 h 1783724"/>
              <a:gd name="connsiteX169" fmla="*/ 3321444 w 12192000"/>
              <a:gd name="connsiteY169" fmla="*/ 1500659 h 1783724"/>
              <a:gd name="connsiteX170" fmla="*/ 3242143 w 12192000"/>
              <a:gd name="connsiteY170" fmla="*/ 1505268 h 1783724"/>
              <a:gd name="connsiteX171" fmla="*/ 3122401 w 12192000"/>
              <a:gd name="connsiteY171" fmla="*/ 1511314 h 1783724"/>
              <a:gd name="connsiteX172" fmla="*/ 3010177 w 12192000"/>
              <a:gd name="connsiteY172" fmla="*/ 1513132 h 1783724"/>
              <a:gd name="connsiteX173" fmla="*/ 2782615 w 12192000"/>
              <a:gd name="connsiteY173" fmla="*/ 1509375 h 1783724"/>
              <a:gd name="connsiteX174" fmla="*/ 2668665 w 12192000"/>
              <a:gd name="connsiteY174" fmla="*/ 1517660 h 1783724"/>
              <a:gd name="connsiteX175" fmla="*/ 2548073 w 12192000"/>
              <a:gd name="connsiteY175" fmla="*/ 1516667 h 1783724"/>
              <a:gd name="connsiteX176" fmla="*/ 2423377 w 12192000"/>
              <a:gd name="connsiteY176" fmla="*/ 1527776 h 1783724"/>
              <a:gd name="connsiteX177" fmla="*/ 2295298 w 12192000"/>
              <a:gd name="connsiteY177" fmla="*/ 1534368 h 1783724"/>
              <a:gd name="connsiteX178" fmla="*/ 2188781 w 12192000"/>
              <a:gd name="connsiteY178" fmla="*/ 1529677 h 1783724"/>
              <a:gd name="connsiteX179" fmla="*/ 2074855 w 12192000"/>
              <a:gd name="connsiteY179" fmla="*/ 1515446 h 1783724"/>
              <a:gd name="connsiteX180" fmla="*/ 2012587 w 12192000"/>
              <a:gd name="connsiteY180" fmla="*/ 1522487 h 1783724"/>
              <a:gd name="connsiteX181" fmla="*/ 1932075 w 12192000"/>
              <a:gd name="connsiteY181" fmla="*/ 1517914 h 1783724"/>
              <a:gd name="connsiteX182" fmla="*/ 1908490 w 12192000"/>
              <a:gd name="connsiteY182" fmla="*/ 1526423 h 1783724"/>
              <a:gd name="connsiteX183" fmla="*/ 1908410 w 12192000"/>
              <a:gd name="connsiteY183" fmla="*/ 1526410 h 1783724"/>
              <a:gd name="connsiteX184" fmla="*/ 1901918 w 12192000"/>
              <a:gd name="connsiteY184" fmla="*/ 1522410 h 1783724"/>
              <a:gd name="connsiteX185" fmla="*/ 1876753 w 12192000"/>
              <a:gd name="connsiteY185" fmla="*/ 1517619 h 1783724"/>
              <a:gd name="connsiteX186" fmla="*/ 1858194 w 12192000"/>
              <a:gd name="connsiteY186" fmla="*/ 1522343 h 1783724"/>
              <a:gd name="connsiteX187" fmla="*/ 1702657 w 12192000"/>
              <a:gd name="connsiteY187" fmla="*/ 1510562 h 1783724"/>
              <a:gd name="connsiteX188" fmla="*/ 1701421 w 12192000"/>
              <a:gd name="connsiteY188" fmla="*/ 1510775 h 1783724"/>
              <a:gd name="connsiteX189" fmla="*/ 1699973 w 12192000"/>
              <a:gd name="connsiteY189" fmla="*/ 1507739 h 1783724"/>
              <a:gd name="connsiteX190" fmla="*/ 1682526 w 12192000"/>
              <a:gd name="connsiteY190" fmla="*/ 1504598 h 1783724"/>
              <a:gd name="connsiteX191" fmla="*/ 1677380 w 12192000"/>
              <a:gd name="connsiteY191" fmla="*/ 1504851 h 1783724"/>
              <a:gd name="connsiteX192" fmla="*/ 1670304 w 12192000"/>
              <a:gd name="connsiteY192" fmla="*/ 1503744 h 1783724"/>
              <a:gd name="connsiteX193" fmla="*/ 1670197 w 12192000"/>
              <a:gd name="connsiteY193" fmla="*/ 1503497 h 1783724"/>
              <a:gd name="connsiteX194" fmla="*/ 1626301 w 12192000"/>
              <a:gd name="connsiteY194" fmla="*/ 1474931 h 1783724"/>
              <a:gd name="connsiteX195" fmla="*/ 1535119 w 12192000"/>
              <a:gd name="connsiteY195" fmla="*/ 1463075 h 1783724"/>
              <a:gd name="connsiteX196" fmla="*/ 1531340 w 12192000"/>
              <a:gd name="connsiteY196" fmla="*/ 1461293 h 1783724"/>
              <a:gd name="connsiteX197" fmla="*/ 1498454 w 12192000"/>
              <a:gd name="connsiteY197" fmla="*/ 1463478 h 1783724"/>
              <a:gd name="connsiteX198" fmla="*/ 1478806 w 12192000"/>
              <a:gd name="connsiteY198" fmla="*/ 1464611 h 1783724"/>
              <a:gd name="connsiteX199" fmla="*/ 1358081 w 12192000"/>
              <a:gd name="connsiteY199" fmla="*/ 1455545 h 1783724"/>
              <a:gd name="connsiteX200" fmla="*/ 1222449 w 12192000"/>
              <a:gd name="connsiteY200" fmla="*/ 1455454 h 1783724"/>
              <a:gd name="connsiteX201" fmla="*/ 1180983 w 12192000"/>
              <a:gd name="connsiteY201" fmla="*/ 1440557 h 1783724"/>
              <a:gd name="connsiteX202" fmla="*/ 1018426 w 12192000"/>
              <a:gd name="connsiteY202" fmla="*/ 1400226 h 1783724"/>
              <a:gd name="connsiteX203" fmla="*/ 940021 w 12192000"/>
              <a:gd name="connsiteY203" fmla="*/ 1409452 h 1783724"/>
              <a:gd name="connsiteX204" fmla="*/ 940362 w 12192000"/>
              <a:gd name="connsiteY204" fmla="*/ 1408090 h 1783724"/>
              <a:gd name="connsiteX205" fmla="*/ 927147 w 12192000"/>
              <a:gd name="connsiteY205" fmla="*/ 1407436 h 1783724"/>
              <a:gd name="connsiteX206" fmla="*/ 915481 w 12192000"/>
              <a:gd name="connsiteY206" fmla="*/ 1395526 h 1783724"/>
              <a:gd name="connsiteX207" fmla="*/ 884363 w 12192000"/>
              <a:gd name="connsiteY207" fmla="*/ 1395024 h 1783724"/>
              <a:gd name="connsiteX208" fmla="*/ 883522 w 12192000"/>
              <a:gd name="connsiteY208" fmla="*/ 1400267 h 1783724"/>
              <a:gd name="connsiteX209" fmla="*/ 865903 w 12192000"/>
              <a:gd name="connsiteY209" fmla="*/ 1394324 h 1783724"/>
              <a:gd name="connsiteX210" fmla="*/ 790832 w 12192000"/>
              <a:gd name="connsiteY210" fmla="*/ 1370999 h 1783724"/>
              <a:gd name="connsiteX211" fmla="*/ 749766 w 12192000"/>
              <a:gd name="connsiteY211" fmla="*/ 1353216 h 1783724"/>
              <a:gd name="connsiteX212" fmla="*/ 705470 w 12192000"/>
              <a:gd name="connsiteY212" fmla="*/ 1354328 h 1783724"/>
              <a:gd name="connsiteX213" fmla="*/ 692371 w 12192000"/>
              <a:gd name="connsiteY213" fmla="*/ 1343942 h 1783724"/>
              <a:gd name="connsiteX214" fmla="*/ 690203 w 12192000"/>
              <a:gd name="connsiteY214" fmla="*/ 1341970 h 1783724"/>
              <a:gd name="connsiteX215" fmla="*/ 679574 w 12192000"/>
              <a:gd name="connsiteY215" fmla="*/ 1338069 h 1783724"/>
              <a:gd name="connsiteX216" fmla="*/ 679009 w 12192000"/>
              <a:gd name="connsiteY216" fmla="*/ 1331966 h 1783724"/>
              <a:gd name="connsiteX217" fmla="*/ 664756 w 12192000"/>
              <a:gd name="connsiteY217" fmla="*/ 1322509 h 1783724"/>
              <a:gd name="connsiteX218" fmla="*/ 644515 w 12192000"/>
              <a:gd name="connsiteY218" fmla="*/ 1316732 h 1783724"/>
              <a:gd name="connsiteX219" fmla="*/ 545716 w 12192000"/>
              <a:gd name="connsiteY219" fmla="*/ 1294878 h 1783724"/>
              <a:gd name="connsiteX220" fmla="*/ 488094 w 12192000"/>
              <a:gd name="connsiteY220" fmla="*/ 1278596 h 1783724"/>
              <a:gd name="connsiteX221" fmla="*/ 468538 w 12192000"/>
              <a:gd name="connsiteY221" fmla="*/ 1267376 h 1783724"/>
              <a:gd name="connsiteX222" fmla="*/ 439655 w 12192000"/>
              <a:gd name="connsiteY222" fmla="*/ 1255090 h 1783724"/>
              <a:gd name="connsiteX223" fmla="*/ 390496 w 12192000"/>
              <a:gd name="connsiteY223" fmla="*/ 1229512 h 1783724"/>
              <a:gd name="connsiteX224" fmla="*/ 362616 w 12192000"/>
              <a:gd name="connsiteY224" fmla="*/ 1221981 h 1783724"/>
              <a:gd name="connsiteX225" fmla="*/ 348184 w 12192000"/>
              <a:gd name="connsiteY225" fmla="*/ 1213437 h 1783724"/>
              <a:gd name="connsiteX226" fmla="*/ 341576 w 12192000"/>
              <a:gd name="connsiteY226" fmla="*/ 1212583 h 1783724"/>
              <a:gd name="connsiteX227" fmla="*/ 320370 w 12192000"/>
              <a:gd name="connsiteY227" fmla="*/ 1206827 h 1783724"/>
              <a:gd name="connsiteX228" fmla="*/ 308082 w 12192000"/>
              <a:gd name="connsiteY228" fmla="*/ 1204195 h 1783724"/>
              <a:gd name="connsiteX229" fmla="*/ 303141 w 12192000"/>
              <a:gd name="connsiteY229" fmla="*/ 1203396 h 1783724"/>
              <a:gd name="connsiteX230" fmla="*/ 260955 w 12192000"/>
              <a:gd name="connsiteY230" fmla="*/ 1203345 h 1783724"/>
              <a:gd name="connsiteX231" fmla="*/ 234352 w 12192000"/>
              <a:gd name="connsiteY231" fmla="*/ 1193972 h 1783724"/>
              <a:gd name="connsiteX232" fmla="*/ 210954 w 12192000"/>
              <a:gd name="connsiteY232" fmla="*/ 1192326 h 1783724"/>
              <a:gd name="connsiteX233" fmla="*/ 204851 w 12192000"/>
              <a:gd name="connsiteY233" fmla="*/ 1190210 h 1783724"/>
              <a:gd name="connsiteX234" fmla="*/ 145778 w 12192000"/>
              <a:gd name="connsiteY234" fmla="*/ 1190651 h 1783724"/>
              <a:gd name="connsiteX235" fmla="*/ 105518 w 12192000"/>
              <a:gd name="connsiteY235" fmla="*/ 1184937 h 1783724"/>
              <a:gd name="connsiteX236" fmla="*/ 17623 w 12192000"/>
              <a:gd name="connsiteY236" fmla="*/ 1185238 h 1783724"/>
              <a:gd name="connsiteX237" fmla="*/ 0 w 12192000"/>
              <a:gd name="connsiteY237" fmla="*/ 1184768 h 1783724"/>
              <a:gd name="connsiteX238" fmla="*/ 0 w 12192000"/>
              <a:gd name="connsiteY238"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01986 w 12192000"/>
              <a:gd name="connsiteY134" fmla="*/ 1664294 h 1783724"/>
              <a:gd name="connsiteX135" fmla="*/ 4714053 w 12192000"/>
              <a:gd name="connsiteY135" fmla="*/ 1695822 h 1783724"/>
              <a:gd name="connsiteX136" fmla="*/ 4691073 w 12192000"/>
              <a:gd name="connsiteY136" fmla="*/ 1693377 h 1783724"/>
              <a:gd name="connsiteX137" fmla="*/ 4495727 w 12192000"/>
              <a:gd name="connsiteY137" fmla="*/ 1656633 h 1783724"/>
              <a:gd name="connsiteX138" fmla="*/ 4428317 w 12192000"/>
              <a:gd name="connsiteY138" fmla="*/ 1646311 h 1783724"/>
              <a:gd name="connsiteX139" fmla="*/ 4424455 w 12192000"/>
              <a:gd name="connsiteY139" fmla="*/ 1646545 h 1783724"/>
              <a:gd name="connsiteX140" fmla="*/ 4418141 w 12192000"/>
              <a:gd name="connsiteY140" fmla="*/ 1643457 h 1783724"/>
              <a:gd name="connsiteX141" fmla="*/ 4389054 w 12192000"/>
              <a:gd name="connsiteY141" fmla="*/ 1635100 h 1783724"/>
              <a:gd name="connsiteX142" fmla="*/ 4243963 w 12192000"/>
              <a:gd name="connsiteY142" fmla="*/ 1600547 h 1783724"/>
              <a:gd name="connsiteX143" fmla="*/ 4230390 w 12192000"/>
              <a:gd name="connsiteY143" fmla="*/ 1596782 h 1783724"/>
              <a:gd name="connsiteX144" fmla="*/ 4151096 w 12192000"/>
              <a:gd name="connsiteY144" fmla="*/ 1589415 h 1783724"/>
              <a:gd name="connsiteX145" fmla="*/ 4091729 w 12192000"/>
              <a:gd name="connsiteY145" fmla="*/ 1565484 h 1783724"/>
              <a:gd name="connsiteX146" fmla="*/ 3994992 w 12192000"/>
              <a:gd name="connsiteY146" fmla="*/ 1554250 h 1783724"/>
              <a:gd name="connsiteX147" fmla="*/ 3898778 w 12192000"/>
              <a:gd name="connsiteY147" fmla="*/ 1546088 h 1783724"/>
              <a:gd name="connsiteX148" fmla="*/ 3863728 w 12192000"/>
              <a:gd name="connsiteY148" fmla="*/ 1544567 h 1783724"/>
              <a:gd name="connsiteX149" fmla="*/ 3729252 w 12192000"/>
              <a:gd name="connsiteY149" fmla="*/ 1544592 h 1783724"/>
              <a:gd name="connsiteX150" fmla="*/ 3716543 w 12192000"/>
              <a:gd name="connsiteY150" fmla="*/ 1541771 h 1783724"/>
              <a:gd name="connsiteX151" fmla="*/ 3715389 w 12192000"/>
              <a:gd name="connsiteY151" fmla="*/ 1538406 h 1783724"/>
              <a:gd name="connsiteX152" fmla="*/ 3682391 w 12192000"/>
              <a:gd name="connsiteY152" fmla="*/ 1529372 h 1783724"/>
              <a:gd name="connsiteX153" fmla="*/ 3669607 w 12192000"/>
              <a:gd name="connsiteY153" fmla="*/ 1534463 h 1783724"/>
              <a:gd name="connsiteX154" fmla="*/ 3669577 w 12192000"/>
              <a:gd name="connsiteY154" fmla="*/ 1534458 h 1783724"/>
              <a:gd name="connsiteX155" fmla="*/ 3660365 w 12192000"/>
              <a:gd name="connsiteY155" fmla="*/ 1531370 h 1783724"/>
              <a:gd name="connsiteX156" fmla="*/ 3637171 w 12192000"/>
              <a:gd name="connsiteY156" fmla="*/ 1523813 h 1783724"/>
              <a:gd name="connsiteX157" fmla="*/ 3636519 w 12192000"/>
              <a:gd name="connsiteY157" fmla="*/ 1523773 h 1783724"/>
              <a:gd name="connsiteX158" fmla="*/ 3589716 w 12192000"/>
              <a:gd name="connsiteY158" fmla="*/ 1506360 h 1783724"/>
              <a:gd name="connsiteX159" fmla="*/ 3583541 w 12192000"/>
              <a:gd name="connsiteY159" fmla="*/ 1507469 h 1783724"/>
              <a:gd name="connsiteX160" fmla="*/ 3574426 w 12192000"/>
              <a:gd name="connsiteY160" fmla="*/ 1507574 h 1783724"/>
              <a:gd name="connsiteX161" fmla="*/ 3574190 w 12192000"/>
              <a:gd name="connsiteY161" fmla="*/ 1507350 h 1783724"/>
              <a:gd name="connsiteX162" fmla="*/ 3565671 w 12192000"/>
              <a:gd name="connsiteY162" fmla="*/ 1507894 h 1783724"/>
              <a:gd name="connsiteX163" fmla="*/ 3515816 w 12192000"/>
              <a:gd name="connsiteY163" fmla="*/ 1499688 h 1783724"/>
              <a:gd name="connsiteX164" fmla="*/ 3452912 w 12192000"/>
              <a:gd name="connsiteY164" fmla="*/ 1496444 h 1783724"/>
              <a:gd name="connsiteX165" fmla="*/ 3380405 w 12192000"/>
              <a:gd name="connsiteY165" fmla="*/ 1486216 h 1783724"/>
              <a:gd name="connsiteX166" fmla="*/ 3343625 w 12192000"/>
              <a:gd name="connsiteY166" fmla="*/ 1500147 h 1783724"/>
              <a:gd name="connsiteX167" fmla="*/ 3323774 w 12192000"/>
              <a:gd name="connsiteY167" fmla="*/ 1501476 h 1783724"/>
              <a:gd name="connsiteX168" fmla="*/ 3321444 w 12192000"/>
              <a:gd name="connsiteY168" fmla="*/ 1500659 h 1783724"/>
              <a:gd name="connsiteX169" fmla="*/ 3242143 w 12192000"/>
              <a:gd name="connsiteY169" fmla="*/ 1505268 h 1783724"/>
              <a:gd name="connsiteX170" fmla="*/ 3122401 w 12192000"/>
              <a:gd name="connsiteY170" fmla="*/ 1511314 h 1783724"/>
              <a:gd name="connsiteX171" fmla="*/ 3010177 w 12192000"/>
              <a:gd name="connsiteY171" fmla="*/ 1513132 h 1783724"/>
              <a:gd name="connsiteX172" fmla="*/ 2782615 w 12192000"/>
              <a:gd name="connsiteY172" fmla="*/ 1509375 h 1783724"/>
              <a:gd name="connsiteX173" fmla="*/ 2668665 w 12192000"/>
              <a:gd name="connsiteY173" fmla="*/ 1517660 h 1783724"/>
              <a:gd name="connsiteX174" fmla="*/ 2548073 w 12192000"/>
              <a:gd name="connsiteY174" fmla="*/ 1516667 h 1783724"/>
              <a:gd name="connsiteX175" fmla="*/ 2423377 w 12192000"/>
              <a:gd name="connsiteY175" fmla="*/ 1527776 h 1783724"/>
              <a:gd name="connsiteX176" fmla="*/ 2295298 w 12192000"/>
              <a:gd name="connsiteY176" fmla="*/ 1534368 h 1783724"/>
              <a:gd name="connsiteX177" fmla="*/ 2188781 w 12192000"/>
              <a:gd name="connsiteY177" fmla="*/ 1529677 h 1783724"/>
              <a:gd name="connsiteX178" fmla="*/ 2074855 w 12192000"/>
              <a:gd name="connsiteY178" fmla="*/ 1515446 h 1783724"/>
              <a:gd name="connsiteX179" fmla="*/ 2012587 w 12192000"/>
              <a:gd name="connsiteY179" fmla="*/ 1522487 h 1783724"/>
              <a:gd name="connsiteX180" fmla="*/ 1932075 w 12192000"/>
              <a:gd name="connsiteY180" fmla="*/ 1517914 h 1783724"/>
              <a:gd name="connsiteX181" fmla="*/ 1908490 w 12192000"/>
              <a:gd name="connsiteY181" fmla="*/ 1526423 h 1783724"/>
              <a:gd name="connsiteX182" fmla="*/ 1908410 w 12192000"/>
              <a:gd name="connsiteY182" fmla="*/ 1526410 h 1783724"/>
              <a:gd name="connsiteX183" fmla="*/ 1901918 w 12192000"/>
              <a:gd name="connsiteY183" fmla="*/ 1522410 h 1783724"/>
              <a:gd name="connsiteX184" fmla="*/ 1876753 w 12192000"/>
              <a:gd name="connsiteY184" fmla="*/ 1517619 h 1783724"/>
              <a:gd name="connsiteX185" fmla="*/ 1858194 w 12192000"/>
              <a:gd name="connsiteY185" fmla="*/ 1522343 h 1783724"/>
              <a:gd name="connsiteX186" fmla="*/ 1702657 w 12192000"/>
              <a:gd name="connsiteY186" fmla="*/ 1510562 h 1783724"/>
              <a:gd name="connsiteX187" fmla="*/ 1701421 w 12192000"/>
              <a:gd name="connsiteY187" fmla="*/ 1510775 h 1783724"/>
              <a:gd name="connsiteX188" fmla="*/ 1699973 w 12192000"/>
              <a:gd name="connsiteY188" fmla="*/ 1507739 h 1783724"/>
              <a:gd name="connsiteX189" fmla="*/ 1682526 w 12192000"/>
              <a:gd name="connsiteY189" fmla="*/ 1504598 h 1783724"/>
              <a:gd name="connsiteX190" fmla="*/ 1677380 w 12192000"/>
              <a:gd name="connsiteY190" fmla="*/ 1504851 h 1783724"/>
              <a:gd name="connsiteX191" fmla="*/ 1670304 w 12192000"/>
              <a:gd name="connsiteY191" fmla="*/ 1503744 h 1783724"/>
              <a:gd name="connsiteX192" fmla="*/ 1670197 w 12192000"/>
              <a:gd name="connsiteY192" fmla="*/ 1503497 h 1783724"/>
              <a:gd name="connsiteX193" fmla="*/ 1626301 w 12192000"/>
              <a:gd name="connsiteY193" fmla="*/ 1474931 h 1783724"/>
              <a:gd name="connsiteX194" fmla="*/ 1535119 w 12192000"/>
              <a:gd name="connsiteY194" fmla="*/ 1463075 h 1783724"/>
              <a:gd name="connsiteX195" fmla="*/ 1531340 w 12192000"/>
              <a:gd name="connsiteY195" fmla="*/ 1461293 h 1783724"/>
              <a:gd name="connsiteX196" fmla="*/ 1498454 w 12192000"/>
              <a:gd name="connsiteY196" fmla="*/ 1463478 h 1783724"/>
              <a:gd name="connsiteX197" fmla="*/ 1478806 w 12192000"/>
              <a:gd name="connsiteY197" fmla="*/ 1464611 h 1783724"/>
              <a:gd name="connsiteX198" fmla="*/ 1358081 w 12192000"/>
              <a:gd name="connsiteY198" fmla="*/ 1455545 h 1783724"/>
              <a:gd name="connsiteX199" fmla="*/ 1222449 w 12192000"/>
              <a:gd name="connsiteY199" fmla="*/ 1455454 h 1783724"/>
              <a:gd name="connsiteX200" fmla="*/ 1180983 w 12192000"/>
              <a:gd name="connsiteY200" fmla="*/ 1440557 h 1783724"/>
              <a:gd name="connsiteX201" fmla="*/ 1018426 w 12192000"/>
              <a:gd name="connsiteY201" fmla="*/ 1400226 h 1783724"/>
              <a:gd name="connsiteX202" fmla="*/ 940021 w 12192000"/>
              <a:gd name="connsiteY202" fmla="*/ 1409452 h 1783724"/>
              <a:gd name="connsiteX203" fmla="*/ 940362 w 12192000"/>
              <a:gd name="connsiteY203" fmla="*/ 1408090 h 1783724"/>
              <a:gd name="connsiteX204" fmla="*/ 927147 w 12192000"/>
              <a:gd name="connsiteY204" fmla="*/ 1407436 h 1783724"/>
              <a:gd name="connsiteX205" fmla="*/ 915481 w 12192000"/>
              <a:gd name="connsiteY205" fmla="*/ 1395526 h 1783724"/>
              <a:gd name="connsiteX206" fmla="*/ 884363 w 12192000"/>
              <a:gd name="connsiteY206" fmla="*/ 1395024 h 1783724"/>
              <a:gd name="connsiteX207" fmla="*/ 883522 w 12192000"/>
              <a:gd name="connsiteY207" fmla="*/ 1400267 h 1783724"/>
              <a:gd name="connsiteX208" fmla="*/ 865903 w 12192000"/>
              <a:gd name="connsiteY208" fmla="*/ 1394324 h 1783724"/>
              <a:gd name="connsiteX209" fmla="*/ 790832 w 12192000"/>
              <a:gd name="connsiteY209" fmla="*/ 1370999 h 1783724"/>
              <a:gd name="connsiteX210" fmla="*/ 749766 w 12192000"/>
              <a:gd name="connsiteY210" fmla="*/ 1353216 h 1783724"/>
              <a:gd name="connsiteX211" fmla="*/ 705470 w 12192000"/>
              <a:gd name="connsiteY211" fmla="*/ 1354328 h 1783724"/>
              <a:gd name="connsiteX212" fmla="*/ 692371 w 12192000"/>
              <a:gd name="connsiteY212" fmla="*/ 1343942 h 1783724"/>
              <a:gd name="connsiteX213" fmla="*/ 690203 w 12192000"/>
              <a:gd name="connsiteY213" fmla="*/ 1341970 h 1783724"/>
              <a:gd name="connsiteX214" fmla="*/ 679574 w 12192000"/>
              <a:gd name="connsiteY214" fmla="*/ 1338069 h 1783724"/>
              <a:gd name="connsiteX215" fmla="*/ 679009 w 12192000"/>
              <a:gd name="connsiteY215" fmla="*/ 1331966 h 1783724"/>
              <a:gd name="connsiteX216" fmla="*/ 664756 w 12192000"/>
              <a:gd name="connsiteY216" fmla="*/ 1322509 h 1783724"/>
              <a:gd name="connsiteX217" fmla="*/ 644515 w 12192000"/>
              <a:gd name="connsiteY217" fmla="*/ 1316732 h 1783724"/>
              <a:gd name="connsiteX218" fmla="*/ 545716 w 12192000"/>
              <a:gd name="connsiteY218" fmla="*/ 1294878 h 1783724"/>
              <a:gd name="connsiteX219" fmla="*/ 488094 w 12192000"/>
              <a:gd name="connsiteY219" fmla="*/ 1278596 h 1783724"/>
              <a:gd name="connsiteX220" fmla="*/ 468538 w 12192000"/>
              <a:gd name="connsiteY220" fmla="*/ 1267376 h 1783724"/>
              <a:gd name="connsiteX221" fmla="*/ 439655 w 12192000"/>
              <a:gd name="connsiteY221" fmla="*/ 1255090 h 1783724"/>
              <a:gd name="connsiteX222" fmla="*/ 390496 w 12192000"/>
              <a:gd name="connsiteY222" fmla="*/ 1229512 h 1783724"/>
              <a:gd name="connsiteX223" fmla="*/ 362616 w 12192000"/>
              <a:gd name="connsiteY223" fmla="*/ 1221981 h 1783724"/>
              <a:gd name="connsiteX224" fmla="*/ 348184 w 12192000"/>
              <a:gd name="connsiteY224" fmla="*/ 1213437 h 1783724"/>
              <a:gd name="connsiteX225" fmla="*/ 341576 w 12192000"/>
              <a:gd name="connsiteY225" fmla="*/ 1212583 h 1783724"/>
              <a:gd name="connsiteX226" fmla="*/ 320370 w 12192000"/>
              <a:gd name="connsiteY226" fmla="*/ 1206827 h 1783724"/>
              <a:gd name="connsiteX227" fmla="*/ 308082 w 12192000"/>
              <a:gd name="connsiteY227" fmla="*/ 1204195 h 1783724"/>
              <a:gd name="connsiteX228" fmla="*/ 303141 w 12192000"/>
              <a:gd name="connsiteY228" fmla="*/ 1203396 h 1783724"/>
              <a:gd name="connsiteX229" fmla="*/ 260955 w 12192000"/>
              <a:gd name="connsiteY229" fmla="*/ 1203345 h 1783724"/>
              <a:gd name="connsiteX230" fmla="*/ 234352 w 12192000"/>
              <a:gd name="connsiteY230" fmla="*/ 1193972 h 1783724"/>
              <a:gd name="connsiteX231" fmla="*/ 210954 w 12192000"/>
              <a:gd name="connsiteY231" fmla="*/ 1192326 h 1783724"/>
              <a:gd name="connsiteX232" fmla="*/ 204851 w 12192000"/>
              <a:gd name="connsiteY232" fmla="*/ 1190210 h 1783724"/>
              <a:gd name="connsiteX233" fmla="*/ 145778 w 12192000"/>
              <a:gd name="connsiteY233" fmla="*/ 1190651 h 1783724"/>
              <a:gd name="connsiteX234" fmla="*/ 105518 w 12192000"/>
              <a:gd name="connsiteY234" fmla="*/ 1184937 h 1783724"/>
              <a:gd name="connsiteX235" fmla="*/ 17623 w 12192000"/>
              <a:gd name="connsiteY235" fmla="*/ 1185238 h 1783724"/>
              <a:gd name="connsiteX236" fmla="*/ 0 w 12192000"/>
              <a:gd name="connsiteY236" fmla="*/ 1184768 h 1783724"/>
              <a:gd name="connsiteX237" fmla="*/ 0 w 12192000"/>
              <a:gd name="connsiteY237"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01052 w 12192000"/>
              <a:gd name="connsiteY133" fmla="*/ 1664466 h 1783724"/>
              <a:gd name="connsiteX134" fmla="*/ 4714053 w 12192000"/>
              <a:gd name="connsiteY134" fmla="*/ 1695822 h 1783724"/>
              <a:gd name="connsiteX135" fmla="*/ 4691073 w 12192000"/>
              <a:gd name="connsiteY135" fmla="*/ 1693377 h 1783724"/>
              <a:gd name="connsiteX136" fmla="*/ 4495727 w 12192000"/>
              <a:gd name="connsiteY136" fmla="*/ 1656633 h 1783724"/>
              <a:gd name="connsiteX137" fmla="*/ 4428317 w 12192000"/>
              <a:gd name="connsiteY137" fmla="*/ 1646311 h 1783724"/>
              <a:gd name="connsiteX138" fmla="*/ 4424455 w 12192000"/>
              <a:gd name="connsiteY138" fmla="*/ 1646545 h 1783724"/>
              <a:gd name="connsiteX139" fmla="*/ 4418141 w 12192000"/>
              <a:gd name="connsiteY139" fmla="*/ 1643457 h 1783724"/>
              <a:gd name="connsiteX140" fmla="*/ 4389054 w 12192000"/>
              <a:gd name="connsiteY140" fmla="*/ 1635100 h 1783724"/>
              <a:gd name="connsiteX141" fmla="*/ 4243963 w 12192000"/>
              <a:gd name="connsiteY141" fmla="*/ 1600547 h 1783724"/>
              <a:gd name="connsiteX142" fmla="*/ 4230390 w 12192000"/>
              <a:gd name="connsiteY142" fmla="*/ 1596782 h 1783724"/>
              <a:gd name="connsiteX143" fmla="*/ 4151096 w 12192000"/>
              <a:gd name="connsiteY143" fmla="*/ 1589415 h 1783724"/>
              <a:gd name="connsiteX144" fmla="*/ 4091729 w 12192000"/>
              <a:gd name="connsiteY144" fmla="*/ 1565484 h 1783724"/>
              <a:gd name="connsiteX145" fmla="*/ 3994992 w 12192000"/>
              <a:gd name="connsiteY145" fmla="*/ 1554250 h 1783724"/>
              <a:gd name="connsiteX146" fmla="*/ 3898778 w 12192000"/>
              <a:gd name="connsiteY146" fmla="*/ 1546088 h 1783724"/>
              <a:gd name="connsiteX147" fmla="*/ 3863728 w 12192000"/>
              <a:gd name="connsiteY147" fmla="*/ 1544567 h 1783724"/>
              <a:gd name="connsiteX148" fmla="*/ 3729252 w 12192000"/>
              <a:gd name="connsiteY148" fmla="*/ 1544592 h 1783724"/>
              <a:gd name="connsiteX149" fmla="*/ 3716543 w 12192000"/>
              <a:gd name="connsiteY149" fmla="*/ 1541771 h 1783724"/>
              <a:gd name="connsiteX150" fmla="*/ 3715389 w 12192000"/>
              <a:gd name="connsiteY150" fmla="*/ 1538406 h 1783724"/>
              <a:gd name="connsiteX151" fmla="*/ 3682391 w 12192000"/>
              <a:gd name="connsiteY151" fmla="*/ 1529372 h 1783724"/>
              <a:gd name="connsiteX152" fmla="*/ 3669607 w 12192000"/>
              <a:gd name="connsiteY152" fmla="*/ 1534463 h 1783724"/>
              <a:gd name="connsiteX153" fmla="*/ 3669577 w 12192000"/>
              <a:gd name="connsiteY153" fmla="*/ 1534458 h 1783724"/>
              <a:gd name="connsiteX154" fmla="*/ 3660365 w 12192000"/>
              <a:gd name="connsiteY154" fmla="*/ 1531370 h 1783724"/>
              <a:gd name="connsiteX155" fmla="*/ 3637171 w 12192000"/>
              <a:gd name="connsiteY155" fmla="*/ 1523813 h 1783724"/>
              <a:gd name="connsiteX156" fmla="*/ 3636519 w 12192000"/>
              <a:gd name="connsiteY156" fmla="*/ 1523773 h 1783724"/>
              <a:gd name="connsiteX157" fmla="*/ 3589716 w 12192000"/>
              <a:gd name="connsiteY157" fmla="*/ 1506360 h 1783724"/>
              <a:gd name="connsiteX158" fmla="*/ 3583541 w 12192000"/>
              <a:gd name="connsiteY158" fmla="*/ 1507469 h 1783724"/>
              <a:gd name="connsiteX159" fmla="*/ 3574426 w 12192000"/>
              <a:gd name="connsiteY159" fmla="*/ 1507574 h 1783724"/>
              <a:gd name="connsiteX160" fmla="*/ 3574190 w 12192000"/>
              <a:gd name="connsiteY160" fmla="*/ 1507350 h 1783724"/>
              <a:gd name="connsiteX161" fmla="*/ 3565671 w 12192000"/>
              <a:gd name="connsiteY161" fmla="*/ 1507894 h 1783724"/>
              <a:gd name="connsiteX162" fmla="*/ 3515816 w 12192000"/>
              <a:gd name="connsiteY162" fmla="*/ 1499688 h 1783724"/>
              <a:gd name="connsiteX163" fmla="*/ 3452912 w 12192000"/>
              <a:gd name="connsiteY163" fmla="*/ 1496444 h 1783724"/>
              <a:gd name="connsiteX164" fmla="*/ 3380405 w 12192000"/>
              <a:gd name="connsiteY164" fmla="*/ 1486216 h 1783724"/>
              <a:gd name="connsiteX165" fmla="*/ 3343625 w 12192000"/>
              <a:gd name="connsiteY165" fmla="*/ 1500147 h 1783724"/>
              <a:gd name="connsiteX166" fmla="*/ 3323774 w 12192000"/>
              <a:gd name="connsiteY166" fmla="*/ 1501476 h 1783724"/>
              <a:gd name="connsiteX167" fmla="*/ 3321444 w 12192000"/>
              <a:gd name="connsiteY167" fmla="*/ 1500659 h 1783724"/>
              <a:gd name="connsiteX168" fmla="*/ 3242143 w 12192000"/>
              <a:gd name="connsiteY168" fmla="*/ 1505268 h 1783724"/>
              <a:gd name="connsiteX169" fmla="*/ 3122401 w 12192000"/>
              <a:gd name="connsiteY169" fmla="*/ 1511314 h 1783724"/>
              <a:gd name="connsiteX170" fmla="*/ 3010177 w 12192000"/>
              <a:gd name="connsiteY170" fmla="*/ 1513132 h 1783724"/>
              <a:gd name="connsiteX171" fmla="*/ 2782615 w 12192000"/>
              <a:gd name="connsiteY171" fmla="*/ 1509375 h 1783724"/>
              <a:gd name="connsiteX172" fmla="*/ 2668665 w 12192000"/>
              <a:gd name="connsiteY172" fmla="*/ 1517660 h 1783724"/>
              <a:gd name="connsiteX173" fmla="*/ 2548073 w 12192000"/>
              <a:gd name="connsiteY173" fmla="*/ 1516667 h 1783724"/>
              <a:gd name="connsiteX174" fmla="*/ 2423377 w 12192000"/>
              <a:gd name="connsiteY174" fmla="*/ 1527776 h 1783724"/>
              <a:gd name="connsiteX175" fmla="*/ 2295298 w 12192000"/>
              <a:gd name="connsiteY175" fmla="*/ 1534368 h 1783724"/>
              <a:gd name="connsiteX176" fmla="*/ 2188781 w 12192000"/>
              <a:gd name="connsiteY176" fmla="*/ 1529677 h 1783724"/>
              <a:gd name="connsiteX177" fmla="*/ 2074855 w 12192000"/>
              <a:gd name="connsiteY177" fmla="*/ 1515446 h 1783724"/>
              <a:gd name="connsiteX178" fmla="*/ 2012587 w 12192000"/>
              <a:gd name="connsiteY178" fmla="*/ 1522487 h 1783724"/>
              <a:gd name="connsiteX179" fmla="*/ 1932075 w 12192000"/>
              <a:gd name="connsiteY179" fmla="*/ 1517914 h 1783724"/>
              <a:gd name="connsiteX180" fmla="*/ 1908490 w 12192000"/>
              <a:gd name="connsiteY180" fmla="*/ 1526423 h 1783724"/>
              <a:gd name="connsiteX181" fmla="*/ 1908410 w 12192000"/>
              <a:gd name="connsiteY181" fmla="*/ 1526410 h 1783724"/>
              <a:gd name="connsiteX182" fmla="*/ 1901918 w 12192000"/>
              <a:gd name="connsiteY182" fmla="*/ 1522410 h 1783724"/>
              <a:gd name="connsiteX183" fmla="*/ 1876753 w 12192000"/>
              <a:gd name="connsiteY183" fmla="*/ 1517619 h 1783724"/>
              <a:gd name="connsiteX184" fmla="*/ 1858194 w 12192000"/>
              <a:gd name="connsiteY184" fmla="*/ 1522343 h 1783724"/>
              <a:gd name="connsiteX185" fmla="*/ 1702657 w 12192000"/>
              <a:gd name="connsiteY185" fmla="*/ 1510562 h 1783724"/>
              <a:gd name="connsiteX186" fmla="*/ 1701421 w 12192000"/>
              <a:gd name="connsiteY186" fmla="*/ 1510775 h 1783724"/>
              <a:gd name="connsiteX187" fmla="*/ 1699973 w 12192000"/>
              <a:gd name="connsiteY187" fmla="*/ 1507739 h 1783724"/>
              <a:gd name="connsiteX188" fmla="*/ 1682526 w 12192000"/>
              <a:gd name="connsiteY188" fmla="*/ 1504598 h 1783724"/>
              <a:gd name="connsiteX189" fmla="*/ 1677380 w 12192000"/>
              <a:gd name="connsiteY189" fmla="*/ 1504851 h 1783724"/>
              <a:gd name="connsiteX190" fmla="*/ 1670304 w 12192000"/>
              <a:gd name="connsiteY190" fmla="*/ 1503744 h 1783724"/>
              <a:gd name="connsiteX191" fmla="*/ 1670197 w 12192000"/>
              <a:gd name="connsiteY191" fmla="*/ 1503497 h 1783724"/>
              <a:gd name="connsiteX192" fmla="*/ 1626301 w 12192000"/>
              <a:gd name="connsiteY192" fmla="*/ 1474931 h 1783724"/>
              <a:gd name="connsiteX193" fmla="*/ 1535119 w 12192000"/>
              <a:gd name="connsiteY193" fmla="*/ 1463075 h 1783724"/>
              <a:gd name="connsiteX194" fmla="*/ 1531340 w 12192000"/>
              <a:gd name="connsiteY194" fmla="*/ 1461293 h 1783724"/>
              <a:gd name="connsiteX195" fmla="*/ 1498454 w 12192000"/>
              <a:gd name="connsiteY195" fmla="*/ 1463478 h 1783724"/>
              <a:gd name="connsiteX196" fmla="*/ 1478806 w 12192000"/>
              <a:gd name="connsiteY196" fmla="*/ 1464611 h 1783724"/>
              <a:gd name="connsiteX197" fmla="*/ 1358081 w 12192000"/>
              <a:gd name="connsiteY197" fmla="*/ 1455545 h 1783724"/>
              <a:gd name="connsiteX198" fmla="*/ 1222449 w 12192000"/>
              <a:gd name="connsiteY198" fmla="*/ 1455454 h 1783724"/>
              <a:gd name="connsiteX199" fmla="*/ 1180983 w 12192000"/>
              <a:gd name="connsiteY199" fmla="*/ 1440557 h 1783724"/>
              <a:gd name="connsiteX200" fmla="*/ 1018426 w 12192000"/>
              <a:gd name="connsiteY200" fmla="*/ 1400226 h 1783724"/>
              <a:gd name="connsiteX201" fmla="*/ 940021 w 12192000"/>
              <a:gd name="connsiteY201" fmla="*/ 1409452 h 1783724"/>
              <a:gd name="connsiteX202" fmla="*/ 940362 w 12192000"/>
              <a:gd name="connsiteY202" fmla="*/ 1408090 h 1783724"/>
              <a:gd name="connsiteX203" fmla="*/ 927147 w 12192000"/>
              <a:gd name="connsiteY203" fmla="*/ 1407436 h 1783724"/>
              <a:gd name="connsiteX204" fmla="*/ 915481 w 12192000"/>
              <a:gd name="connsiteY204" fmla="*/ 1395526 h 1783724"/>
              <a:gd name="connsiteX205" fmla="*/ 884363 w 12192000"/>
              <a:gd name="connsiteY205" fmla="*/ 1395024 h 1783724"/>
              <a:gd name="connsiteX206" fmla="*/ 883522 w 12192000"/>
              <a:gd name="connsiteY206" fmla="*/ 1400267 h 1783724"/>
              <a:gd name="connsiteX207" fmla="*/ 865903 w 12192000"/>
              <a:gd name="connsiteY207" fmla="*/ 1394324 h 1783724"/>
              <a:gd name="connsiteX208" fmla="*/ 790832 w 12192000"/>
              <a:gd name="connsiteY208" fmla="*/ 1370999 h 1783724"/>
              <a:gd name="connsiteX209" fmla="*/ 749766 w 12192000"/>
              <a:gd name="connsiteY209" fmla="*/ 1353216 h 1783724"/>
              <a:gd name="connsiteX210" fmla="*/ 705470 w 12192000"/>
              <a:gd name="connsiteY210" fmla="*/ 1354328 h 1783724"/>
              <a:gd name="connsiteX211" fmla="*/ 692371 w 12192000"/>
              <a:gd name="connsiteY211" fmla="*/ 1343942 h 1783724"/>
              <a:gd name="connsiteX212" fmla="*/ 690203 w 12192000"/>
              <a:gd name="connsiteY212" fmla="*/ 1341970 h 1783724"/>
              <a:gd name="connsiteX213" fmla="*/ 679574 w 12192000"/>
              <a:gd name="connsiteY213" fmla="*/ 1338069 h 1783724"/>
              <a:gd name="connsiteX214" fmla="*/ 679009 w 12192000"/>
              <a:gd name="connsiteY214" fmla="*/ 1331966 h 1783724"/>
              <a:gd name="connsiteX215" fmla="*/ 664756 w 12192000"/>
              <a:gd name="connsiteY215" fmla="*/ 1322509 h 1783724"/>
              <a:gd name="connsiteX216" fmla="*/ 644515 w 12192000"/>
              <a:gd name="connsiteY216" fmla="*/ 1316732 h 1783724"/>
              <a:gd name="connsiteX217" fmla="*/ 545716 w 12192000"/>
              <a:gd name="connsiteY217" fmla="*/ 1294878 h 1783724"/>
              <a:gd name="connsiteX218" fmla="*/ 488094 w 12192000"/>
              <a:gd name="connsiteY218" fmla="*/ 1278596 h 1783724"/>
              <a:gd name="connsiteX219" fmla="*/ 468538 w 12192000"/>
              <a:gd name="connsiteY219" fmla="*/ 1267376 h 1783724"/>
              <a:gd name="connsiteX220" fmla="*/ 439655 w 12192000"/>
              <a:gd name="connsiteY220" fmla="*/ 1255090 h 1783724"/>
              <a:gd name="connsiteX221" fmla="*/ 390496 w 12192000"/>
              <a:gd name="connsiteY221" fmla="*/ 1229512 h 1783724"/>
              <a:gd name="connsiteX222" fmla="*/ 362616 w 12192000"/>
              <a:gd name="connsiteY222" fmla="*/ 1221981 h 1783724"/>
              <a:gd name="connsiteX223" fmla="*/ 348184 w 12192000"/>
              <a:gd name="connsiteY223" fmla="*/ 1213437 h 1783724"/>
              <a:gd name="connsiteX224" fmla="*/ 341576 w 12192000"/>
              <a:gd name="connsiteY224" fmla="*/ 1212583 h 1783724"/>
              <a:gd name="connsiteX225" fmla="*/ 320370 w 12192000"/>
              <a:gd name="connsiteY225" fmla="*/ 1206827 h 1783724"/>
              <a:gd name="connsiteX226" fmla="*/ 308082 w 12192000"/>
              <a:gd name="connsiteY226" fmla="*/ 1204195 h 1783724"/>
              <a:gd name="connsiteX227" fmla="*/ 303141 w 12192000"/>
              <a:gd name="connsiteY227" fmla="*/ 1203396 h 1783724"/>
              <a:gd name="connsiteX228" fmla="*/ 260955 w 12192000"/>
              <a:gd name="connsiteY228" fmla="*/ 1203345 h 1783724"/>
              <a:gd name="connsiteX229" fmla="*/ 234352 w 12192000"/>
              <a:gd name="connsiteY229" fmla="*/ 1193972 h 1783724"/>
              <a:gd name="connsiteX230" fmla="*/ 210954 w 12192000"/>
              <a:gd name="connsiteY230" fmla="*/ 1192326 h 1783724"/>
              <a:gd name="connsiteX231" fmla="*/ 204851 w 12192000"/>
              <a:gd name="connsiteY231" fmla="*/ 1190210 h 1783724"/>
              <a:gd name="connsiteX232" fmla="*/ 145778 w 12192000"/>
              <a:gd name="connsiteY232" fmla="*/ 1190651 h 1783724"/>
              <a:gd name="connsiteX233" fmla="*/ 105518 w 12192000"/>
              <a:gd name="connsiteY233" fmla="*/ 1184937 h 1783724"/>
              <a:gd name="connsiteX234" fmla="*/ 17623 w 12192000"/>
              <a:gd name="connsiteY234" fmla="*/ 1185238 h 1783724"/>
              <a:gd name="connsiteX235" fmla="*/ 0 w 12192000"/>
              <a:gd name="connsiteY235" fmla="*/ 1184768 h 1783724"/>
              <a:gd name="connsiteX236" fmla="*/ 0 w 12192000"/>
              <a:gd name="connsiteY236"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03062 w 12192000"/>
              <a:gd name="connsiteY132" fmla="*/ 1665094 h 1783724"/>
              <a:gd name="connsiteX133" fmla="*/ 4714053 w 12192000"/>
              <a:gd name="connsiteY133" fmla="*/ 1695822 h 1783724"/>
              <a:gd name="connsiteX134" fmla="*/ 4691073 w 12192000"/>
              <a:gd name="connsiteY134" fmla="*/ 1693377 h 1783724"/>
              <a:gd name="connsiteX135" fmla="*/ 4495727 w 12192000"/>
              <a:gd name="connsiteY135" fmla="*/ 1656633 h 1783724"/>
              <a:gd name="connsiteX136" fmla="*/ 4428317 w 12192000"/>
              <a:gd name="connsiteY136" fmla="*/ 1646311 h 1783724"/>
              <a:gd name="connsiteX137" fmla="*/ 4424455 w 12192000"/>
              <a:gd name="connsiteY137" fmla="*/ 1646545 h 1783724"/>
              <a:gd name="connsiteX138" fmla="*/ 4418141 w 12192000"/>
              <a:gd name="connsiteY138" fmla="*/ 1643457 h 1783724"/>
              <a:gd name="connsiteX139" fmla="*/ 4389054 w 12192000"/>
              <a:gd name="connsiteY139" fmla="*/ 1635100 h 1783724"/>
              <a:gd name="connsiteX140" fmla="*/ 4243963 w 12192000"/>
              <a:gd name="connsiteY140" fmla="*/ 1600547 h 1783724"/>
              <a:gd name="connsiteX141" fmla="*/ 4230390 w 12192000"/>
              <a:gd name="connsiteY141" fmla="*/ 1596782 h 1783724"/>
              <a:gd name="connsiteX142" fmla="*/ 4151096 w 12192000"/>
              <a:gd name="connsiteY142" fmla="*/ 1589415 h 1783724"/>
              <a:gd name="connsiteX143" fmla="*/ 4091729 w 12192000"/>
              <a:gd name="connsiteY143" fmla="*/ 1565484 h 1783724"/>
              <a:gd name="connsiteX144" fmla="*/ 3994992 w 12192000"/>
              <a:gd name="connsiteY144" fmla="*/ 1554250 h 1783724"/>
              <a:gd name="connsiteX145" fmla="*/ 3898778 w 12192000"/>
              <a:gd name="connsiteY145" fmla="*/ 1546088 h 1783724"/>
              <a:gd name="connsiteX146" fmla="*/ 3863728 w 12192000"/>
              <a:gd name="connsiteY146" fmla="*/ 1544567 h 1783724"/>
              <a:gd name="connsiteX147" fmla="*/ 3729252 w 12192000"/>
              <a:gd name="connsiteY147" fmla="*/ 1544592 h 1783724"/>
              <a:gd name="connsiteX148" fmla="*/ 3716543 w 12192000"/>
              <a:gd name="connsiteY148" fmla="*/ 1541771 h 1783724"/>
              <a:gd name="connsiteX149" fmla="*/ 3715389 w 12192000"/>
              <a:gd name="connsiteY149" fmla="*/ 1538406 h 1783724"/>
              <a:gd name="connsiteX150" fmla="*/ 3682391 w 12192000"/>
              <a:gd name="connsiteY150" fmla="*/ 1529372 h 1783724"/>
              <a:gd name="connsiteX151" fmla="*/ 3669607 w 12192000"/>
              <a:gd name="connsiteY151" fmla="*/ 1534463 h 1783724"/>
              <a:gd name="connsiteX152" fmla="*/ 3669577 w 12192000"/>
              <a:gd name="connsiteY152" fmla="*/ 1534458 h 1783724"/>
              <a:gd name="connsiteX153" fmla="*/ 3660365 w 12192000"/>
              <a:gd name="connsiteY153" fmla="*/ 1531370 h 1783724"/>
              <a:gd name="connsiteX154" fmla="*/ 3637171 w 12192000"/>
              <a:gd name="connsiteY154" fmla="*/ 1523813 h 1783724"/>
              <a:gd name="connsiteX155" fmla="*/ 3636519 w 12192000"/>
              <a:gd name="connsiteY155" fmla="*/ 1523773 h 1783724"/>
              <a:gd name="connsiteX156" fmla="*/ 3589716 w 12192000"/>
              <a:gd name="connsiteY156" fmla="*/ 1506360 h 1783724"/>
              <a:gd name="connsiteX157" fmla="*/ 3583541 w 12192000"/>
              <a:gd name="connsiteY157" fmla="*/ 1507469 h 1783724"/>
              <a:gd name="connsiteX158" fmla="*/ 3574426 w 12192000"/>
              <a:gd name="connsiteY158" fmla="*/ 1507574 h 1783724"/>
              <a:gd name="connsiteX159" fmla="*/ 3574190 w 12192000"/>
              <a:gd name="connsiteY159" fmla="*/ 1507350 h 1783724"/>
              <a:gd name="connsiteX160" fmla="*/ 3565671 w 12192000"/>
              <a:gd name="connsiteY160" fmla="*/ 1507894 h 1783724"/>
              <a:gd name="connsiteX161" fmla="*/ 3515816 w 12192000"/>
              <a:gd name="connsiteY161" fmla="*/ 1499688 h 1783724"/>
              <a:gd name="connsiteX162" fmla="*/ 3452912 w 12192000"/>
              <a:gd name="connsiteY162" fmla="*/ 1496444 h 1783724"/>
              <a:gd name="connsiteX163" fmla="*/ 3380405 w 12192000"/>
              <a:gd name="connsiteY163" fmla="*/ 1486216 h 1783724"/>
              <a:gd name="connsiteX164" fmla="*/ 3343625 w 12192000"/>
              <a:gd name="connsiteY164" fmla="*/ 1500147 h 1783724"/>
              <a:gd name="connsiteX165" fmla="*/ 3323774 w 12192000"/>
              <a:gd name="connsiteY165" fmla="*/ 1501476 h 1783724"/>
              <a:gd name="connsiteX166" fmla="*/ 3321444 w 12192000"/>
              <a:gd name="connsiteY166" fmla="*/ 1500659 h 1783724"/>
              <a:gd name="connsiteX167" fmla="*/ 3242143 w 12192000"/>
              <a:gd name="connsiteY167" fmla="*/ 1505268 h 1783724"/>
              <a:gd name="connsiteX168" fmla="*/ 3122401 w 12192000"/>
              <a:gd name="connsiteY168" fmla="*/ 1511314 h 1783724"/>
              <a:gd name="connsiteX169" fmla="*/ 3010177 w 12192000"/>
              <a:gd name="connsiteY169" fmla="*/ 1513132 h 1783724"/>
              <a:gd name="connsiteX170" fmla="*/ 2782615 w 12192000"/>
              <a:gd name="connsiteY170" fmla="*/ 1509375 h 1783724"/>
              <a:gd name="connsiteX171" fmla="*/ 2668665 w 12192000"/>
              <a:gd name="connsiteY171" fmla="*/ 1517660 h 1783724"/>
              <a:gd name="connsiteX172" fmla="*/ 2548073 w 12192000"/>
              <a:gd name="connsiteY172" fmla="*/ 1516667 h 1783724"/>
              <a:gd name="connsiteX173" fmla="*/ 2423377 w 12192000"/>
              <a:gd name="connsiteY173" fmla="*/ 1527776 h 1783724"/>
              <a:gd name="connsiteX174" fmla="*/ 2295298 w 12192000"/>
              <a:gd name="connsiteY174" fmla="*/ 1534368 h 1783724"/>
              <a:gd name="connsiteX175" fmla="*/ 2188781 w 12192000"/>
              <a:gd name="connsiteY175" fmla="*/ 1529677 h 1783724"/>
              <a:gd name="connsiteX176" fmla="*/ 2074855 w 12192000"/>
              <a:gd name="connsiteY176" fmla="*/ 1515446 h 1783724"/>
              <a:gd name="connsiteX177" fmla="*/ 2012587 w 12192000"/>
              <a:gd name="connsiteY177" fmla="*/ 1522487 h 1783724"/>
              <a:gd name="connsiteX178" fmla="*/ 1932075 w 12192000"/>
              <a:gd name="connsiteY178" fmla="*/ 1517914 h 1783724"/>
              <a:gd name="connsiteX179" fmla="*/ 1908490 w 12192000"/>
              <a:gd name="connsiteY179" fmla="*/ 1526423 h 1783724"/>
              <a:gd name="connsiteX180" fmla="*/ 1908410 w 12192000"/>
              <a:gd name="connsiteY180" fmla="*/ 1526410 h 1783724"/>
              <a:gd name="connsiteX181" fmla="*/ 1901918 w 12192000"/>
              <a:gd name="connsiteY181" fmla="*/ 1522410 h 1783724"/>
              <a:gd name="connsiteX182" fmla="*/ 1876753 w 12192000"/>
              <a:gd name="connsiteY182" fmla="*/ 1517619 h 1783724"/>
              <a:gd name="connsiteX183" fmla="*/ 1858194 w 12192000"/>
              <a:gd name="connsiteY183" fmla="*/ 1522343 h 1783724"/>
              <a:gd name="connsiteX184" fmla="*/ 1702657 w 12192000"/>
              <a:gd name="connsiteY184" fmla="*/ 1510562 h 1783724"/>
              <a:gd name="connsiteX185" fmla="*/ 1701421 w 12192000"/>
              <a:gd name="connsiteY185" fmla="*/ 1510775 h 1783724"/>
              <a:gd name="connsiteX186" fmla="*/ 1699973 w 12192000"/>
              <a:gd name="connsiteY186" fmla="*/ 1507739 h 1783724"/>
              <a:gd name="connsiteX187" fmla="*/ 1682526 w 12192000"/>
              <a:gd name="connsiteY187" fmla="*/ 1504598 h 1783724"/>
              <a:gd name="connsiteX188" fmla="*/ 1677380 w 12192000"/>
              <a:gd name="connsiteY188" fmla="*/ 1504851 h 1783724"/>
              <a:gd name="connsiteX189" fmla="*/ 1670304 w 12192000"/>
              <a:gd name="connsiteY189" fmla="*/ 1503744 h 1783724"/>
              <a:gd name="connsiteX190" fmla="*/ 1670197 w 12192000"/>
              <a:gd name="connsiteY190" fmla="*/ 1503497 h 1783724"/>
              <a:gd name="connsiteX191" fmla="*/ 1626301 w 12192000"/>
              <a:gd name="connsiteY191" fmla="*/ 1474931 h 1783724"/>
              <a:gd name="connsiteX192" fmla="*/ 1535119 w 12192000"/>
              <a:gd name="connsiteY192" fmla="*/ 1463075 h 1783724"/>
              <a:gd name="connsiteX193" fmla="*/ 1531340 w 12192000"/>
              <a:gd name="connsiteY193" fmla="*/ 1461293 h 1783724"/>
              <a:gd name="connsiteX194" fmla="*/ 1498454 w 12192000"/>
              <a:gd name="connsiteY194" fmla="*/ 1463478 h 1783724"/>
              <a:gd name="connsiteX195" fmla="*/ 1478806 w 12192000"/>
              <a:gd name="connsiteY195" fmla="*/ 1464611 h 1783724"/>
              <a:gd name="connsiteX196" fmla="*/ 1358081 w 12192000"/>
              <a:gd name="connsiteY196" fmla="*/ 1455545 h 1783724"/>
              <a:gd name="connsiteX197" fmla="*/ 1222449 w 12192000"/>
              <a:gd name="connsiteY197" fmla="*/ 1455454 h 1783724"/>
              <a:gd name="connsiteX198" fmla="*/ 1180983 w 12192000"/>
              <a:gd name="connsiteY198" fmla="*/ 1440557 h 1783724"/>
              <a:gd name="connsiteX199" fmla="*/ 1018426 w 12192000"/>
              <a:gd name="connsiteY199" fmla="*/ 1400226 h 1783724"/>
              <a:gd name="connsiteX200" fmla="*/ 940021 w 12192000"/>
              <a:gd name="connsiteY200" fmla="*/ 1409452 h 1783724"/>
              <a:gd name="connsiteX201" fmla="*/ 940362 w 12192000"/>
              <a:gd name="connsiteY201" fmla="*/ 1408090 h 1783724"/>
              <a:gd name="connsiteX202" fmla="*/ 927147 w 12192000"/>
              <a:gd name="connsiteY202" fmla="*/ 1407436 h 1783724"/>
              <a:gd name="connsiteX203" fmla="*/ 915481 w 12192000"/>
              <a:gd name="connsiteY203" fmla="*/ 1395526 h 1783724"/>
              <a:gd name="connsiteX204" fmla="*/ 884363 w 12192000"/>
              <a:gd name="connsiteY204" fmla="*/ 1395024 h 1783724"/>
              <a:gd name="connsiteX205" fmla="*/ 883522 w 12192000"/>
              <a:gd name="connsiteY205" fmla="*/ 1400267 h 1783724"/>
              <a:gd name="connsiteX206" fmla="*/ 865903 w 12192000"/>
              <a:gd name="connsiteY206" fmla="*/ 1394324 h 1783724"/>
              <a:gd name="connsiteX207" fmla="*/ 790832 w 12192000"/>
              <a:gd name="connsiteY207" fmla="*/ 1370999 h 1783724"/>
              <a:gd name="connsiteX208" fmla="*/ 749766 w 12192000"/>
              <a:gd name="connsiteY208" fmla="*/ 1353216 h 1783724"/>
              <a:gd name="connsiteX209" fmla="*/ 705470 w 12192000"/>
              <a:gd name="connsiteY209" fmla="*/ 1354328 h 1783724"/>
              <a:gd name="connsiteX210" fmla="*/ 692371 w 12192000"/>
              <a:gd name="connsiteY210" fmla="*/ 1343942 h 1783724"/>
              <a:gd name="connsiteX211" fmla="*/ 690203 w 12192000"/>
              <a:gd name="connsiteY211" fmla="*/ 1341970 h 1783724"/>
              <a:gd name="connsiteX212" fmla="*/ 679574 w 12192000"/>
              <a:gd name="connsiteY212" fmla="*/ 1338069 h 1783724"/>
              <a:gd name="connsiteX213" fmla="*/ 679009 w 12192000"/>
              <a:gd name="connsiteY213" fmla="*/ 1331966 h 1783724"/>
              <a:gd name="connsiteX214" fmla="*/ 664756 w 12192000"/>
              <a:gd name="connsiteY214" fmla="*/ 1322509 h 1783724"/>
              <a:gd name="connsiteX215" fmla="*/ 644515 w 12192000"/>
              <a:gd name="connsiteY215" fmla="*/ 1316732 h 1783724"/>
              <a:gd name="connsiteX216" fmla="*/ 545716 w 12192000"/>
              <a:gd name="connsiteY216" fmla="*/ 1294878 h 1783724"/>
              <a:gd name="connsiteX217" fmla="*/ 488094 w 12192000"/>
              <a:gd name="connsiteY217" fmla="*/ 1278596 h 1783724"/>
              <a:gd name="connsiteX218" fmla="*/ 468538 w 12192000"/>
              <a:gd name="connsiteY218" fmla="*/ 1267376 h 1783724"/>
              <a:gd name="connsiteX219" fmla="*/ 439655 w 12192000"/>
              <a:gd name="connsiteY219" fmla="*/ 1255090 h 1783724"/>
              <a:gd name="connsiteX220" fmla="*/ 390496 w 12192000"/>
              <a:gd name="connsiteY220" fmla="*/ 1229512 h 1783724"/>
              <a:gd name="connsiteX221" fmla="*/ 362616 w 12192000"/>
              <a:gd name="connsiteY221" fmla="*/ 1221981 h 1783724"/>
              <a:gd name="connsiteX222" fmla="*/ 348184 w 12192000"/>
              <a:gd name="connsiteY222" fmla="*/ 1213437 h 1783724"/>
              <a:gd name="connsiteX223" fmla="*/ 341576 w 12192000"/>
              <a:gd name="connsiteY223" fmla="*/ 1212583 h 1783724"/>
              <a:gd name="connsiteX224" fmla="*/ 320370 w 12192000"/>
              <a:gd name="connsiteY224" fmla="*/ 1206827 h 1783724"/>
              <a:gd name="connsiteX225" fmla="*/ 308082 w 12192000"/>
              <a:gd name="connsiteY225" fmla="*/ 1204195 h 1783724"/>
              <a:gd name="connsiteX226" fmla="*/ 303141 w 12192000"/>
              <a:gd name="connsiteY226" fmla="*/ 1203396 h 1783724"/>
              <a:gd name="connsiteX227" fmla="*/ 260955 w 12192000"/>
              <a:gd name="connsiteY227" fmla="*/ 1203345 h 1783724"/>
              <a:gd name="connsiteX228" fmla="*/ 234352 w 12192000"/>
              <a:gd name="connsiteY228" fmla="*/ 1193972 h 1783724"/>
              <a:gd name="connsiteX229" fmla="*/ 210954 w 12192000"/>
              <a:gd name="connsiteY229" fmla="*/ 1192326 h 1783724"/>
              <a:gd name="connsiteX230" fmla="*/ 204851 w 12192000"/>
              <a:gd name="connsiteY230" fmla="*/ 1190210 h 1783724"/>
              <a:gd name="connsiteX231" fmla="*/ 145778 w 12192000"/>
              <a:gd name="connsiteY231" fmla="*/ 1190651 h 1783724"/>
              <a:gd name="connsiteX232" fmla="*/ 105518 w 12192000"/>
              <a:gd name="connsiteY232" fmla="*/ 1184937 h 1783724"/>
              <a:gd name="connsiteX233" fmla="*/ 17623 w 12192000"/>
              <a:gd name="connsiteY233" fmla="*/ 1185238 h 1783724"/>
              <a:gd name="connsiteX234" fmla="*/ 0 w 12192000"/>
              <a:gd name="connsiteY234" fmla="*/ 1184768 h 1783724"/>
              <a:gd name="connsiteX235" fmla="*/ 0 w 12192000"/>
              <a:gd name="connsiteY235"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57308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87688 w 12192000"/>
              <a:gd name="connsiteY106" fmla="*/ 1727643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6997704 w 12192000"/>
              <a:gd name="connsiteY104" fmla="*/ 1681043 h 1783724"/>
              <a:gd name="connsiteX105" fmla="*/ 6883473 w 12192000"/>
              <a:gd name="connsiteY105" fmla="*/ 1705122 h 1783724"/>
              <a:gd name="connsiteX106" fmla="*/ 6692022 w 12192000"/>
              <a:gd name="connsiteY106" fmla="*/ 1713707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04542 w 12192000"/>
              <a:gd name="connsiteY99" fmla="*/ 1667362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7002038 w 12192000"/>
              <a:gd name="connsiteY104" fmla="*/ 1684528 h 1783724"/>
              <a:gd name="connsiteX105" fmla="*/ 6883473 w 12192000"/>
              <a:gd name="connsiteY105" fmla="*/ 1705122 h 1783724"/>
              <a:gd name="connsiteX106" fmla="*/ 6692022 w 12192000"/>
              <a:gd name="connsiteY106" fmla="*/ 1713707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26210 w 12192000"/>
              <a:gd name="connsiteY99" fmla="*/ 1684783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7002038 w 12192000"/>
              <a:gd name="connsiteY104" fmla="*/ 1684528 h 1783724"/>
              <a:gd name="connsiteX105" fmla="*/ 6883473 w 12192000"/>
              <a:gd name="connsiteY105" fmla="*/ 1705122 h 1783724"/>
              <a:gd name="connsiteX106" fmla="*/ 6692022 w 12192000"/>
              <a:gd name="connsiteY106" fmla="*/ 1713707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4006 w 12192000"/>
              <a:gd name="connsiteY118" fmla="*/ 1763436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83724"/>
              <a:gd name="connsiteX1" fmla="*/ 12192000 w 12192000"/>
              <a:gd name="connsiteY1" fmla="*/ 0 h 1783724"/>
              <a:gd name="connsiteX2" fmla="*/ 12192000 w 12192000"/>
              <a:gd name="connsiteY2" fmla="*/ 1129867 h 1783724"/>
              <a:gd name="connsiteX3" fmla="*/ 12174158 w 12192000"/>
              <a:gd name="connsiteY3" fmla="*/ 1133797 h 1783724"/>
              <a:gd name="connsiteX4" fmla="*/ 12111983 w 12192000"/>
              <a:gd name="connsiteY4" fmla="*/ 1161939 h 1783724"/>
              <a:gd name="connsiteX5" fmla="*/ 11967186 w 12192000"/>
              <a:gd name="connsiteY5" fmla="*/ 1201206 h 1783724"/>
              <a:gd name="connsiteX6" fmla="*/ 11953646 w 12192000"/>
              <a:gd name="connsiteY6" fmla="*/ 1205499 h 1783724"/>
              <a:gd name="connsiteX7" fmla="*/ 11874413 w 12192000"/>
              <a:gd name="connsiteY7" fmla="*/ 1213569 h 1783724"/>
              <a:gd name="connsiteX8" fmla="*/ 11815251 w 12192000"/>
              <a:gd name="connsiteY8" fmla="*/ 1241020 h 1783724"/>
              <a:gd name="connsiteX9" fmla="*/ 11718610 w 12192000"/>
              <a:gd name="connsiteY9" fmla="*/ 1253479 h 1783724"/>
              <a:gd name="connsiteX10" fmla="*/ 11622463 w 12192000"/>
              <a:gd name="connsiteY10" fmla="*/ 1262368 h 1783724"/>
              <a:gd name="connsiteX11" fmla="*/ 11587426 w 12192000"/>
              <a:gd name="connsiteY11" fmla="*/ 1263916 h 1783724"/>
              <a:gd name="connsiteX12" fmla="*/ 11471543 w 12192000"/>
              <a:gd name="connsiteY12" fmla="*/ 1280394 h 1783724"/>
              <a:gd name="connsiteX13" fmla="*/ 11406215 w 12192000"/>
              <a:gd name="connsiteY13" fmla="*/ 1280453 h 1783724"/>
              <a:gd name="connsiteX14" fmla="*/ 11361043 w 12192000"/>
              <a:gd name="connsiteY14" fmla="*/ 1286632 h 1783724"/>
              <a:gd name="connsiteX15" fmla="*/ 11259450 w 12192000"/>
              <a:gd name="connsiteY15" fmla="*/ 1286738 h 1783724"/>
              <a:gd name="connsiteX16" fmla="*/ 11154950 w 12192000"/>
              <a:gd name="connsiteY16" fmla="*/ 1291274 h 1783724"/>
              <a:gd name="connsiteX17" fmla="*/ 11055163 w 12192000"/>
              <a:gd name="connsiteY17" fmla="*/ 1282991 h 1783724"/>
              <a:gd name="connsiteX18" fmla="*/ 10959430 w 12192000"/>
              <a:gd name="connsiteY18" fmla="*/ 1284028 h 1783724"/>
              <a:gd name="connsiteX19" fmla="*/ 10886552 w 12192000"/>
              <a:gd name="connsiteY19" fmla="*/ 1294734 h 1783724"/>
              <a:gd name="connsiteX20" fmla="*/ 10832696 w 12192000"/>
              <a:gd name="connsiteY20" fmla="*/ 1296692 h 1783724"/>
              <a:gd name="connsiteX21" fmla="*/ 10772242 w 12192000"/>
              <a:gd name="connsiteY21" fmla="*/ 1273555 h 1783724"/>
              <a:gd name="connsiteX22" fmla="*/ 10696254 w 12192000"/>
              <a:gd name="connsiteY22" fmla="*/ 1259247 h 1783724"/>
              <a:gd name="connsiteX23" fmla="*/ 10577832 w 12192000"/>
              <a:gd name="connsiteY23" fmla="*/ 1255994 h 1783724"/>
              <a:gd name="connsiteX24" fmla="*/ 10531976 w 12192000"/>
              <a:gd name="connsiteY24" fmla="*/ 1249692 h 1783724"/>
              <a:gd name="connsiteX25" fmla="*/ 10453101 w 12192000"/>
              <a:gd name="connsiteY25" fmla="*/ 1241000 h 1783724"/>
              <a:gd name="connsiteX26" fmla="*/ 10407706 w 12192000"/>
              <a:gd name="connsiteY26" fmla="*/ 1235650 h 1783724"/>
              <a:gd name="connsiteX27" fmla="*/ 10368559 w 12192000"/>
              <a:gd name="connsiteY27" fmla="*/ 1235686 h 1783724"/>
              <a:gd name="connsiteX28" fmla="*/ 10352542 w 12192000"/>
              <a:gd name="connsiteY28" fmla="*/ 1245817 h 1783724"/>
              <a:gd name="connsiteX29" fmla="*/ 10294918 w 12192000"/>
              <a:gd name="connsiteY29" fmla="*/ 1263549 h 1783724"/>
              <a:gd name="connsiteX30" fmla="*/ 10271059 w 12192000"/>
              <a:gd name="connsiteY30" fmla="*/ 1265010 h 1783724"/>
              <a:gd name="connsiteX31" fmla="*/ 10239064 w 12192000"/>
              <a:gd name="connsiteY31" fmla="*/ 1270598 h 1783724"/>
              <a:gd name="connsiteX32" fmla="*/ 10181078 w 12192000"/>
              <a:gd name="connsiteY32" fmla="*/ 1276374 h 1783724"/>
              <a:gd name="connsiteX33" fmla="*/ 10153458 w 12192000"/>
              <a:gd name="connsiteY33" fmla="*/ 1285229 h 1783724"/>
              <a:gd name="connsiteX34" fmla="*/ 10140775 w 12192000"/>
              <a:gd name="connsiteY34" fmla="*/ 1285847 h 1783724"/>
              <a:gd name="connsiteX35" fmla="*/ 10132055 w 12192000"/>
              <a:gd name="connsiteY35" fmla="*/ 1297214 h 1783724"/>
              <a:gd name="connsiteX36" fmla="*/ 10094093 w 12192000"/>
              <a:gd name="connsiteY36" fmla="*/ 1316697 h 1783724"/>
              <a:gd name="connsiteX37" fmla="*/ 10054855 w 12192000"/>
              <a:gd name="connsiteY37" fmla="*/ 1316203 h 1783724"/>
              <a:gd name="connsiteX38" fmla="*/ 10016268 w 12192000"/>
              <a:gd name="connsiteY38" fmla="*/ 1325133 h 1783724"/>
              <a:gd name="connsiteX39" fmla="*/ 9937115 w 12192000"/>
              <a:gd name="connsiteY39" fmla="*/ 1337731 h 1783724"/>
              <a:gd name="connsiteX40" fmla="*/ 9824942 w 12192000"/>
              <a:gd name="connsiteY40" fmla="*/ 1342969 h 1783724"/>
              <a:gd name="connsiteX41" fmla="*/ 9705553 w 12192000"/>
              <a:gd name="connsiteY41" fmla="*/ 1359323 h 1783724"/>
              <a:gd name="connsiteX42" fmla="*/ 9589915 w 12192000"/>
              <a:gd name="connsiteY42" fmla="*/ 1382355 h 1783724"/>
              <a:gd name="connsiteX43" fmla="*/ 9315048 w 12192000"/>
              <a:gd name="connsiteY43" fmla="*/ 1428626 h 1783724"/>
              <a:gd name="connsiteX44" fmla="*/ 9209077 w 12192000"/>
              <a:gd name="connsiteY44" fmla="*/ 1448049 h 1783724"/>
              <a:gd name="connsiteX45" fmla="*/ 9133300 w 12192000"/>
              <a:gd name="connsiteY45" fmla="*/ 1456152 h 1783724"/>
              <a:gd name="connsiteX46" fmla="*/ 9031264 w 12192000"/>
              <a:gd name="connsiteY46" fmla="*/ 1462053 h 1783724"/>
              <a:gd name="connsiteX47" fmla="*/ 8983321 w 12192000"/>
              <a:gd name="connsiteY47" fmla="*/ 1464616 h 1783724"/>
              <a:gd name="connsiteX48" fmla="*/ 8983035 w 12192000"/>
              <a:gd name="connsiteY48" fmla="*/ 1464417 h 1783724"/>
              <a:gd name="connsiteX49" fmla="*/ 8974072 w 12192000"/>
              <a:gd name="connsiteY49" fmla="*/ 1465390 h 1783724"/>
              <a:gd name="connsiteX50" fmla="*/ 8968242 w 12192000"/>
              <a:gd name="connsiteY50" fmla="*/ 1467079 h 1783724"/>
              <a:gd name="connsiteX51" fmla="*/ 8952199 w 12192000"/>
              <a:gd name="connsiteY51" fmla="*/ 1469700 h 1783724"/>
              <a:gd name="connsiteX52" fmla="*/ 8945873 w 12192000"/>
              <a:gd name="connsiteY52" fmla="*/ 1469099 h 1783724"/>
              <a:gd name="connsiteX53" fmla="*/ 8940905 w 12192000"/>
              <a:gd name="connsiteY53" fmla="*/ 1467238 h 1783724"/>
              <a:gd name="connsiteX54" fmla="*/ 8906846 w 12192000"/>
              <a:gd name="connsiteY54" fmla="*/ 1464481 h 1783724"/>
              <a:gd name="connsiteX55" fmla="*/ 8730411 w 12192000"/>
              <a:gd name="connsiteY55" fmla="*/ 1479838 h 1783724"/>
              <a:gd name="connsiteX56" fmla="*/ 8685834 w 12192000"/>
              <a:gd name="connsiteY56" fmla="*/ 1481431 h 1783724"/>
              <a:gd name="connsiteX57" fmla="*/ 8574116 w 12192000"/>
              <a:gd name="connsiteY57" fmla="*/ 1488166 h 1783724"/>
              <a:gd name="connsiteX58" fmla="*/ 8503254 w 12192000"/>
              <a:gd name="connsiteY58" fmla="*/ 1475627 h 1783724"/>
              <a:gd name="connsiteX59" fmla="*/ 8489028 w 12192000"/>
              <a:gd name="connsiteY59" fmla="*/ 1480483 h 1783724"/>
              <a:gd name="connsiteX60" fmla="*/ 8484222 w 12192000"/>
              <a:gd name="connsiteY60" fmla="*/ 1482955 h 1783724"/>
              <a:gd name="connsiteX61" fmla="*/ 8476034 w 12192000"/>
              <a:gd name="connsiteY61" fmla="*/ 1485197 h 1783724"/>
              <a:gd name="connsiteX62" fmla="*/ 8475659 w 12192000"/>
              <a:gd name="connsiteY62" fmla="*/ 1485048 h 1783724"/>
              <a:gd name="connsiteX63" fmla="*/ 8468325 w 12192000"/>
              <a:gd name="connsiteY63" fmla="*/ 1487552 h 1783724"/>
              <a:gd name="connsiteX64" fmla="*/ 8401298 w 12192000"/>
              <a:gd name="connsiteY64" fmla="*/ 1493672 h 1783724"/>
              <a:gd name="connsiteX65" fmla="*/ 8390295 w 12192000"/>
              <a:gd name="connsiteY65" fmla="*/ 1502138 h 1783724"/>
              <a:gd name="connsiteX66" fmla="*/ 8370102 w 12192000"/>
              <a:gd name="connsiteY66" fmla="*/ 1508730 h 1783724"/>
              <a:gd name="connsiteX67" fmla="*/ 8248843 w 12192000"/>
              <a:gd name="connsiteY67" fmla="*/ 1537060 h 1783724"/>
              <a:gd name="connsiteX68" fmla="*/ 8244399 w 12192000"/>
              <a:gd name="connsiteY68" fmla="*/ 1538596 h 1783724"/>
              <a:gd name="connsiteX69" fmla="*/ 8241700 w 12192000"/>
              <a:gd name="connsiteY69" fmla="*/ 1538396 h 1783724"/>
              <a:gd name="connsiteX70" fmla="*/ 8230388 w 12192000"/>
              <a:gd name="connsiteY70" fmla="*/ 1546517 h 1783724"/>
              <a:gd name="connsiteX71" fmla="*/ 8224228 w 12192000"/>
              <a:gd name="connsiteY71" fmla="*/ 1557267 h 1783724"/>
              <a:gd name="connsiteX72" fmla="*/ 8199666 w 12192000"/>
              <a:gd name="connsiteY72" fmla="*/ 1559012 h 1783724"/>
              <a:gd name="connsiteX73" fmla="*/ 8194548 w 12192000"/>
              <a:gd name="connsiteY73" fmla="*/ 1565013 h 1783724"/>
              <a:gd name="connsiteX74" fmla="*/ 8165771 w 12192000"/>
              <a:gd name="connsiteY74" fmla="*/ 1579116 h 1783724"/>
              <a:gd name="connsiteX75" fmla="*/ 8116832 w 12192000"/>
              <a:gd name="connsiteY75" fmla="*/ 1608547 h 1783724"/>
              <a:gd name="connsiteX76" fmla="*/ 8089016 w 12192000"/>
              <a:gd name="connsiteY76" fmla="*/ 1617129 h 1783724"/>
              <a:gd name="connsiteX77" fmla="*/ 8074658 w 12192000"/>
              <a:gd name="connsiteY77" fmla="*/ 1626971 h 1783724"/>
              <a:gd name="connsiteX78" fmla="*/ 8068056 w 12192000"/>
              <a:gd name="connsiteY78" fmla="*/ 1627924 h 1783724"/>
              <a:gd name="connsiteX79" fmla="*/ 8046900 w 12192000"/>
              <a:gd name="connsiteY79" fmla="*/ 1634483 h 1783724"/>
              <a:gd name="connsiteX80" fmla="*/ 8034634 w 12192000"/>
              <a:gd name="connsiteY80" fmla="*/ 1637466 h 1783724"/>
              <a:gd name="connsiteX81" fmla="*/ 8029700 w 12192000"/>
              <a:gd name="connsiteY81" fmla="*/ 1638364 h 1783724"/>
              <a:gd name="connsiteX82" fmla="*/ 7987514 w 12192000"/>
              <a:gd name="connsiteY82" fmla="*/ 1638160 h 1783724"/>
              <a:gd name="connsiteX83" fmla="*/ 7960991 w 12192000"/>
              <a:gd name="connsiteY83" fmla="*/ 1648892 h 1783724"/>
              <a:gd name="connsiteX84" fmla="*/ 7937606 w 12192000"/>
              <a:gd name="connsiteY84" fmla="*/ 1650659 h 1783724"/>
              <a:gd name="connsiteX85" fmla="*/ 7931522 w 12192000"/>
              <a:gd name="connsiteY85" fmla="*/ 1653082 h 1783724"/>
              <a:gd name="connsiteX86" fmla="*/ 7872444 w 12192000"/>
              <a:gd name="connsiteY86" fmla="*/ 1652202 h 1783724"/>
              <a:gd name="connsiteX87" fmla="*/ 7832232 w 12192000"/>
              <a:gd name="connsiteY87" fmla="*/ 1658594 h 1783724"/>
              <a:gd name="connsiteX88" fmla="*/ 7744332 w 12192000"/>
              <a:gd name="connsiteY88" fmla="*/ 1657695 h 1783724"/>
              <a:gd name="connsiteX89" fmla="*/ 7723062 w 12192000"/>
              <a:gd name="connsiteY89" fmla="*/ 1658222 h 1783724"/>
              <a:gd name="connsiteX90" fmla="*/ 7705682 w 12192000"/>
              <a:gd name="connsiteY90" fmla="*/ 1664606 h 1783724"/>
              <a:gd name="connsiteX91" fmla="*/ 7702441 w 12192000"/>
              <a:gd name="connsiteY91" fmla="*/ 1671260 h 1783724"/>
              <a:gd name="connsiteX92" fmla="*/ 7690889 w 12192000"/>
              <a:gd name="connsiteY92" fmla="*/ 1672499 h 1783724"/>
              <a:gd name="connsiteX93" fmla="*/ 7688002 w 12192000"/>
              <a:gd name="connsiteY93" fmla="*/ 1674071 h 1783724"/>
              <a:gd name="connsiteX94" fmla="*/ 7671275 w 12192000"/>
              <a:gd name="connsiteY94" fmla="*/ 1681835 h 1783724"/>
              <a:gd name="connsiteX95" fmla="*/ 7585018 w 12192000"/>
              <a:gd name="connsiteY95" fmla="*/ 1675431 h 1783724"/>
              <a:gd name="connsiteX96" fmla="*/ 7471472 w 12192000"/>
              <a:gd name="connsiteY96" fmla="*/ 1682487 h 1783724"/>
              <a:gd name="connsiteX97" fmla="*/ 7381391 w 12192000"/>
              <a:gd name="connsiteY97" fmla="*/ 1689122 h 1783724"/>
              <a:gd name="connsiteX98" fmla="*/ 7292528 w 12192000"/>
              <a:gd name="connsiteY98" fmla="*/ 1689863 h 1783724"/>
              <a:gd name="connsiteX99" fmla="*/ 7226210 w 12192000"/>
              <a:gd name="connsiteY99" fmla="*/ 1684783 h 1783724"/>
              <a:gd name="connsiteX100" fmla="*/ 7179107 w 12192000"/>
              <a:gd name="connsiteY100" fmla="*/ 1664705 h 1783724"/>
              <a:gd name="connsiteX101" fmla="*/ 7176110 w 12192000"/>
              <a:gd name="connsiteY101" fmla="*/ 1667956 h 1783724"/>
              <a:gd name="connsiteX102" fmla="*/ 7149935 w 12192000"/>
              <a:gd name="connsiteY102" fmla="*/ 1671723 h 1783724"/>
              <a:gd name="connsiteX103" fmla="*/ 7076173 w 12192000"/>
              <a:gd name="connsiteY103" fmla="*/ 1681613 h 1783724"/>
              <a:gd name="connsiteX104" fmla="*/ 7002038 w 12192000"/>
              <a:gd name="connsiteY104" fmla="*/ 1684528 h 1783724"/>
              <a:gd name="connsiteX105" fmla="*/ 6883473 w 12192000"/>
              <a:gd name="connsiteY105" fmla="*/ 1705122 h 1783724"/>
              <a:gd name="connsiteX106" fmla="*/ 6692022 w 12192000"/>
              <a:gd name="connsiteY106" fmla="*/ 1713707 h 1783724"/>
              <a:gd name="connsiteX107" fmla="*/ 6589722 w 12192000"/>
              <a:gd name="connsiteY107" fmla="*/ 1723098 h 1783724"/>
              <a:gd name="connsiteX108" fmla="*/ 6301694 w 12192000"/>
              <a:gd name="connsiteY108" fmla="*/ 1743703 h 1783724"/>
              <a:gd name="connsiteX109" fmla="*/ 6183195 w 12192000"/>
              <a:gd name="connsiteY109" fmla="*/ 1758873 h 1783724"/>
              <a:gd name="connsiteX110" fmla="*/ 6123126 w 12192000"/>
              <a:gd name="connsiteY110" fmla="*/ 1768552 h 1783724"/>
              <a:gd name="connsiteX111" fmla="*/ 6096136 w 12192000"/>
              <a:gd name="connsiteY111" fmla="*/ 1767260 h 1783724"/>
              <a:gd name="connsiteX112" fmla="*/ 6032917 w 12192000"/>
              <a:gd name="connsiteY112" fmla="*/ 1781697 h 1783724"/>
              <a:gd name="connsiteX113" fmla="*/ 5977870 w 12192000"/>
              <a:gd name="connsiteY113" fmla="*/ 1771268 h 1783724"/>
              <a:gd name="connsiteX114" fmla="*/ 5916336 w 12192000"/>
              <a:gd name="connsiteY114" fmla="*/ 1780879 h 1783724"/>
              <a:gd name="connsiteX115" fmla="*/ 5867980 w 12192000"/>
              <a:gd name="connsiteY115" fmla="*/ 1783724 h 1783724"/>
              <a:gd name="connsiteX116" fmla="*/ 5743302 w 12192000"/>
              <a:gd name="connsiteY116" fmla="*/ 1782136 h 1783724"/>
              <a:gd name="connsiteX117" fmla="*/ 5607054 w 12192000"/>
              <a:gd name="connsiteY117" fmla="*/ 1775578 h 1783724"/>
              <a:gd name="connsiteX118" fmla="*/ 5468340 w 12192000"/>
              <a:gd name="connsiteY118" fmla="*/ 1777373 h 1783724"/>
              <a:gd name="connsiteX119" fmla="*/ 5412840 w 12192000"/>
              <a:gd name="connsiteY119" fmla="*/ 1767920 h 1783724"/>
              <a:gd name="connsiteX120" fmla="*/ 5361713 w 12192000"/>
              <a:gd name="connsiteY120" fmla="*/ 1773980 h 1783724"/>
              <a:gd name="connsiteX121" fmla="*/ 5241786 w 12192000"/>
              <a:gd name="connsiteY121" fmla="*/ 1756656 h 1783724"/>
              <a:gd name="connsiteX122" fmla="*/ 5202963 w 12192000"/>
              <a:gd name="connsiteY122" fmla="*/ 1747306 h 1783724"/>
              <a:gd name="connsiteX123" fmla="*/ 5154668 w 12192000"/>
              <a:gd name="connsiteY123" fmla="*/ 1744668 h 1783724"/>
              <a:gd name="connsiteX124" fmla="*/ 5136547 w 12192000"/>
              <a:gd name="connsiteY124" fmla="*/ 1738620 h 1783724"/>
              <a:gd name="connsiteX125" fmla="*/ 5122587 w 12192000"/>
              <a:gd name="connsiteY125" fmla="*/ 1735756 h 1783724"/>
              <a:gd name="connsiteX126" fmla="*/ 5119579 w 12192000"/>
              <a:gd name="connsiteY126" fmla="*/ 1734004 h 1783724"/>
              <a:gd name="connsiteX127" fmla="*/ 5101616 w 12192000"/>
              <a:gd name="connsiteY127" fmla="*/ 1724948 h 1783724"/>
              <a:gd name="connsiteX128" fmla="*/ 5045783 w 12192000"/>
              <a:gd name="connsiteY128" fmla="*/ 1730209 h 1783724"/>
              <a:gd name="connsiteX129" fmla="*/ 4991477 w 12192000"/>
              <a:gd name="connsiteY129" fmla="*/ 1716450 h 1783724"/>
              <a:gd name="connsiteX130" fmla="*/ 4820387 w 12192000"/>
              <a:gd name="connsiteY130" fmla="*/ 1695973 h 1783724"/>
              <a:gd name="connsiteX131" fmla="*/ 4755339 w 12192000"/>
              <a:gd name="connsiteY131" fmla="*/ 1700569 h 1783724"/>
              <a:gd name="connsiteX132" fmla="*/ 4714053 w 12192000"/>
              <a:gd name="connsiteY132" fmla="*/ 1695822 h 1783724"/>
              <a:gd name="connsiteX133" fmla="*/ 4691073 w 12192000"/>
              <a:gd name="connsiteY133" fmla="*/ 1693377 h 1783724"/>
              <a:gd name="connsiteX134" fmla="*/ 4495727 w 12192000"/>
              <a:gd name="connsiteY134" fmla="*/ 1656633 h 1783724"/>
              <a:gd name="connsiteX135" fmla="*/ 4428317 w 12192000"/>
              <a:gd name="connsiteY135" fmla="*/ 1646311 h 1783724"/>
              <a:gd name="connsiteX136" fmla="*/ 4424455 w 12192000"/>
              <a:gd name="connsiteY136" fmla="*/ 1646545 h 1783724"/>
              <a:gd name="connsiteX137" fmla="*/ 4418141 w 12192000"/>
              <a:gd name="connsiteY137" fmla="*/ 1643457 h 1783724"/>
              <a:gd name="connsiteX138" fmla="*/ 4389054 w 12192000"/>
              <a:gd name="connsiteY138" fmla="*/ 1635100 h 1783724"/>
              <a:gd name="connsiteX139" fmla="*/ 4243963 w 12192000"/>
              <a:gd name="connsiteY139" fmla="*/ 1600547 h 1783724"/>
              <a:gd name="connsiteX140" fmla="*/ 4230390 w 12192000"/>
              <a:gd name="connsiteY140" fmla="*/ 1596782 h 1783724"/>
              <a:gd name="connsiteX141" fmla="*/ 4151096 w 12192000"/>
              <a:gd name="connsiteY141" fmla="*/ 1589415 h 1783724"/>
              <a:gd name="connsiteX142" fmla="*/ 4091729 w 12192000"/>
              <a:gd name="connsiteY142" fmla="*/ 1565484 h 1783724"/>
              <a:gd name="connsiteX143" fmla="*/ 3994992 w 12192000"/>
              <a:gd name="connsiteY143" fmla="*/ 1554250 h 1783724"/>
              <a:gd name="connsiteX144" fmla="*/ 3898778 w 12192000"/>
              <a:gd name="connsiteY144" fmla="*/ 1546088 h 1783724"/>
              <a:gd name="connsiteX145" fmla="*/ 3863728 w 12192000"/>
              <a:gd name="connsiteY145" fmla="*/ 1544567 h 1783724"/>
              <a:gd name="connsiteX146" fmla="*/ 3729252 w 12192000"/>
              <a:gd name="connsiteY146" fmla="*/ 1544592 h 1783724"/>
              <a:gd name="connsiteX147" fmla="*/ 3716543 w 12192000"/>
              <a:gd name="connsiteY147" fmla="*/ 1541771 h 1783724"/>
              <a:gd name="connsiteX148" fmla="*/ 3715389 w 12192000"/>
              <a:gd name="connsiteY148" fmla="*/ 1538406 h 1783724"/>
              <a:gd name="connsiteX149" fmla="*/ 3682391 w 12192000"/>
              <a:gd name="connsiteY149" fmla="*/ 1529372 h 1783724"/>
              <a:gd name="connsiteX150" fmla="*/ 3669607 w 12192000"/>
              <a:gd name="connsiteY150" fmla="*/ 1534463 h 1783724"/>
              <a:gd name="connsiteX151" fmla="*/ 3669577 w 12192000"/>
              <a:gd name="connsiteY151" fmla="*/ 1534458 h 1783724"/>
              <a:gd name="connsiteX152" fmla="*/ 3660365 w 12192000"/>
              <a:gd name="connsiteY152" fmla="*/ 1531370 h 1783724"/>
              <a:gd name="connsiteX153" fmla="*/ 3637171 w 12192000"/>
              <a:gd name="connsiteY153" fmla="*/ 1523813 h 1783724"/>
              <a:gd name="connsiteX154" fmla="*/ 3636519 w 12192000"/>
              <a:gd name="connsiteY154" fmla="*/ 1523773 h 1783724"/>
              <a:gd name="connsiteX155" fmla="*/ 3589716 w 12192000"/>
              <a:gd name="connsiteY155" fmla="*/ 1506360 h 1783724"/>
              <a:gd name="connsiteX156" fmla="*/ 3583541 w 12192000"/>
              <a:gd name="connsiteY156" fmla="*/ 1507469 h 1783724"/>
              <a:gd name="connsiteX157" fmla="*/ 3574426 w 12192000"/>
              <a:gd name="connsiteY157" fmla="*/ 1507574 h 1783724"/>
              <a:gd name="connsiteX158" fmla="*/ 3574190 w 12192000"/>
              <a:gd name="connsiteY158" fmla="*/ 1507350 h 1783724"/>
              <a:gd name="connsiteX159" fmla="*/ 3565671 w 12192000"/>
              <a:gd name="connsiteY159" fmla="*/ 1507894 h 1783724"/>
              <a:gd name="connsiteX160" fmla="*/ 3515816 w 12192000"/>
              <a:gd name="connsiteY160" fmla="*/ 1499688 h 1783724"/>
              <a:gd name="connsiteX161" fmla="*/ 3452912 w 12192000"/>
              <a:gd name="connsiteY161" fmla="*/ 1496444 h 1783724"/>
              <a:gd name="connsiteX162" fmla="*/ 3380405 w 12192000"/>
              <a:gd name="connsiteY162" fmla="*/ 1486216 h 1783724"/>
              <a:gd name="connsiteX163" fmla="*/ 3343625 w 12192000"/>
              <a:gd name="connsiteY163" fmla="*/ 1500147 h 1783724"/>
              <a:gd name="connsiteX164" fmla="*/ 3323774 w 12192000"/>
              <a:gd name="connsiteY164" fmla="*/ 1501476 h 1783724"/>
              <a:gd name="connsiteX165" fmla="*/ 3321444 w 12192000"/>
              <a:gd name="connsiteY165" fmla="*/ 1500659 h 1783724"/>
              <a:gd name="connsiteX166" fmla="*/ 3242143 w 12192000"/>
              <a:gd name="connsiteY166" fmla="*/ 1505268 h 1783724"/>
              <a:gd name="connsiteX167" fmla="*/ 3122401 w 12192000"/>
              <a:gd name="connsiteY167" fmla="*/ 1511314 h 1783724"/>
              <a:gd name="connsiteX168" fmla="*/ 3010177 w 12192000"/>
              <a:gd name="connsiteY168" fmla="*/ 1513132 h 1783724"/>
              <a:gd name="connsiteX169" fmla="*/ 2782615 w 12192000"/>
              <a:gd name="connsiteY169" fmla="*/ 1509375 h 1783724"/>
              <a:gd name="connsiteX170" fmla="*/ 2668665 w 12192000"/>
              <a:gd name="connsiteY170" fmla="*/ 1517660 h 1783724"/>
              <a:gd name="connsiteX171" fmla="*/ 2548073 w 12192000"/>
              <a:gd name="connsiteY171" fmla="*/ 1516667 h 1783724"/>
              <a:gd name="connsiteX172" fmla="*/ 2423377 w 12192000"/>
              <a:gd name="connsiteY172" fmla="*/ 1527776 h 1783724"/>
              <a:gd name="connsiteX173" fmla="*/ 2295298 w 12192000"/>
              <a:gd name="connsiteY173" fmla="*/ 1534368 h 1783724"/>
              <a:gd name="connsiteX174" fmla="*/ 2188781 w 12192000"/>
              <a:gd name="connsiteY174" fmla="*/ 1529677 h 1783724"/>
              <a:gd name="connsiteX175" fmla="*/ 2074855 w 12192000"/>
              <a:gd name="connsiteY175" fmla="*/ 1515446 h 1783724"/>
              <a:gd name="connsiteX176" fmla="*/ 2012587 w 12192000"/>
              <a:gd name="connsiteY176" fmla="*/ 1522487 h 1783724"/>
              <a:gd name="connsiteX177" fmla="*/ 1932075 w 12192000"/>
              <a:gd name="connsiteY177" fmla="*/ 1517914 h 1783724"/>
              <a:gd name="connsiteX178" fmla="*/ 1908490 w 12192000"/>
              <a:gd name="connsiteY178" fmla="*/ 1526423 h 1783724"/>
              <a:gd name="connsiteX179" fmla="*/ 1908410 w 12192000"/>
              <a:gd name="connsiteY179" fmla="*/ 1526410 h 1783724"/>
              <a:gd name="connsiteX180" fmla="*/ 1901918 w 12192000"/>
              <a:gd name="connsiteY180" fmla="*/ 1522410 h 1783724"/>
              <a:gd name="connsiteX181" fmla="*/ 1876753 w 12192000"/>
              <a:gd name="connsiteY181" fmla="*/ 1517619 h 1783724"/>
              <a:gd name="connsiteX182" fmla="*/ 1858194 w 12192000"/>
              <a:gd name="connsiteY182" fmla="*/ 1522343 h 1783724"/>
              <a:gd name="connsiteX183" fmla="*/ 1702657 w 12192000"/>
              <a:gd name="connsiteY183" fmla="*/ 1510562 h 1783724"/>
              <a:gd name="connsiteX184" fmla="*/ 1701421 w 12192000"/>
              <a:gd name="connsiteY184" fmla="*/ 1510775 h 1783724"/>
              <a:gd name="connsiteX185" fmla="*/ 1699973 w 12192000"/>
              <a:gd name="connsiteY185" fmla="*/ 1507739 h 1783724"/>
              <a:gd name="connsiteX186" fmla="*/ 1682526 w 12192000"/>
              <a:gd name="connsiteY186" fmla="*/ 1504598 h 1783724"/>
              <a:gd name="connsiteX187" fmla="*/ 1677380 w 12192000"/>
              <a:gd name="connsiteY187" fmla="*/ 1504851 h 1783724"/>
              <a:gd name="connsiteX188" fmla="*/ 1670304 w 12192000"/>
              <a:gd name="connsiteY188" fmla="*/ 1503744 h 1783724"/>
              <a:gd name="connsiteX189" fmla="*/ 1670197 w 12192000"/>
              <a:gd name="connsiteY189" fmla="*/ 1503497 h 1783724"/>
              <a:gd name="connsiteX190" fmla="*/ 1626301 w 12192000"/>
              <a:gd name="connsiteY190" fmla="*/ 1474931 h 1783724"/>
              <a:gd name="connsiteX191" fmla="*/ 1535119 w 12192000"/>
              <a:gd name="connsiteY191" fmla="*/ 1463075 h 1783724"/>
              <a:gd name="connsiteX192" fmla="*/ 1531340 w 12192000"/>
              <a:gd name="connsiteY192" fmla="*/ 1461293 h 1783724"/>
              <a:gd name="connsiteX193" fmla="*/ 1498454 w 12192000"/>
              <a:gd name="connsiteY193" fmla="*/ 1463478 h 1783724"/>
              <a:gd name="connsiteX194" fmla="*/ 1478806 w 12192000"/>
              <a:gd name="connsiteY194" fmla="*/ 1464611 h 1783724"/>
              <a:gd name="connsiteX195" fmla="*/ 1358081 w 12192000"/>
              <a:gd name="connsiteY195" fmla="*/ 1455545 h 1783724"/>
              <a:gd name="connsiteX196" fmla="*/ 1222449 w 12192000"/>
              <a:gd name="connsiteY196" fmla="*/ 1455454 h 1783724"/>
              <a:gd name="connsiteX197" fmla="*/ 1180983 w 12192000"/>
              <a:gd name="connsiteY197" fmla="*/ 1440557 h 1783724"/>
              <a:gd name="connsiteX198" fmla="*/ 1018426 w 12192000"/>
              <a:gd name="connsiteY198" fmla="*/ 1400226 h 1783724"/>
              <a:gd name="connsiteX199" fmla="*/ 940021 w 12192000"/>
              <a:gd name="connsiteY199" fmla="*/ 1409452 h 1783724"/>
              <a:gd name="connsiteX200" fmla="*/ 940362 w 12192000"/>
              <a:gd name="connsiteY200" fmla="*/ 1408090 h 1783724"/>
              <a:gd name="connsiteX201" fmla="*/ 927147 w 12192000"/>
              <a:gd name="connsiteY201" fmla="*/ 1407436 h 1783724"/>
              <a:gd name="connsiteX202" fmla="*/ 915481 w 12192000"/>
              <a:gd name="connsiteY202" fmla="*/ 1395526 h 1783724"/>
              <a:gd name="connsiteX203" fmla="*/ 884363 w 12192000"/>
              <a:gd name="connsiteY203" fmla="*/ 1395024 h 1783724"/>
              <a:gd name="connsiteX204" fmla="*/ 883522 w 12192000"/>
              <a:gd name="connsiteY204" fmla="*/ 1400267 h 1783724"/>
              <a:gd name="connsiteX205" fmla="*/ 865903 w 12192000"/>
              <a:gd name="connsiteY205" fmla="*/ 1394324 h 1783724"/>
              <a:gd name="connsiteX206" fmla="*/ 790832 w 12192000"/>
              <a:gd name="connsiteY206" fmla="*/ 1370999 h 1783724"/>
              <a:gd name="connsiteX207" fmla="*/ 749766 w 12192000"/>
              <a:gd name="connsiteY207" fmla="*/ 1353216 h 1783724"/>
              <a:gd name="connsiteX208" fmla="*/ 705470 w 12192000"/>
              <a:gd name="connsiteY208" fmla="*/ 1354328 h 1783724"/>
              <a:gd name="connsiteX209" fmla="*/ 692371 w 12192000"/>
              <a:gd name="connsiteY209" fmla="*/ 1343942 h 1783724"/>
              <a:gd name="connsiteX210" fmla="*/ 690203 w 12192000"/>
              <a:gd name="connsiteY210" fmla="*/ 1341970 h 1783724"/>
              <a:gd name="connsiteX211" fmla="*/ 679574 w 12192000"/>
              <a:gd name="connsiteY211" fmla="*/ 1338069 h 1783724"/>
              <a:gd name="connsiteX212" fmla="*/ 679009 w 12192000"/>
              <a:gd name="connsiteY212" fmla="*/ 1331966 h 1783724"/>
              <a:gd name="connsiteX213" fmla="*/ 664756 w 12192000"/>
              <a:gd name="connsiteY213" fmla="*/ 1322509 h 1783724"/>
              <a:gd name="connsiteX214" fmla="*/ 644515 w 12192000"/>
              <a:gd name="connsiteY214" fmla="*/ 1316732 h 1783724"/>
              <a:gd name="connsiteX215" fmla="*/ 545716 w 12192000"/>
              <a:gd name="connsiteY215" fmla="*/ 1294878 h 1783724"/>
              <a:gd name="connsiteX216" fmla="*/ 488094 w 12192000"/>
              <a:gd name="connsiteY216" fmla="*/ 1278596 h 1783724"/>
              <a:gd name="connsiteX217" fmla="*/ 468538 w 12192000"/>
              <a:gd name="connsiteY217" fmla="*/ 1267376 h 1783724"/>
              <a:gd name="connsiteX218" fmla="*/ 439655 w 12192000"/>
              <a:gd name="connsiteY218" fmla="*/ 1255090 h 1783724"/>
              <a:gd name="connsiteX219" fmla="*/ 390496 w 12192000"/>
              <a:gd name="connsiteY219" fmla="*/ 1229512 h 1783724"/>
              <a:gd name="connsiteX220" fmla="*/ 362616 w 12192000"/>
              <a:gd name="connsiteY220" fmla="*/ 1221981 h 1783724"/>
              <a:gd name="connsiteX221" fmla="*/ 348184 w 12192000"/>
              <a:gd name="connsiteY221" fmla="*/ 1213437 h 1783724"/>
              <a:gd name="connsiteX222" fmla="*/ 341576 w 12192000"/>
              <a:gd name="connsiteY222" fmla="*/ 1212583 h 1783724"/>
              <a:gd name="connsiteX223" fmla="*/ 320370 w 12192000"/>
              <a:gd name="connsiteY223" fmla="*/ 1206827 h 1783724"/>
              <a:gd name="connsiteX224" fmla="*/ 308082 w 12192000"/>
              <a:gd name="connsiteY224" fmla="*/ 1204195 h 1783724"/>
              <a:gd name="connsiteX225" fmla="*/ 303141 w 12192000"/>
              <a:gd name="connsiteY225" fmla="*/ 1203396 h 1783724"/>
              <a:gd name="connsiteX226" fmla="*/ 260955 w 12192000"/>
              <a:gd name="connsiteY226" fmla="*/ 1203345 h 1783724"/>
              <a:gd name="connsiteX227" fmla="*/ 234352 w 12192000"/>
              <a:gd name="connsiteY227" fmla="*/ 1193972 h 1783724"/>
              <a:gd name="connsiteX228" fmla="*/ 210954 w 12192000"/>
              <a:gd name="connsiteY228" fmla="*/ 1192326 h 1783724"/>
              <a:gd name="connsiteX229" fmla="*/ 204851 w 12192000"/>
              <a:gd name="connsiteY229" fmla="*/ 1190210 h 1783724"/>
              <a:gd name="connsiteX230" fmla="*/ 145778 w 12192000"/>
              <a:gd name="connsiteY230" fmla="*/ 1190651 h 1783724"/>
              <a:gd name="connsiteX231" fmla="*/ 105518 w 12192000"/>
              <a:gd name="connsiteY231" fmla="*/ 1184937 h 1783724"/>
              <a:gd name="connsiteX232" fmla="*/ 17623 w 12192000"/>
              <a:gd name="connsiteY232" fmla="*/ 1185238 h 1783724"/>
              <a:gd name="connsiteX233" fmla="*/ 0 w 12192000"/>
              <a:gd name="connsiteY233" fmla="*/ 1184768 h 1783724"/>
              <a:gd name="connsiteX234" fmla="*/ 0 w 12192000"/>
              <a:gd name="connsiteY234" fmla="*/ 0 h 1783724"/>
              <a:gd name="connsiteX0" fmla="*/ 0 w 12192000"/>
              <a:gd name="connsiteY0" fmla="*/ 0 h 1791309"/>
              <a:gd name="connsiteX1" fmla="*/ 12192000 w 12192000"/>
              <a:gd name="connsiteY1" fmla="*/ 0 h 1791309"/>
              <a:gd name="connsiteX2" fmla="*/ 12192000 w 12192000"/>
              <a:gd name="connsiteY2" fmla="*/ 1129867 h 1791309"/>
              <a:gd name="connsiteX3" fmla="*/ 12174158 w 12192000"/>
              <a:gd name="connsiteY3" fmla="*/ 1133797 h 1791309"/>
              <a:gd name="connsiteX4" fmla="*/ 12111983 w 12192000"/>
              <a:gd name="connsiteY4" fmla="*/ 1161939 h 1791309"/>
              <a:gd name="connsiteX5" fmla="*/ 11967186 w 12192000"/>
              <a:gd name="connsiteY5" fmla="*/ 1201206 h 1791309"/>
              <a:gd name="connsiteX6" fmla="*/ 11953646 w 12192000"/>
              <a:gd name="connsiteY6" fmla="*/ 1205499 h 1791309"/>
              <a:gd name="connsiteX7" fmla="*/ 11874413 w 12192000"/>
              <a:gd name="connsiteY7" fmla="*/ 1213569 h 1791309"/>
              <a:gd name="connsiteX8" fmla="*/ 11815251 w 12192000"/>
              <a:gd name="connsiteY8" fmla="*/ 1241020 h 1791309"/>
              <a:gd name="connsiteX9" fmla="*/ 11718610 w 12192000"/>
              <a:gd name="connsiteY9" fmla="*/ 1253479 h 1791309"/>
              <a:gd name="connsiteX10" fmla="*/ 11622463 w 12192000"/>
              <a:gd name="connsiteY10" fmla="*/ 1262368 h 1791309"/>
              <a:gd name="connsiteX11" fmla="*/ 11587426 w 12192000"/>
              <a:gd name="connsiteY11" fmla="*/ 1263916 h 1791309"/>
              <a:gd name="connsiteX12" fmla="*/ 11471543 w 12192000"/>
              <a:gd name="connsiteY12" fmla="*/ 1280394 h 1791309"/>
              <a:gd name="connsiteX13" fmla="*/ 11406215 w 12192000"/>
              <a:gd name="connsiteY13" fmla="*/ 1280453 h 1791309"/>
              <a:gd name="connsiteX14" fmla="*/ 11361043 w 12192000"/>
              <a:gd name="connsiteY14" fmla="*/ 1286632 h 1791309"/>
              <a:gd name="connsiteX15" fmla="*/ 11259450 w 12192000"/>
              <a:gd name="connsiteY15" fmla="*/ 1286738 h 1791309"/>
              <a:gd name="connsiteX16" fmla="*/ 11154950 w 12192000"/>
              <a:gd name="connsiteY16" fmla="*/ 1291274 h 1791309"/>
              <a:gd name="connsiteX17" fmla="*/ 11055163 w 12192000"/>
              <a:gd name="connsiteY17" fmla="*/ 1282991 h 1791309"/>
              <a:gd name="connsiteX18" fmla="*/ 10959430 w 12192000"/>
              <a:gd name="connsiteY18" fmla="*/ 1284028 h 1791309"/>
              <a:gd name="connsiteX19" fmla="*/ 10886552 w 12192000"/>
              <a:gd name="connsiteY19" fmla="*/ 1294734 h 1791309"/>
              <a:gd name="connsiteX20" fmla="*/ 10832696 w 12192000"/>
              <a:gd name="connsiteY20" fmla="*/ 1296692 h 1791309"/>
              <a:gd name="connsiteX21" fmla="*/ 10772242 w 12192000"/>
              <a:gd name="connsiteY21" fmla="*/ 1273555 h 1791309"/>
              <a:gd name="connsiteX22" fmla="*/ 10696254 w 12192000"/>
              <a:gd name="connsiteY22" fmla="*/ 1259247 h 1791309"/>
              <a:gd name="connsiteX23" fmla="*/ 10577832 w 12192000"/>
              <a:gd name="connsiteY23" fmla="*/ 1255994 h 1791309"/>
              <a:gd name="connsiteX24" fmla="*/ 10531976 w 12192000"/>
              <a:gd name="connsiteY24" fmla="*/ 1249692 h 1791309"/>
              <a:gd name="connsiteX25" fmla="*/ 10453101 w 12192000"/>
              <a:gd name="connsiteY25" fmla="*/ 1241000 h 1791309"/>
              <a:gd name="connsiteX26" fmla="*/ 10407706 w 12192000"/>
              <a:gd name="connsiteY26" fmla="*/ 1235650 h 1791309"/>
              <a:gd name="connsiteX27" fmla="*/ 10368559 w 12192000"/>
              <a:gd name="connsiteY27" fmla="*/ 1235686 h 1791309"/>
              <a:gd name="connsiteX28" fmla="*/ 10352542 w 12192000"/>
              <a:gd name="connsiteY28" fmla="*/ 1245817 h 1791309"/>
              <a:gd name="connsiteX29" fmla="*/ 10294918 w 12192000"/>
              <a:gd name="connsiteY29" fmla="*/ 1263549 h 1791309"/>
              <a:gd name="connsiteX30" fmla="*/ 10271059 w 12192000"/>
              <a:gd name="connsiteY30" fmla="*/ 1265010 h 1791309"/>
              <a:gd name="connsiteX31" fmla="*/ 10239064 w 12192000"/>
              <a:gd name="connsiteY31" fmla="*/ 1270598 h 1791309"/>
              <a:gd name="connsiteX32" fmla="*/ 10181078 w 12192000"/>
              <a:gd name="connsiteY32" fmla="*/ 1276374 h 1791309"/>
              <a:gd name="connsiteX33" fmla="*/ 10153458 w 12192000"/>
              <a:gd name="connsiteY33" fmla="*/ 1285229 h 1791309"/>
              <a:gd name="connsiteX34" fmla="*/ 10140775 w 12192000"/>
              <a:gd name="connsiteY34" fmla="*/ 1285847 h 1791309"/>
              <a:gd name="connsiteX35" fmla="*/ 10132055 w 12192000"/>
              <a:gd name="connsiteY35" fmla="*/ 1297214 h 1791309"/>
              <a:gd name="connsiteX36" fmla="*/ 10094093 w 12192000"/>
              <a:gd name="connsiteY36" fmla="*/ 1316697 h 1791309"/>
              <a:gd name="connsiteX37" fmla="*/ 10054855 w 12192000"/>
              <a:gd name="connsiteY37" fmla="*/ 1316203 h 1791309"/>
              <a:gd name="connsiteX38" fmla="*/ 10016268 w 12192000"/>
              <a:gd name="connsiteY38" fmla="*/ 1325133 h 1791309"/>
              <a:gd name="connsiteX39" fmla="*/ 9937115 w 12192000"/>
              <a:gd name="connsiteY39" fmla="*/ 1337731 h 1791309"/>
              <a:gd name="connsiteX40" fmla="*/ 9824942 w 12192000"/>
              <a:gd name="connsiteY40" fmla="*/ 1342969 h 1791309"/>
              <a:gd name="connsiteX41" fmla="*/ 9705553 w 12192000"/>
              <a:gd name="connsiteY41" fmla="*/ 1359323 h 1791309"/>
              <a:gd name="connsiteX42" fmla="*/ 9589915 w 12192000"/>
              <a:gd name="connsiteY42" fmla="*/ 1382355 h 1791309"/>
              <a:gd name="connsiteX43" fmla="*/ 9315048 w 12192000"/>
              <a:gd name="connsiteY43" fmla="*/ 1428626 h 1791309"/>
              <a:gd name="connsiteX44" fmla="*/ 9209077 w 12192000"/>
              <a:gd name="connsiteY44" fmla="*/ 1448049 h 1791309"/>
              <a:gd name="connsiteX45" fmla="*/ 9133300 w 12192000"/>
              <a:gd name="connsiteY45" fmla="*/ 1456152 h 1791309"/>
              <a:gd name="connsiteX46" fmla="*/ 9031264 w 12192000"/>
              <a:gd name="connsiteY46" fmla="*/ 1462053 h 1791309"/>
              <a:gd name="connsiteX47" fmla="*/ 8983321 w 12192000"/>
              <a:gd name="connsiteY47" fmla="*/ 1464616 h 1791309"/>
              <a:gd name="connsiteX48" fmla="*/ 8983035 w 12192000"/>
              <a:gd name="connsiteY48" fmla="*/ 1464417 h 1791309"/>
              <a:gd name="connsiteX49" fmla="*/ 8974072 w 12192000"/>
              <a:gd name="connsiteY49" fmla="*/ 1465390 h 1791309"/>
              <a:gd name="connsiteX50" fmla="*/ 8968242 w 12192000"/>
              <a:gd name="connsiteY50" fmla="*/ 1467079 h 1791309"/>
              <a:gd name="connsiteX51" fmla="*/ 8952199 w 12192000"/>
              <a:gd name="connsiteY51" fmla="*/ 1469700 h 1791309"/>
              <a:gd name="connsiteX52" fmla="*/ 8945873 w 12192000"/>
              <a:gd name="connsiteY52" fmla="*/ 1469099 h 1791309"/>
              <a:gd name="connsiteX53" fmla="*/ 8940905 w 12192000"/>
              <a:gd name="connsiteY53" fmla="*/ 1467238 h 1791309"/>
              <a:gd name="connsiteX54" fmla="*/ 8906846 w 12192000"/>
              <a:gd name="connsiteY54" fmla="*/ 1464481 h 1791309"/>
              <a:gd name="connsiteX55" fmla="*/ 8730411 w 12192000"/>
              <a:gd name="connsiteY55" fmla="*/ 1479838 h 1791309"/>
              <a:gd name="connsiteX56" fmla="*/ 8685834 w 12192000"/>
              <a:gd name="connsiteY56" fmla="*/ 1481431 h 1791309"/>
              <a:gd name="connsiteX57" fmla="*/ 8574116 w 12192000"/>
              <a:gd name="connsiteY57" fmla="*/ 1488166 h 1791309"/>
              <a:gd name="connsiteX58" fmla="*/ 8503254 w 12192000"/>
              <a:gd name="connsiteY58" fmla="*/ 1475627 h 1791309"/>
              <a:gd name="connsiteX59" fmla="*/ 8489028 w 12192000"/>
              <a:gd name="connsiteY59" fmla="*/ 1480483 h 1791309"/>
              <a:gd name="connsiteX60" fmla="*/ 8484222 w 12192000"/>
              <a:gd name="connsiteY60" fmla="*/ 1482955 h 1791309"/>
              <a:gd name="connsiteX61" fmla="*/ 8476034 w 12192000"/>
              <a:gd name="connsiteY61" fmla="*/ 1485197 h 1791309"/>
              <a:gd name="connsiteX62" fmla="*/ 8475659 w 12192000"/>
              <a:gd name="connsiteY62" fmla="*/ 1485048 h 1791309"/>
              <a:gd name="connsiteX63" fmla="*/ 8468325 w 12192000"/>
              <a:gd name="connsiteY63" fmla="*/ 1487552 h 1791309"/>
              <a:gd name="connsiteX64" fmla="*/ 8401298 w 12192000"/>
              <a:gd name="connsiteY64" fmla="*/ 1493672 h 1791309"/>
              <a:gd name="connsiteX65" fmla="*/ 8390295 w 12192000"/>
              <a:gd name="connsiteY65" fmla="*/ 1502138 h 1791309"/>
              <a:gd name="connsiteX66" fmla="*/ 8370102 w 12192000"/>
              <a:gd name="connsiteY66" fmla="*/ 1508730 h 1791309"/>
              <a:gd name="connsiteX67" fmla="*/ 8248843 w 12192000"/>
              <a:gd name="connsiteY67" fmla="*/ 1537060 h 1791309"/>
              <a:gd name="connsiteX68" fmla="*/ 8244399 w 12192000"/>
              <a:gd name="connsiteY68" fmla="*/ 1538596 h 1791309"/>
              <a:gd name="connsiteX69" fmla="*/ 8241700 w 12192000"/>
              <a:gd name="connsiteY69" fmla="*/ 1538396 h 1791309"/>
              <a:gd name="connsiteX70" fmla="*/ 8230388 w 12192000"/>
              <a:gd name="connsiteY70" fmla="*/ 1546517 h 1791309"/>
              <a:gd name="connsiteX71" fmla="*/ 8224228 w 12192000"/>
              <a:gd name="connsiteY71" fmla="*/ 1557267 h 1791309"/>
              <a:gd name="connsiteX72" fmla="*/ 8199666 w 12192000"/>
              <a:gd name="connsiteY72" fmla="*/ 1559012 h 1791309"/>
              <a:gd name="connsiteX73" fmla="*/ 8194548 w 12192000"/>
              <a:gd name="connsiteY73" fmla="*/ 1565013 h 1791309"/>
              <a:gd name="connsiteX74" fmla="*/ 8165771 w 12192000"/>
              <a:gd name="connsiteY74" fmla="*/ 1579116 h 1791309"/>
              <a:gd name="connsiteX75" fmla="*/ 8116832 w 12192000"/>
              <a:gd name="connsiteY75" fmla="*/ 1608547 h 1791309"/>
              <a:gd name="connsiteX76" fmla="*/ 8089016 w 12192000"/>
              <a:gd name="connsiteY76" fmla="*/ 1617129 h 1791309"/>
              <a:gd name="connsiteX77" fmla="*/ 8074658 w 12192000"/>
              <a:gd name="connsiteY77" fmla="*/ 1626971 h 1791309"/>
              <a:gd name="connsiteX78" fmla="*/ 8068056 w 12192000"/>
              <a:gd name="connsiteY78" fmla="*/ 1627924 h 1791309"/>
              <a:gd name="connsiteX79" fmla="*/ 8046900 w 12192000"/>
              <a:gd name="connsiteY79" fmla="*/ 1634483 h 1791309"/>
              <a:gd name="connsiteX80" fmla="*/ 8034634 w 12192000"/>
              <a:gd name="connsiteY80" fmla="*/ 1637466 h 1791309"/>
              <a:gd name="connsiteX81" fmla="*/ 8029700 w 12192000"/>
              <a:gd name="connsiteY81" fmla="*/ 1638364 h 1791309"/>
              <a:gd name="connsiteX82" fmla="*/ 7987514 w 12192000"/>
              <a:gd name="connsiteY82" fmla="*/ 1638160 h 1791309"/>
              <a:gd name="connsiteX83" fmla="*/ 7960991 w 12192000"/>
              <a:gd name="connsiteY83" fmla="*/ 1648892 h 1791309"/>
              <a:gd name="connsiteX84" fmla="*/ 7937606 w 12192000"/>
              <a:gd name="connsiteY84" fmla="*/ 1650659 h 1791309"/>
              <a:gd name="connsiteX85" fmla="*/ 7931522 w 12192000"/>
              <a:gd name="connsiteY85" fmla="*/ 1653082 h 1791309"/>
              <a:gd name="connsiteX86" fmla="*/ 7872444 w 12192000"/>
              <a:gd name="connsiteY86" fmla="*/ 1652202 h 1791309"/>
              <a:gd name="connsiteX87" fmla="*/ 7832232 w 12192000"/>
              <a:gd name="connsiteY87" fmla="*/ 1658594 h 1791309"/>
              <a:gd name="connsiteX88" fmla="*/ 7744332 w 12192000"/>
              <a:gd name="connsiteY88" fmla="*/ 1657695 h 1791309"/>
              <a:gd name="connsiteX89" fmla="*/ 7723062 w 12192000"/>
              <a:gd name="connsiteY89" fmla="*/ 1658222 h 1791309"/>
              <a:gd name="connsiteX90" fmla="*/ 7705682 w 12192000"/>
              <a:gd name="connsiteY90" fmla="*/ 1664606 h 1791309"/>
              <a:gd name="connsiteX91" fmla="*/ 7702441 w 12192000"/>
              <a:gd name="connsiteY91" fmla="*/ 1671260 h 1791309"/>
              <a:gd name="connsiteX92" fmla="*/ 7690889 w 12192000"/>
              <a:gd name="connsiteY92" fmla="*/ 1672499 h 1791309"/>
              <a:gd name="connsiteX93" fmla="*/ 7688002 w 12192000"/>
              <a:gd name="connsiteY93" fmla="*/ 1674071 h 1791309"/>
              <a:gd name="connsiteX94" fmla="*/ 7671275 w 12192000"/>
              <a:gd name="connsiteY94" fmla="*/ 1681835 h 1791309"/>
              <a:gd name="connsiteX95" fmla="*/ 7585018 w 12192000"/>
              <a:gd name="connsiteY95" fmla="*/ 1675431 h 1791309"/>
              <a:gd name="connsiteX96" fmla="*/ 7471472 w 12192000"/>
              <a:gd name="connsiteY96" fmla="*/ 1682487 h 1791309"/>
              <a:gd name="connsiteX97" fmla="*/ 7381391 w 12192000"/>
              <a:gd name="connsiteY97" fmla="*/ 1689122 h 1791309"/>
              <a:gd name="connsiteX98" fmla="*/ 7292528 w 12192000"/>
              <a:gd name="connsiteY98" fmla="*/ 1689863 h 1791309"/>
              <a:gd name="connsiteX99" fmla="*/ 7226210 w 12192000"/>
              <a:gd name="connsiteY99" fmla="*/ 1684783 h 1791309"/>
              <a:gd name="connsiteX100" fmla="*/ 7179107 w 12192000"/>
              <a:gd name="connsiteY100" fmla="*/ 1664705 h 1791309"/>
              <a:gd name="connsiteX101" fmla="*/ 7176110 w 12192000"/>
              <a:gd name="connsiteY101" fmla="*/ 1667956 h 1791309"/>
              <a:gd name="connsiteX102" fmla="*/ 7149935 w 12192000"/>
              <a:gd name="connsiteY102" fmla="*/ 1671723 h 1791309"/>
              <a:gd name="connsiteX103" fmla="*/ 7076173 w 12192000"/>
              <a:gd name="connsiteY103" fmla="*/ 1681613 h 1791309"/>
              <a:gd name="connsiteX104" fmla="*/ 7002038 w 12192000"/>
              <a:gd name="connsiteY104" fmla="*/ 1684528 h 1791309"/>
              <a:gd name="connsiteX105" fmla="*/ 6883473 w 12192000"/>
              <a:gd name="connsiteY105" fmla="*/ 1705122 h 1791309"/>
              <a:gd name="connsiteX106" fmla="*/ 6692022 w 12192000"/>
              <a:gd name="connsiteY106" fmla="*/ 1713707 h 1791309"/>
              <a:gd name="connsiteX107" fmla="*/ 6589722 w 12192000"/>
              <a:gd name="connsiteY107" fmla="*/ 1723098 h 1791309"/>
              <a:gd name="connsiteX108" fmla="*/ 6301694 w 12192000"/>
              <a:gd name="connsiteY108" fmla="*/ 1743703 h 1791309"/>
              <a:gd name="connsiteX109" fmla="*/ 6183195 w 12192000"/>
              <a:gd name="connsiteY109" fmla="*/ 1758873 h 1791309"/>
              <a:gd name="connsiteX110" fmla="*/ 6123126 w 12192000"/>
              <a:gd name="connsiteY110" fmla="*/ 1768552 h 1791309"/>
              <a:gd name="connsiteX111" fmla="*/ 6096136 w 12192000"/>
              <a:gd name="connsiteY111" fmla="*/ 1767260 h 1791309"/>
              <a:gd name="connsiteX112" fmla="*/ 6032917 w 12192000"/>
              <a:gd name="connsiteY112" fmla="*/ 1781697 h 1791309"/>
              <a:gd name="connsiteX113" fmla="*/ 5977870 w 12192000"/>
              <a:gd name="connsiteY113" fmla="*/ 1771268 h 1791309"/>
              <a:gd name="connsiteX114" fmla="*/ 5916336 w 12192000"/>
              <a:gd name="connsiteY114" fmla="*/ 1780879 h 1791309"/>
              <a:gd name="connsiteX115" fmla="*/ 5867980 w 12192000"/>
              <a:gd name="connsiteY115" fmla="*/ 1783724 h 1791309"/>
              <a:gd name="connsiteX116" fmla="*/ 5743302 w 12192000"/>
              <a:gd name="connsiteY116" fmla="*/ 1782136 h 1791309"/>
              <a:gd name="connsiteX117" fmla="*/ 5607054 w 12192000"/>
              <a:gd name="connsiteY117" fmla="*/ 1775578 h 1791309"/>
              <a:gd name="connsiteX118" fmla="*/ 5507342 w 12192000"/>
              <a:gd name="connsiteY118" fmla="*/ 1791309 h 1791309"/>
              <a:gd name="connsiteX119" fmla="*/ 5412840 w 12192000"/>
              <a:gd name="connsiteY119" fmla="*/ 1767920 h 1791309"/>
              <a:gd name="connsiteX120" fmla="*/ 5361713 w 12192000"/>
              <a:gd name="connsiteY120" fmla="*/ 1773980 h 1791309"/>
              <a:gd name="connsiteX121" fmla="*/ 5241786 w 12192000"/>
              <a:gd name="connsiteY121" fmla="*/ 1756656 h 1791309"/>
              <a:gd name="connsiteX122" fmla="*/ 5202963 w 12192000"/>
              <a:gd name="connsiteY122" fmla="*/ 1747306 h 1791309"/>
              <a:gd name="connsiteX123" fmla="*/ 5154668 w 12192000"/>
              <a:gd name="connsiteY123" fmla="*/ 1744668 h 1791309"/>
              <a:gd name="connsiteX124" fmla="*/ 5136547 w 12192000"/>
              <a:gd name="connsiteY124" fmla="*/ 1738620 h 1791309"/>
              <a:gd name="connsiteX125" fmla="*/ 5122587 w 12192000"/>
              <a:gd name="connsiteY125" fmla="*/ 1735756 h 1791309"/>
              <a:gd name="connsiteX126" fmla="*/ 5119579 w 12192000"/>
              <a:gd name="connsiteY126" fmla="*/ 1734004 h 1791309"/>
              <a:gd name="connsiteX127" fmla="*/ 5101616 w 12192000"/>
              <a:gd name="connsiteY127" fmla="*/ 1724948 h 1791309"/>
              <a:gd name="connsiteX128" fmla="*/ 5045783 w 12192000"/>
              <a:gd name="connsiteY128" fmla="*/ 1730209 h 1791309"/>
              <a:gd name="connsiteX129" fmla="*/ 4991477 w 12192000"/>
              <a:gd name="connsiteY129" fmla="*/ 1716450 h 1791309"/>
              <a:gd name="connsiteX130" fmla="*/ 4820387 w 12192000"/>
              <a:gd name="connsiteY130" fmla="*/ 1695973 h 1791309"/>
              <a:gd name="connsiteX131" fmla="*/ 4755339 w 12192000"/>
              <a:gd name="connsiteY131" fmla="*/ 1700569 h 1791309"/>
              <a:gd name="connsiteX132" fmla="*/ 4714053 w 12192000"/>
              <a:gd name="connsiteY132" fmla="*/ 1695822 h 1791309"/>
              <a:gd name="connsiteX133" fmla="*/ 4691073 w 12192000"/>
              <a:gd name="connsiteY133" fmla="*/ 1693377 h 1791309"/>
              <a:gd name="connsiteX134" fmla="*/ 4495727 w 12192000"/>
              <a:gd name="connsiteY134" fmla="*/ 1656633 h 1791309"/>
              <a:gd name="connsiteX135" fmla="*/ 4428317 w 12192000"/>
              <a:gd name="connsiteY135" fmla="*/ 1646311 h 1791309"/>
              <a:gd name="connsiteX136" fmla="*/ 4424455 w 12192000"/>
              <a:gd name="connsiteY136" fmla="*/ 1646545 h 1791309"/>
              <a:gd name="connsiteX137" fmla="*/ 4418141 w 12192000"/>
              <a:gd name="connsiteY137" fmla="*/ 1643457 h 1791309"/>
              <a:gd name="connsiteX138" fmla="*/ 4389054 w 12192000"/>
              <a:gd name="connsiteY138" fmla="*/ 1635100 h 1791309"/>
              <a:gd name="connsiteX139" fmla="*/ 4243963 w 12192000"/>
              <a:gd name="connsiteY139" fmla="*/ 1600547 h 1791309"/>
              <a:gd name="connsiteX140" fmla="*/ 4230390 w 12192000"/>
              <a:gd name="connsiteY140" fmla="*/ 1596782 h 1791309"/>
              <a:gd name="connsiteX141" fmla="*/ 4151096 w 12192000"/>
              <a:gd name="connsiteY141" fmla="*/ 1589415 h 1791309"/>
              <a:gd name="connsiteX142" fmla="*/ 4091729 w 12192000"/>
              <a:gd name="connsiteY142" fmla="*/ 1565484 h 1791309"/>
              <a:gd name="connsiteX143" fmla="*/ 3994992 w 12192000"/>
              <a:gd name="connsiteY143" fmla="*/ 1554250 h 1791309"/>
              <a:gd name="connsiteX144" fmla="*/ 3898778 w 12192000"/>
              <a:gd name="connsiteY144" fmla="*/ 1546088 h 1791309"/>
              <a:gd name="connsiteX145" fmla="*/ 3863728 w 12192000"/>
              <a:gd name="connsiteY145" fmla="*/ 1544567 h 1791309"/>
              <a:gd name="connsiteX146" fmla="*/ 3729252 w 12192000"/>
              <a:gd name="connsiteY146" fmla="*/ 1544592 h 1791309"/>
              <a:gd name="connsiteX147" fmla="*/ 3716543 w 12192000"/>
              <a:gd name="connsiteY147" fmla="*/ 1541771 h 1791309"/>
              <a:gd name="connsiteX148" fmla="*/ 3715389 w 12192000"/>
              <a:gd name="connsiteY148" fmla="*/ 1538406 h 1791309"/>
              <a:gd name="connsiteX149" fmla="*/ 3682391 w 12192000"/>
              <a:gd name="connsiteY149" fmla="*/ 1529372 h 1791309"/>
              <a:gd name="connsiteX150" fmla="*/ 3669607 w 12192000"/>
              <a:gd name="connsiteY150" fmla="*/ 1534463 h 1791309"/>
              <a:gd name="connsiteX151" fmla="*/ 3669577 w 12192000"/>
              <a:gd name="connsiteY151" fmla="*/ 1534458 h 1791309"/>
              <a:gd name="connsiteX152" fmla="*/ 3660365 w 12192000"/>
              <a:gd name="connsiteY152" fmla="*/ 1531370 h 1791309"/>
              <a:gd name="connsiteX153" fmla="*/ 3637171 w 12192000"/>
              <a:gd name="connsiteY153" fmla="*/ 1523813 h 1791309"/>
              <a:gd name="connsiteX154" fmla="*/ 3636519 w 12192000"/>
              <a:gd name="connsiteY154" fmla="*/ 1523773 h 1791309"/>
              <a:gd name="connsiteX155" fmla="*/ 3589716 w 12192000"/>
              <a:gd name="connsiteY155" fmla="*/ 1506360 h 1791309"/>
              <a:gd name="connsiteX156" fmla="*/ 3583541 w 12192000"/>
              <a:gd name="connsiteY156" fmla="*/ 1507469 h 1791309"/>
              <a:gd name="connsiteX157" fmla="*/ 3574426 w 12192000"/>
              <a:gd name="connsiteY157" fmla="*/ 1507574 h 1791309"/>
              <a:gd name="connsiteX158" fmla="*/ 3574190 w 12192000"/>
              <a:gd name="connsiteY158" fmla="*/ 1507350 h 1791309"/>
              <a:gd name="connsiteX159" fmla="*/ 3565671 w 12192000"/>
              <a:gd name="connsiteY159" fmla="*/ 1507894 h 1791309"/>
              <a:gd name="connsiteX160" fmla="*/ 3515816 w 12192000"/>
              <a:gd name="connsiteY160" fmla="*/ 1499688 h 1791309"/>
              <a:gd name="connsiteX161" fmla="*/ 3452912 w 12192000"/>
              <a:gd name="connsiteY161" fmla="*/ 1496444 h 1791309"/>
              <a:gd name="connsiteX162" fmla="*/ 3380405 w 12192000"/>
              <a:gd name="connsiteY162" fmla="*/ 1486216 h 1791309"/>
              <a:gd name="connsiteX163" fmla="*/ 3343625 w 12192000"/>
              <a:gd name="connsiteY163" fmla="*/ 1500147 h 1791309"/>
              <a:gd name="connsiteX164" fmla="*/ 3323774 w 12192000"/>
              <a:gd name="connsiteY164" fmla="*/ 1501476 h 1791309"/>
              <a:gd name="connsiteX165" fmla="*/ 3321444 w 12192000"/>
              <a:gd name="connsiteY165" fmla="*/ 1500659 h 1791309"/>
              <a:gd name="connsiteX166" fmla="*/ 3242143 w 12192000"/>
              <a:gd name="connsiteY166" fmla="*/ 1505268 h 1791309"/>
              <a:gd name="connsiteX167" fmla="*/ 3122401 w 12192000"/>
              <a:gd name="connsiteY167" fmla="*/ 1511314 h 1791309"/>
              <a:gd name="connsiteX168" fmla="*/ 3010177 w 12192000"/>
              <a:gd name="connsiteY168" fmla="*/ 1513132 h 1791309"/>
              <a:gd name="connsiteX169" fmla="*/ 2782615 w 12192000"/>
              <a:gd name="connsiteY169" fmla="*/ 1509375 h 1791309"/>
              <a:gd name="connsiteX170" fmla="*/ 2668665 w 12192000"/>
              <a:gd name="connsiteY170" fmla="*/ 1517660 h 1791309"/>
              <a:gd name="connsiteX171" fmla="*/ 2548073 w 12192000"/>
              <a:gd name="connsiteY171" fmla="*/ 1516667 h 1791309"/>
              <a:gd name="connsiteX172" fmla="*/ 2423377 w 12192000"/>
              <a:gd name="connsiteY172" fmla="*/ 1527776 h 1791309"/>
              <a:gd name="connsiteX173" fmla="*/ 2295298 w 12192000"/>
              <a:gd name="connsiteY173" fmla="*/ 1534368 h 1791309"/>
              <a:gd name="connsiteX174" fmla="*/ 2188781 w 12192000"/>
              <a:gd name="connsiteY174" fmla="*/ 1529677 h 1791309"/>
              <a:gd name="connsiteX175" fmla="*/ 2074855 w 12192000"/>
              <a:gd name="connsiteY175" fmla="*/ 1515446 h 1791309"/>
              <a:gd name="connsiteX176" fmla="*/ 2012587 w 12192000"/>
              <a:gd name="connsiteY176" fmla="*/ 1522487 h 1791309"/>
              <a:gd name="connsiteX177" fmla="*/ 1932075 w 12192000"/>
              <a:gd name="connsiteY177" fmla="*/ 1517914 h 1791309"/>
              <a:gd name="connsiteX178" fmla="*/ 1908490 w 12192000"/>
              <a:gd name="connsiteY178" fmla="*/ 1526423 h 1791309"/>
              <a:gd name="connsiteX179" fmla="*/ 1908410 w 12192000"/>
              <a:gd name="connsiteY179" fmla="*/ 1526410 h 1791309"/>
              <a:gd name="connsiteX180" fmla="*/ 1901918 w 12192000"/>
              <a:gd name="connsiteY180" fmla="*/ 1522410 h 1791309"/>
              <a:gd name="connsiteX181" fmla="*/ 1876753 w 12192000"/>
              <a:gd name="connsiteY181" fmla="*/ 1517619 h 1791309"/>
              <a:gd name="connsiteX182" fmla="*/ 1858194 w 12192000"/>
              <a:gd name="connsiteY182" fmla="*/ 1522343 h 1791309"/>
              <a:gd name="connsiteX183" fmla="*/ 1702657 w 12192000"/>
              <a:gd name="connsiteY183" fmla="*/ 1510562 h 1791309"/>
              <a:gd name="connsiteX184" fmla="*/ 1701421 w 12192000"/>
              <a:gd name="connsiteY184" fmla="*/ 1510775 h 1791309"/>
              <a:gd name="connsiteX185" fmla="*/ 1699973 w 12192000"/>
              <a:gd name="connsiteY185" fmla="*/ 1507739 h 1791309"/>
              <a:gd name="connsiteX186" fmla="*/ 1682526 w 12192000"/>
              <a:gd name="connsiteY186" fmla="*/ 1504598 h 1791309"/>
              <a:gd name="connsiteX187" fmla="*/ 1677380 w 12192000"/>
              <a:gd name="connsiteY187" fmla="*/ 1504851 h 1791309"/>
              <a:gd name="connsiteX188" fmla="*/ 1670304 w 12192000"/>
              <a:gd name="connsiteY188" fmla="*/ 1503744 h 1791309"/>
              <a:gd name="connsiteX189" fmla="*/ 1670197 w 12192000"/>
              <a:gd name="connsiteY189" fmla="*/ 1503497 h 1791309"/>
              <a:gd name="connsiteX190" fmla="*/ 1626301 w 12192000"/>
              <a:gd name="connsiteY190" fmla="*/ 1474931 h 1791309"/>
              <a:gd name="connsiteX191" fmla="*/ 1535119 w 12192000"/>
              <a:gd name="connsiteY191" fmla="*/ 1463075 h 1791309"/>
              <a:gd name="connsiteX192" fmla="*/ 1531340 w 12192000"/>
              <a:gd name="connsiteY192" fmla="*/ 1461293 h 1791309"/>
              <a:gd name="connsiteX193" fmla="*/ 1498454 w 12192000"/>
              <a:gd name="connsiteY193" fmla="*/ 1463478 h 1791309"/>
              <a:gd name="connsiteX194" fmla="*/ 1478806 w 12192000"/>
              <a:gd name="connsiteY194" fmla="*/ 1464611 h 1791309"/>
              <a:gd name="connsiteX195" fmla="*/ 1358081 w 12192000"/>
              <a:gd name="connsiteY195" fmla="*/ 1455545 h 1791309"/>
              <a:gd name="connsiteX196" fmla="*/ 1222449 w 12192000"/>
              <a:gd name="connsiteY196" fmla="*/ 1455454 h 1791309"/>
              <a:gd name="connsiteX197" fmla="*/ 1180983 w 12192000"/>
              <a:gd name="connsiteY197" fmla="*/ 1440557 h 1791309"/>
              <a:gd name="connsiteX198" fmla="*/ 1018426 w 12192000"/>
              <a:gd name="connsiteY198" fmla="*/ 1400226 h 1791309"/>
              <a:gd name="connsiteX199" fmla="*/ 940021 w 12192000"/>
              <a:gd name="connsiteY199" fmla="*/ 1409452 h 1791309"/>
              <a:gd name="connsiteX200" fmla="*/ 940362 w 12192000"/>
              <a:gd name="connsiteY200" fmla="*/ 1408090 h 1791309"/>
              <a:gd name="connsiteX201" fmla="*/ 927147 w 12192000"/>
              <a:gd name="connsiteY201" fmla="*/ 1407436 h 1791309"/>
              <a:gd name="connsiteX202" fmla="*/ 915481 w 12192000"/>
              <a:gd name="connsiteY202" fmla="*/ 1395526 h 1791309"/>
              <a:gd name="connsiteX203" fmla="*/ 884363 w 12192000"/>
              <a:gd name="connsiteY203" fmla="*/ 1395024 h 1791309"/>
              <a:gd name="connsiteX204" fmla="*/ 883522 w 12192000"/>
              <a:gd name="connsiteY204" fmla="*/ 1400267 h 1791309"/>
              <a:gd name="connsiteX205" fmla="*/ 865903 w 12192000"/>
              <a:gd name="connsiteY205" fmla="*/ 1394324 h 1791309"/>
              <a:gd name="connsiteX206" fmla="*/ 790832 w 12192000"/>
              <a:gd name="connsiteY206" fmla="*/ 1370999 h 1791309"/>
              <a:gd name="connsiteX207" fmla="*/ 749766 w 12192000"/>
              <a:gd name="connsiteY207" fmla="*/ 1353216 h 1791309"/>
              <a:gd name="connsiteX208" fmla="*/ 705470 w 12192000"/>
              <a:gd name="connsiteY208" fmla="*/ 1354328 h 1791309"/>
              <a:gd name="connsiteX209" fmla="*/ 692371 w 12192000"/>
              <a:gd name="connsiteY209" fmla="*/ 1343942 h 1791309"/>
              <a:gd name="connsiteX210" fmla="*/ 690203 w 12192000"/>
              <a:gd name="connsiteY210" fmla="*/ 1341970 h 1791309"/>
              <a:gd name="connsiteX211" fmla="*/ 679574 w 12192000"/>
              <a:gd name="connsiteY211" fmla="*/ 1338069 h 1791309"/>
              <a:gd name="connsiteX212" fmla="*/ 679009 w 12192000"/>
              <a:gd name="connsiteY212" fmla="*/ 1331966 h 1791309"/>
              <a:gd name="connsiteX213" fmla="*/ 664756 w 12192000"/>
              <a:gd name="connsiteY213" fmla="*/ 1322509 h 1791309"/>
              <a:gd name="connsiteX214" fmla="*/ 644515 w 12192000"/>
              <a:gd name="connsiteY214" fmla="*/ 1316732 h 1791309"/>
              <a:gd name="connsiteX215" fmla="*/ 545716 w 12192000"/>
              <a:gd name="connsiteY215" fmla="*/ 1294878 h 1791309"/>
              <a:gd name="connsiteX216" fmla="*/ 488094 w 12192000"/>
              <a:gd name="connsiteY216" fmla="*/ 1278596 h 1791309"/>
              <a:gd name="connsiteX217" fmla="*/ 468538 w 12192000"/>
              <a:gd name="connsiteY217" fmla="*/ 1267376 h 1791309"/>
              <a:gd name="connsiteX218" fmla="*/ 439655 w 12192000"/>
              <a:gd name="connsiteY218" fmla="*/ 1255090 h 1791309"/>
              <a:gd name="connsiteX219" fmla="*/ 390496 w 12192000"/>
              <a:gd name="connsiteY219" fmla="*/ 1229512 h 1791309"/>
              <a:gd name="connsiteX220" fmla="*/ 362616 w 12192000"/>
              <a:gd name="connsiteY220" fmla="*/ 1221981 h 1791309"/>
              <a:gd name="connsiteX221" fmla="*/ 348184 w 12192000"/>
              <a:gd name="connsiteY221" fmla="*/ 1213437 h 1791309"/>
              <a:gd name="connsiteX222" fmla="*/ 341576 w 12192000"/>
              <a:gd name="connsiteY222" fmla="*/ 1212583 h 1791309"/>
              <a:gd name="connsiteX223" fmla="*/ 320370 w 12192000"/>
              <a:gd name="connsiteY223" fmla="*/ 1206827 h 1791309"/>
              <a:gd name="connsiteX224" fmla="*/ 308082 w 12192000"/>
              <a:gd name="connsiteY224" fmla="*/ 1204195 h 1791309"/>
              <a:gd name="connsiteX225" fmla="*/ 303141 w 12192000"/>
              <a:gd name="connsiteY225" fmla="*/ 1203396 h 1791309"/>
              <a:gd name="connsiteX226" fmla="*/ 260955 w 12192000"/>
              <a:gd name="connsiteY226" fmla="*/ 1203345 h 1791309"/>
              <a:gd name="connsiteX227" fmla="*/ 234352 w 12192000"/>
              <a:gd name="connsiteY227" fmla="*/ 1193972 h 1791309"/>
              <a:gd name="connsiteX228" fmla="*/ 210954 w 12192000"/>
              <a:gd name="connsiteY228" fmla="*/ 1192326 h 1791309"/>
              <a:gd name="connsiteX229" fmla="*/ 204851 w 12192000"/>
              <a:gd name="connsiteY229" fmla="*/ 1190210 h 1791309"/>
              <a:gd name="connsiteX230" fmla="*/ 145778 w 12192000"/>
              <a:gd name="connsiteY230" fmla="*/ 1190651 h 1791309"/>
              <a:gd name="connsiteX231" fmla="*/ 105518 w 12192000"/>
              <a:gd name="connsiteY231" fmla="*/ 1184937 h 1791309"/>
              <a:gd name="connsiteX232" fmla="*/ 17623 w 12192000"/>
              <a:gd name="connsiteY232" fmla="*/ 1185238 h 1791309"/>
              <a:gd name="connsiteX233" fmla="*/ 0 w 12192000"/>
              <a:gd name="connsiteY233" fmla="*/ 1184768 h 1791309"/>
              <a:gd name="connsiteX234" fmla="*/ 0 w 12192000"/>
              <a:gd name="connsiteY234" fmla="*/ 0 h 1791309"/>
              <a:gd name="connsiteX0" fmla="*/ 0 w 12192000"/>
              <a:gd name="connsiteY0" fmla="*/ 0 h 1791309"/>
              <a:gd name="connsiteX1" fmla="*/ 12192000 w 12192000"/>
              <a:gd name="connsiteY1" fmla="*/ 0 h 1791309"/>
              <a:gd name="connsiteX2" fmla="*/ 12192000 w 12192000"/>
              <a:gd name="connsiteY2" fmla="*/ 1129867 h 1791309"/>
              <a:gd name="connsiteX3" fmla="*/ 12174158 w 12192000"/>
              <a:gd name="connsiteY3" fmla="*/ 1133797 h 1791309"/>
              <a:gd name="connsiteX4" fmla="*/ 12111983 w 12192000"/>
              <a:gd name="connsiteY4" fmla="*/ 1161939 h 1791309"/>
              <a:gd name="connsiteX5" fmla="*/ 11967186 w 12192000"/>
              <a:gd name="connsiteY5" fmla="*/ 1201206 h 1791309"/>
              <a:gd name="connsiteX6" fmla="*/ 11953646 w 12192000"/>
              <a:gd name="connsiteY6" fmla="*/ 1205499 h 1791309"/>
              <a:gd name="connsiteX7" fmla="*/ 11874413 w 12192000"/>
              <a:gd name="connsiteY7" fmla="*/ 1213569 h 1791309"/>
              <a:gd name="connsiteX8" fmla="*/ 11815251 w 12192000"/>
              <a:gd name="connsiteY8" fmla="*/ 1241020 h 1791309"/>
              <a:gd name="connsiteX9" fmla="*/ 11718610 w 12192000"/>
              <a:gd name="connsiteY9" fmla="*/ 1253479 h 1791309"/>
              <a:gd name="connsiteX10" fmla="*/ 11622463 w 12192000"/>
              <a:gd name="connsiteY10" fmla="*/ 1262368 h 1791309"/>
              <a:gd name="connsiteX11" fmla="*/ 11587426 w 12192000"/>
              <a:gd name="connsiteY11" fmla="*/ 1263916 h 1791309"/>
              <a:gd name="connsiteX12" fmla="*/ 11471543 w 12192000"/>
              <a:gd name="connsiteY12" fmla="*/ 1280394 h 1791309"/>
              <a:gd name="connsiteX13" fmla="*/ 11406215 w 12192000"/>
              <a:gd name="connsiteY13" fmla="*/ 1280453 h 1791309"/>
              <a:gd name="connsiteX14" fmla="*/ 11361043 w 12192000"/>
              <a:gd name="connsiteY14" fmla="*/ 1286632 h 1791309"/>
              <a:gd name="connsiteX15" fmla="*/ 11259450 w 12192000"/>
              <a:gd name="connsiteY15" fmla="*/ 1286738 h 1791309"/>
              <a:gd name="connsiteX16" fmla="*/ 11154950 w 12192000"/>
              <a:gd name="connsiteY16" fmla="*/ 1291274 h 1791309"/>
              <a:gd name="connsiteX17" fmla="*/ 11055163 w 12192000"/>
              <a:gd name="connsiteY17" fmla="*/ 1282991 h 1791309"/>
              <a:gd name="connsiteX18" fmla="*/ 10959430 w 12192000"/>
              <a:gd name="connsiteY18" fmla="*/ 1284028 h 1791309"/>
              <a:gd name="connsiteX19" fmla="*/ 10886552 w 12192000"/>
              <a:gd name="connsiteY19" fmla="*/ 1294734 h 1791309"/>
              <a:gd name="connsiteX20" fmla="*/ 10832696 w 12192000"/>
              <a:gd name="connsiteY20" fmla="*/ 1296692 h 1791309"/>
              <a:gd name="connsiteX21" fmla="*/ 10772242 w 12192000"/>
              <a:gd name="connsiteY21" fmla="*/ 1273555 h 1791309"/>
              <a:gd name="connsiteX22" fmla="*/ 10696254 w 12192000"/>
              <a:gd name="connsiteY22" fmla="*/ 1259247 h 1791309"/>
              <a:gd name="connsiteX23" fmla="*/ 10577832 w 12192000"/>
              <a:gd name="connsiteY23" fmla="*/ 1255994 h 1791309"/>
              <a:gd name="connsiteX24" fmla="*/ 10531976 w 12192000"/>
              <a:gd name="connsiteY24" fmla="*/ 1249692 h 1791309"/>
              <a:gd name="connsiteX25" fmla="*/ 10453101 w 12192000"/>
              <a:gd name="connsiteY25" fmla="*/ 1241000 h 1791309"/>
              <a:gd name="connsiteX26" fmla="*/ 10407706 w 12192000"/>
              <a:gd name="connsiteY26" fmla="*/ 1235650 h 1791309"/>
              <a:gd name="connsiteX27" fmla="*/ 10368559 w 12192000"/>
              <a:gd name="connsiteY27" fmla="*/ 1235686 h 1791309"/>
              <a:gd name="connsiteX28" fmla="*/ 10352542 w 12192000"/>
              <a:gd name="connsiteY28" fmla="*/ 1245817 h 1791309"/>
              <a:gd name="connsiteX29" fmla="*/ 10294918 w 12192000"/>
              <a:gd name="connsiteY29" fmla="*/ 1263549 h 1791309"/>
              <a:gd name="connsiteX30" fmla="*/ 10271059 w 12192000"/>
              <a:gd name="connsiteY30" fmla="*/ 1265010 h 1791309"/>
              <a:gd name="connsiteX31" fmla="*/ 10239064 w 12192000"/>
              <a:gd name="connsiteY31" fmla="*/ 1270598 h 1791309"/>
              <a:gd name="connsiteX32" fmla="*/ 10181078 w 12192000"/>
              <a:gd name="connsiteY32" fmla="*/ 1276374 h 1791309"/>
              <a:gd name="connsiteX33" fmla="*/ 10153458 w 12192000"/>
              <a:gd name="connsiteY33" fmla="*/ 1285229 h 1791309"/>
              <a:gd name="connsiteX34" fmla="*/ 10140775 w 12192000"/>
              <a:gd name="connsiteY34" fmla="*/ 1285847 h 1791309"/>
              <a:gd name="connsiteX35" fmla="*/ 10132055 w 12192000"/>
              <a:gd name="connsiteY35" fmla="*/ 1297214 h 1791309"/>
              <a:gd name="connsiteX36" fmla="*/ 10094093 w 12192000"/>
              <a:gd name="connsiteY36" fmla="*/ 1316697 h 1791309"/>
              <a:gd name="connsiteX37" fmla="*/ 10054855 w 12192000"/>
              <a:gd name="connsiteY37" fmla="*/ 1316203 h 1791309"/>
              <a:gd name="connsiteX38" fmla="*/ 10016268 w 12192000"/>
              <a:gd name="connsiteY38" fmla="*/ 1325133 h 1791309"/>
              <a:gd name="connsiteX39" fmla="*/ 9937115 w 12192000"/>
              <a:gd name="connsiteY39" fmla="*/ 1337731 h 1791309"/>
              <a:gd name="connsiteX40" fmla="*/ 9824942 w 12192000"/>
              <a:gd name="connsiteY40" fmla="*/ 1342969 h 1791309"/>
              <a:gd name="connsiteX41" fmla="*/ 9705553 w 12192000"/>
              <a:gd name="connsiteY41" fmla="*/ 1359323 h 1791309"/>
              <a:gd name="connsiteX42" fmla="*/ 9589915 w 12192000"/>
              <a:gd name="connsiteY42" fmla="*/ 1382355 h 1791309"/>
              <a:gd name="connsiteX43" fmla="*/ 9315048 w 12192000"/>
              <a:gd name="connsiteY43" fmla="*/ 1428626 h 1791309"/>
              <a:gd name="connsiteX44" fmla="*/ 9209077 w 12192000"/>
              <a:gd name="connsiteY44" fmla="*/ 1448049 h 1791309"/>
              <a:gd name="connsiteX45" fmla="*/ 9133300 w 12192000"/>
              <a:gd name="connsiteY45" fmla="*/ 1456152 h 1791309"/>
              <a:gd name="connsiteX46" fmla="*/ 9031264 w 12192000"/>
              <a:gd name="connsiteY46" fmla="*/ 1462053 h 1791309"/>
              <a:gd name="connsiteX47" fmla="*/ 8983321 w 12192000"/>
              <a:gd name="connsiteY47" fmla="*/ 1464616 h 1791309"/>
              <a:gd name="connsiteX48" fmla="*/ 8983035 w 12192000"/>
              <a:gd name="connsiteY48" fmla="*/ 1464417 h 1791309"/>
              <a:gd name="connsiteX49" fmla="*/ 8974072 w 12192000"/>
              <a:gd name="connsiteY49" fmla="*/ 1465390 h 1791309"/>
              <a:gd name="connsiteX50" fmla="*/ 8968242 w 12192000"/>
              <a:gd name="connsiteY50" fmla="*/ 1467079 h 1791309"/>
              <a:gd name="connsiteX51" fmla="*/ 8952199 w 12192000"/>
              <a:gd name="connsiteY51" fmla="*/ 1469700 h 1791309"/>
              <a:gd name="connsiteX52" fmla="*/ 8945873 w 12192000"/>
              <a:gd name="connsiteY52" fmla="*/ 1469099 h 1791309"/>
              <a:gd name="connsiteX53" fmla="*/ 8940905 w 12192000"/>
              <a:gd name="connsiteY53" fmla="*/ 1467238 h 1791309"/>
              <a:gd name="connsiteX54" fmla="*/ 8906846 w 12192000"/>
              <a:gd name="connsiteY54" fmla="*/ 1464481 h 1791309"/>
              <a:gd name="connsiteX55" fmla="*/ 8730411 w 12192000"/>
              <a:gd name="connsiteY55" fmla="*/ 1479838 h 1791309"/>
              <a:gd name="connsiteX56" fmla="*/ 8685834 w 12192000"/>
              <a:gd name="connsiteY56" fmla="*/ 1481431 h 1791309"/>
              <a:gd name="connsiteX57" fmla="*/ 8574116 w 12192000"/>
              <a:gd name="connsiteY57" fmla="*/ 1488166 h 1791309"/>
              <a:gd name="connsiteX58" fmla="*/ 8503254 w 12192000"/>
              <a:gd name="connsiteY58" fmla="*/ 1475627 h 1791309"/>
              <a:gd name="connsiteX59" fmla="*/ 8489028 w 12192000"/>
              <a:gd name="connsiteY59" fmla="*/ 1480483 h 1791309"/>
              <a:gd name="connsiteX60" fmla="*/ 8484222 w 12192000"/>
              <a:gd name="connsiteY60" fmla="*/ 1482955 h 1791309"/>
              <a:gd name="connsiteX61" fmla="*/ 8476034 w 12192000"/>
              <a:gd name="connsiteY61" fmla="*/ 1485197 h 1791309"/>
              <a:gd name="connsiteX62" fmla="*/ 8475659 w 12192000"/>
              <a:gd name="connsiteY62" fmla="*/ 1485048 h 1791309"/>
              <a:gd name="connsiteX63" fmla="*/ 8468325 w 12192000"/>
              <a:gd name="connsiteY63" fmla="*/ 1487552 h 1791309"/>
              <a:gd name="connsiteX64" fmla="*/ 8401298 w 12192000"/>
              <a:gd name="connsiteY64" fmla="*/ 1493672 h 1791309"/>
              <a:gd name="connsiteX65" fmla="*/ 8390295 w 12192000"/>
              <a:gd name="connsiteY65" fmla="*/ 1502138 h 1791309"/>
              <a:gd name="connsiteX66" fmla="*/ 8370102 w 12192000"/>
              <a:gd name="connsiteY66" fmla="*/ 1508730 h 1791309"/>
              <a:gd name="connsiteX67" fmla="*/ 8248843 w 12192000"/>
              <a:gd name="connsiteY67" fmla="*/ 1537060 h 1791309"/>
              <a:gd name="connsiteX68" fmla="*/ 8244399 w 12192000"/>
              <a:gd name="connsiteY68" fmla="*/ 1538596 h 1791309"/>
              <a:gd name="connsiteX69" fmla="*/ 8241700 w 12192000"/>
              <a:gd name="connsiteY69" fmla="*/ 1538396 h 1791309"/>
              <a:gd name="connsiteX70" fmla="*/ 8230388 w 12192000"/>
              <a:gd name="connsiteY70" fmla="*/ 1546517 h 1791309"/>
              <a:gd name="connsiteX71" fmla="*/ 8224228 w 12192000"/>
              <a:gd name="connsiteY71" fmla="*/ 1557267 h 1791309"/>
              <a:gd name="connsiteX72" fmla="*/ 8199666 w 12192000"/>
              <a:gd name="connsiteY72" fmla="*/ 1559012 h 1791309"/>
              <a:gd name="connsiteX73" fmla="*/ 8194548 w 12192000"/>
              <a:gd name="connsiteY73" fmla="*/ 1565013 h 1791309"/>
              <a:gd name="connsiteX74" fmla="*/ 8165771 w 12192000"/>
              <a:gd name="connsiteY74" fmla="*/ 1579116 h 1791309"/>
              <a:gd name="connsiteX75" fmla="*/ 8116832 w 12192000"/>
              <a:gd name="connsiteY75" fmla="*/ 1608547 h 1791309"/>
              <a:gd name="connsiteX76" fmla="*/ 8089016 w 12192000"/>
              <a:gd name="connsiteY76" fmla="*/ 1617129 h 1791309"/>
              <a:gd name="connsiteX77" fmla="*/ 8074658 w 12192000"/>
              <a:gd name="connsiteY77" fmla="*/ 1626971 h 1791309"/>
              <a:gd name="connsiteX78" fmla="*/ 8068056 w 12192000"/>
              <a:gd name="connsiteY78" fmla="*/ 1627924 h 1791309"/>
              <a:gd name="connsiteX79" fmla="*/ 8046900 w 12192000"/>
              <a:gd name="connsiteY79" fmla="*/ 1634483 h 1791309"/>
              <a:gd name="connsiteX80" fmla="*/ 8034634 w 12192000"/>
              <a:gd name="connsiteY80" fmla="*/ 1637466 h 1791309"/>
              <a:gd name="connsiteX81" fmla="*/ 8029700 w 12192000"/>
              <a:gd name="connsiteY81" fmla="*/ 1638364 h 1791309"/>
              <a:gd name="connsiteX82" fmla="*/ 7987514 w 12192000"/>
              <a:gd name="connsiteY82" fmla="*/ 1638160 h 1791309"/>
              <a:gd name="connsiteX83" fmla="*/ 7960991 w 12192000"/>
              <a:gd name="connsiteY83" fmla="*/ 1648892 h 1791309"/>
              <a:gd name="connsiteX84" fmla="*/ 7937606 w 12192000"/>
              <a:gd name="connsiteY84" fmla="*/ 1650659 h 1791309"/>
              <a:gd name="connsiteX85" fmla="*/ 7931522 w 12192000"/>
              <a:gd name="connsiteY85" fmla="*/ 1653082 h 1791309"/>
              <a:gd name="connsiteX86" fmla="*/ 7872444 w 12192000"/>
              <a:gd name="connsiteY86" fmla="*/ 1652202 h 1791309"/>
              <a:gd name="connsiteX87" fmla="*/ 7832232 w 12192000"/>
              <a:gd name="connsiteY87" fmla="*/ 1658594 h 1791309"/>
              <a:gd name="connsiteX88" fmla="*/ 7744332 w 12192000"/>
              <a:gd name="connsiteY88" fmla="*/ 1657695 h 1791309"/>
              <a:gd name="connsiteX89" fmla="*/ 7723062 w 12192000"/>
              <a:gd name="connsiteY89" fmla="*/ 1658222 h 1791309"/>
              <a:gd name="connsiteX90" fmla="*/ 7705682 w 12192000"/>
              <a:gd name="connsiteY90" fmla="*/ 1664606 h 1791309"/>
              <a:gd name="connsiteX91" fmla="*/ 7702441 w 12192000"/>
              <a:gd name="connsiteY91" fmla="*/ 1671260 h 1791309"/>
              <a:gd name="connsiteX92" fmla="*/ 7690889 w 12192000"/>
              <a:gd name="connsiteY92" fmla="*/ 1672499 h 1791309"/>
              <a:gd name="connsiteX93" fmla="*/ 7688002 w 12192000"/>
              <a:gd name="connsiteY93" fmla="*/ 1674071 h 1791309"/>
              <a:gd name="connsiteX94" fmla="*/ 7671275 w 12192000"/>
              <a:gd name="connsiteY94" fmla="*/ 1681835 h 1791309"/>
              <a:gd name="connsiteX95" fmla="*/ 7585018 w 12192000"/>
              <a:gd name="connsiteY95" fmla="*/ 1675431 h 1791309"/>
              <a:gd name="connsiteX96" fmla="*/ 7471472 w 12192000"/>
              <a:gd name="connsiteY96" fmla="*/ 1682487 h 1791309"/>
              <a:gd name="connsiteX97" fmla="*/ 7381391 w 12192000"/>
              <a:gd name="connsiteY97" fmla="*/ 1689122 h 1791309"/>
              <a:gd name="connsiteX98" fmla="*/ 7292528 w 12192000"/>
              <a:gd name="connsiteY98" fmla="*/ 1689863 h 1791309"/>
              <a:gd name="connsiteX99" fmla="*/ 7226210 w 12192000"/>
              <a:gd name="connsiteY99" fmla="*/ 1684783 h 1791309"/>
              <a:gd name="connsiteX100" fmla="*/ 7179107 w 12192000"/>
              <a:gd name="connsiteY100" fmla="*/ 1664705 h 1791309"/>
              <a:gd name="connsiteX101" fmla="*/ 7176110 w 12192000"/>
              <a:gd name="connsiteY101" fmla="*/ 1667956 h 1791309"/>
              <a:gd name="connsiteX102" fmla="*/ 7149935 w 12192000"/>
              <a:gd name="connsiteY102" fmla="*/ 1671723 h 1791309"/>
              <a:gd name="connsiteX103" fmla="*/ 7076173 w 12192000"/>
              <a:gd name="connsiteY103" fmla="*/ 1681613 h 1791309"/>
              <a:gd name="connsiteX104" fmla="*/ 7002038 w 12192000"/>
              <a:gd name="connsiteY104" fmla="*/ 1684528 h 1791309"/>
              <a:gd name="connsiteX105" fmla="*/ 6883473 w 12192000"/>
              <a:gd name="connsiteY105" fmla="*/ 1705122 h 1791309"/>
              <a:gd name="connsiteX106" fmla="*/ 6692022 w 12192000"/>
              <a:gd name="connsiteY106" fmla="*/ 1713707 h 1791309"/>
              <a:gd name="connsiteX107" fmla="*/ 6589722 w 12192000"/>
              <a:gd name="connsiteY107" fmla="*/ 1723098 h 1791309"/>
              <a:gd name="connsiteX108" fmla="*/ 6301694 w 12192000"/>
              <a:gd name="connsiteY108" fmla="*/ 1743703 h 1791309"/>
              <a:gd name="connsiteX109" fmla="*/ 6183195 w 12192000"/>
              <a:gd name="connsiteY109" fmla="*/ 1758873 h 1791309"/>
              <a:gd name="connsiteX110" fmla="*/ 6123126 w 12192000"/>
              <a:gd name="connsiteY110" fmla="*/ 1768552 h 1791309"/>
              <a:gd name="connsiteX111" fmla="*/ 6096136 w 12192000"/>
              <a:gd name="connsiteY111" fmla="*/ 1767260 h 1791309"/>
              <a:gd name="connsiteX112" fmla="*/ 6032917 w 12192000"/>
              <a:gd name="connsiteY112" fmla="*/ 1781697 h 1791309"/>
              <a:gd name="connsiteX113" fmla="*/ 5977870 w 12192000"/>
              <a:gd name="connsiteY113" fmla="*/ 1771268 h 1791309"/>
              <a:gd name="connsiteX114" fmla="*/ 5916336 w 12192000"/>
              <a:gd name="connsiteY114" fmla="*/ 1780879 h 1791309"/>
              <a:gd name="connsiteX115" fmla="*/ 5867980 w 12192000"/>
              <a:gd name="connsiteY115" fmla="*/ 1783724 h 1791309"/>
              <a:gd name="connsiteX116" fmla="*/ 5743302 w 12192000"/>
              <a:gd name="connsiteY116" fmla="*/ 1782136 h 1791309"/>
              <a:gd name="connsiteX117" fmla="*/ 5607054 w 12192000"/>
              <a:gd name="connsiteY117" fmla="*/ 1775578 h 1791309"/>
              <a:gd name="connsiteX118" fmla="*/ 5507342 w 12192000"/>
              <a:gd name="connsiteY118" fmla="*/ 1791309 h 1791309"/>
              <a:gd name="connsiteX119" fmla="*/ 5421508 w 12192000"/>
              <a:gd name="connsiteY119" fmla="*/ 1781856 h 1791309"/>
              <a:gd name="connsiteX120" fmla="*/ 5361713 w 12192000"/>
              <a:gd name="connsiteY120" fmla="*/ 1773980 h 1791309"/>
              <a:gd name="connsiteX121" fmla="*/ 5241786 w 12192000"/>
              <a:gd name="connsiteY121" fmla="*/ 1756656 h 1791309"/>
              <a:gd name="connsiteX122" fmla="*/ 5202963 w 12192000"/>
              <a:gd name="connsiteY122" fmla="*/ 1747306 h 1791309"/>
              <a:gd name="connsiteX123" fmla="*/ 5154668 w 12192000"/>
              <a:gd name="connsiteY123" fmla="*/ 1744668 h 1791309"/>
              <a:gd name="connsiteX124" fmla="*/ 5136547 w 12192000"/>
              <a:gd name="connsiteY124" fmla="*/ 1738620 h 1791309"/>
              <a:gd name="connsiteX125" fmla="*/ 5122587 w 12192000"/>
              <a:gd name="connsiteY125" fmla="*/ 1735756 h 1791309"/>
              <a:gd name="connsiteX126" fmla="*/ 5119579 w 12192000"/>
              <a:gd name="connsiteY126" fmla="*/ 1734004 h 1791309"/>
              <a:gd name="connsiteX127" fmla="*/ 5101616 w 12192000"/>
              <a:gd name="connsiteY127" fmla="*/ 1724948 h 1791309"/>
              <a:gd name="connsiteX128" fmla="*/ 5045783 w 12192000"/>
              <a:gd name="connsiteY128" fmla="*/ 1730209 h 1791309"/>
              <a:gd name="connsiteX129" fmla="*/ 4991477 w 12192000"/>
              <a:gd name="connsiteY129" fmla="*/ 1716450 h 1791309"/>
              <a:gd name="connsiteX130" fmla="*/ 4820387 w 12192000"/>
              <a:gd name="connsiteY130" fmla="*/ 1695973 h 1791309"/>
              <a:gd name="connsiteX131" fmla="*/ 4755339 w 12192000"/>
              <a:gd name="connsiteY131" fmla="*/ 1700569 h 1791309"/>
              <a:gd name="connsiteX132" fmla="*/ 4714053 w 12192000"/>
              <a:gd name="connsiteY132" fmla="*/ 1695822 h 1791309"/>
              <a:gd name="connsiteX133" fmla="*/ 4691073 w 12192000"/>
              <a:gd name="connsiteY133" fmla="*/ 1693377 h 1791309"/>
              <a:gd name="connsiteX134" fmla="*/ 4495727 w 12192000"/>
              <a:gd name="connsiteY134" fmla="*/ 1656633 h 1791309"/>
              <a:gd name="connsiteX135" fmla="*/ 4428317 w 12192000"/>
              <a:gd name="connsiteY135" fmla="*/ 1646311 h 1791309"/>
              <a:gd name="connsiteX136" fmla="*/ 4424455 w 12192000"/>
              <a:gd name="connsiteY136" fmla="*/ 1646545 h 1791309"/>
              <a:gd name="connsiteX137" fmla="*/ 4418141 w 12192000"/>
              <a:gd name="connsiteY137" fmla="*/ 1643457 h 1791309"/>
              <a:gd name="connsiteX138" fmla="*/ 4389054 w 12192000"/>
              <a:gd name="connsiteY138" fmla="*/ 1635100 h 1791309"/>
              <a:gd name="connsiteX139" fmla="*/ 4243963 w 12192000"/>
              <a:gd name="connsiteY139" fmla="*/ 1600547 h 1791309"/>
              <a:gd name="connsiteX140" fmla="*/ 4230390 w 12192000"/>
              <a:gd name="connsiteY140" fmla="*/ 1596782 h 1791309"/>
              <a:gd name="connsiteX141" fmla="*/ 4151096 w 12192000"/>
              <a:gd name="connsiteY141" fmla="*/ 1589415 h 1791309"/>
              <a:gd name="connsiteX142" fmla="*/ 4091729 w 12192000"/>
              <a:gd name="connsiteY142" fmla="*/ 1565484 h 1791309"/>
              <a:gd name="connsiteX143" fmla="*/ 3994992 w 12192000"/>
              <a:gd name="connsiteY143" fmla="*/ 1554250 h 1791309"/>
              <a:gd name="connsiteX144" fmla="*/ 3898778 w 12192000"/>
              <a:gd name="connsiteY144" fmla="*/ 1546088 h 1791309"/>
              <a:gd name="connsiteX145" fmla="*/ 3863728 w 12192000"/>
              <a:gd name="connsiteY145" fmla="*/ 1544567 h 1791309"/>
              <a:gd name="connsiteX146" fmla="*/ 3729252 w 12192000"/>
              <a:gd name="connsiteY146" fmla="*/ 1544592 h 1791309"/>
              <a:gd name="connsiteX147" fmla="*/ 3716543 w 12192000"/>
              <a:gd name="connsiteY147" fmla="*/ 1541771 h 1791309"/>
              <a:gd name="connsiteX148" fmla="*/ 3715389 w 12192000"/>
              <a:gd name="connsiteY148" fmla="*/ 1538406 h 1791309"/>
              <a:gd name="connsiteX149" fmla="*/ 3682391 w 12192000"/>
              <a:gd name="connsiteY149" fmla="*/ 1529372 h 1791309"/>
              <a:gd name="connsiteX150" fmla="*/ 3669607 w 12192000"/>
              <a:gd name="connsiteY150" fmla="*/ 1534463 h 1791309"/>
              <a:gd name="connsiteX151" fmla="*/ 3669577 w 12192000"/>
              <a:gd name="connsiteY151" fmla="*/ 1534458 h 1791309"/>
              <a:gd name="connsiteX152" fmla="*/ 3660365 w 12192000"/>
              <a:gd name="connsiteY152" fmla="*/ 1531370 h 1791309"/>
              <a:gd name="connsiteX153" fmla="*/ 3637171 w 12192000"/>
              <a:gd name="connsiteY153" fmla="*/ 1523813 h 1791309"/>
              <a:gd name="connsiteX154" fmla="*/ 3636519 w 12192000"/>
              <a:gd name="connsiteY154" fmla="*/ 1523773 h 1791309"/>
              <a:gd name="connsiteX155" fmla="*/ 3589716 w 12192000"/>
              <a:gd name="connsiteY155" fmla="*/ 1506360 h 1791309"/>
              <a:gd name="connsiteX156" fmla="*/ 3583541 w 12192000"/>
              <a:gd name="connsiteY156" fmla="*/ 1507469 h 1791309"/>
              <a:gd name="connsiteX157" fmla="*/ 3574426 w 12192000"/>
              <a:gd name="connsiteY157" fmla="*/ 1507574 h 1791309"/>
              <a:gd name="connsiteX158" fmla="*/ 3574190 w 12192000"/>
              <a:gd name="connsiteY158" fmla="*/ 1507350 h 1791309"/>
              <a:gd name="connsiteX159" fmla="*/ 3565671 w 12192000"/>
              <a:gd name="connsiteY159" fmla="*/ 1507894 h 1791309"/>
              <a:gd name="connsiteX160" fmla="*/ 3515816 w 12192000"/>
              <a:gd name="connsiteY160" fmla="*/ 1499688 h 1791309"/>
              <a:gd name="connsiteX161" fmla="*/ 3452912 w 12192000"/>
              <a:gd name="connsiteY161" fmla="*/ 1496444 h 1791309"/>
              <a:gd name="connsiteX162" fmla="*/ 3380405 w 12192000"/>
              <a:gd name="connsiteY162" fmla="*/ 1486216 h 1791309"/>
              <a:gd name="connsiteX163" fmla="*/ 3343625 w 12192000"/>
              <a:gd name="connsiteY163" fmla="*/ 1500147 h 1791309"/>
              <a:gd name="connsiteX164" fmla="*/ 3323774 w 12192000"/>
              <a:gd name="connsiteY164" fmla="*/ 1501476 h 1791309"/>
              <a:gd name="connsiteX165" fmla="*/ 3321444 w 12192000"/>
              <a:gd name="connsiteY165" fmla="*/ 1500659 h 1791309"/>
              <a:gd name="connsiteX166" fmla="*/ 3242143 w 12192000"/>
              <a:gd name="connsiteY166" fmla="*/ 1505268 h 1791309"/>
              <a:gd name="connsiteX167" fmla="*/ 3122401 w 12192000"/>
              <a:gd name="connsiteY167" fmla="*/ 1511314 h 1791309"/>
              <a:gd name="connsiteX168" fmla="*/ 3010177 w 12192000"/>
              <a:gd name="connsiteY168" fmla="*/ 1513132 h 1791309"/>
              <a:gd name="connsiteX169" fmla="*/ 2782615 w 12192000"/>
              <a:gd name="connsiteY169" fmla="*/ 1509375 h 1791309"/>
              <a:gd name="connsiteX170" fmla="*/ 2668665 w 12192000"/>
              <a:gd name="connsiteY170" fmla="*/ 1517660 h 1791309"/>
              <a:gd name="connsiteX171" fmla="*/ 2548073 w 12192000"/>
              <a:gd name="connsiteY171" fmla="*/ 1516667 h 1791309"/>
              <a:gd name="connsiteX172" fmla="*/ 2423377 w 12192000"/>
              <a:gd name="connsiteY172" fmla="*/ 1527776 h 1791309"/>
              <a:gd name="connsiteX173" fmla="*/ 2295298 w 12192000"/>
              <a:gd name="connsiteY173" fmla="*/ 1534368 h 1791309"/>
              <a:gd name="connsiteX174" fmla="*/ 2188781 w 12192000"/>
              <a:gd name="connsiteY174" fmla="*/ 1529677 h 1791309"/>
              <a:gd name="connsiteX175" fmla="*/ 2074855 w 12192000"/>
              <a:gd name="connsiteY175" fmla="*/ 1515446 h 1791309"/>
              <a:gd name="connsiteX176" fmla="*/ 2012587 w 12192000"/>
              <a:gd name="connsiteY176" fmla="*/ 1522487 h 1791309"/>
              <a:gd name="connsiteX177" fmla="*/ 1932075 w 12192000"/>
              <a:gd name="connsiteY177" fmla="*/ 1517914 h 1791309"/>
              <a:gd name="connsiteX178" fmla="*/ 1908490 w 12192000"/>
              <a:gd name="connsiteY178" fmla="*/ 1526423 h 1791309"/>
              <a:gd name="connsiteX179" fmla="*/ 1908410 w 12192000"/>
              <a:gd name="connsiteY179" fmla="*/ 1526410 h 1791309"/>
              <a:gd name="connsiteX180" fmla="*/ 1901918 w 12192000"/>
              <a:gd name="connsiteY180" fmla="*/ 1522410 h 1791309"/>
              <a:gd name="connsiteX181" fmla="*/ 1876753 w 12192000"/>
              <a:gd name="connsiteY181" fmla="*/ 1517619 h 1791309"/>
              <a:gd name="connsiteX182" fmla="*/ 1858194 w 12192000"/>
              <a:gd name="connsiteY182" fmla="*/ 1522343 h 1791309"/>
              <a:gd name="connsiteX183" fmla="*/ 1702657 w 12192000"/>
              <a:gd name="connsiteY183" fmla="*/ 1510562 h 1791309"/>
              <a:gd name="connsiteX184" fmla="*/ 1701421 w 12192000"/>
              <a:gd name="connsiteY184" fmla="*/ 1510775 h 1791309"/>
              <a:gd name="connsiteX185" fmla="*/ 1699973 w 12192000"/>
              <a:gd name="connsiteY185" fmla="*/ 1507739 h 1791309"/>
              <a:gd name="connsiteX186" fmla="*/ 1682526 w 12192000"/>
              <a:gd name="connsiteY186" fmla="*/ 1504598 h 1791309"/>
              <a:gd name="connsiteX187" fmla="*/ 1677380 w 12192000"/>
              <a:gd name="connsiteY187" fmla="*/ 1504851 h 1791309"/>
              <a:gd name="connsiteX188" fmla="*/ 1670304 w 12192000"/>
              <a:gd name="connsiteY188" fmla="*/ 1503744 h 1791309"/>
              <a:gd name="connsiteX189" fmla="*/ 1670197 w 12192000"/>
              <a:gd name="connsiteY189" fmla="*/ 1503497 h 1791309"/>
              <a:gd name="connsiteX190" fmla="*/ 1626301 w 12192000"/>
              <a:gd name="connsiteY190" fmla="*/ 1474931 h 1791309"/>
              <a:gd name="connsiteX191" fmla="*/ 1535119 w 12192000"/>
              <a:gd name="connsiteY191" fmla="*/ 1463075 h 1791309"/>
              <a:gd name="connsiteX192" fmla="*/ 1531340 w 12192000"/>
              <a:gd name="connsiteY192" fmla="*/ 1461293 h 1791309"/>
              <a:gd name="connsiteX193" fmla="*/ 1498454 w 12192000"/>
              <a:gd name="connsiteY193" fmla="*/ 1463478 h 1791309"/>
              <a:gd name="connsiteX194" fmla="*/ 1478806 w 12192000"/>
              <a:gd name="connsiteY194" fmla="*/ 1464611 h 1791309"/>
              <a:gd name="connsiteX195" fmla="*/ 1358081 w 12192000"/>
              <a:gd name="connsiteY195" fmla="*/ 1455545 h 1791309"/>
              <a:gd name="connsiteX196" fmla="*/ 1222449 w 12192000"/>
              <a:gd name="connsiteY196" fmla="*/ 1455454 h 1791309"/>
              <a:gd name="connsiteX197" fmla="*/ 1180983 w 12192000"/>
              <a:gd name="connsiteY197" fmla="*/ 1440557 h 1791309"/>
              <a:gd name="connsiteX198" fmla="*/ 1018426 w 12192000"/>
              <a:gd name="connsiteY198" fmla="*/ 1400226 h 1791309"/>
              <a:gd name="connsiteX199" fmla="*/ 940021 w 12192000"/>
              <a:gd name="connsiteY199" fmla="*/ 1409452 h 1791309"/>
              <a:gd name="connsiteX200" fmla="*/ 940362 w 12192000"/>
              <a:gd name="connsiteY200" fmla="*/ 1408090 h 1791309"/>
              <a:gd name="connsiteX201" fmla="*/ 927147 w 12192000"/>
              <a:gd name="connsiteY201" fmla="*/ 1407436 h 1791309"/>
              <a:gd name="connsiteX202" fmla="*/ 915481 w 12192000"/>
              <a:gd name="connsiteY202" fmla="*/ 1395526 h 1791309"/>
              <a:gd name="connsiteX203" fmla="*/ 884363 w 12192000"/>
              <a:gd name="connsiteY203" fmla="*/ 1395024 h 1791309"/>
              <a:gd name="connsiteX204" fmla="*/ 883522 w 12192000"/>
              <a:gd name="connsiteY204" fmla="*/ 1400267 h 1791309"/>
              <a:gd name="connsiteX205" fmla="*/ 865903 w 12192000"/>
              <a:gd name="connsiteY205" fmla="*/ 1394324 h 1791309"/>
              <a:gd name="connsiteX206" fmla="*/ 790832 w 12192000"/>
              <a:gd name="connsiteY206" fmla="*/ 1370999 h 1791309"/>
              <a:gd name="connsiteX207" fmla="*/ 749766 w 12192000"/>
              <a:gd name="connsiteY207" fmla="*/ 1353216 h 1791309"/>
              <a:gd name="connsiteX208" fmla="*/ 705470 w 12192000"/>
              <a:gd name="connsiteY208" fmla="*/ 1354328 h 1791309"/>
              <a:gd name="connsiteX209" fmla="*/ 692371 w 12192000"/>
              <a:gd name="connsiteY209" fmla="*/ 1343942 h 1791309"/>
              <a:gd name="connsiteX210" fmla="*/ 690203 w 12192000"/>
              <a:gd name="connsiteY210" fmla="*/ 1341970 h 1791309"/>
              <a:gd name="connsiteX211" fmla="*/ 679574 w 12192000"/>
              <a:gd name="connsiteY211" fmla="*/ 1338069 h 1791309"/>
              <a:gd name="connsiteX212" fmla="*/ 679009 w 12192000"/>
              <a:gd name="connsiteY212" fmla="*/ 1331966 h 1791309"/>
              <a:gd name="connsiteX213" fmla="*/ 664756 w 12192000"/>
              <a:gd name="connsiteY213" fmla="*/ 1322509 h 1791309"/>
              <a:gd name="connsiteX214" fmla="*/ 644515 w 12192000"/>
              <a:gd name="connsiteY214" fmla="*/ 1316732 h 1791309"/>
              <a:gd name="connsiteX215" fmla="*/ 545716 w 12192000"/>
              <a:gd name="connsiteY215" fmla="*/ 1294878 h 1791309"/>
              <a:gd name="connsiteX216" fmla="*/ 488094 w 12192000"/>
              <a:gd name="connsiteY216" fmla="*/ 1278596 h 1791309"/>
              <a:gd name="connsiteX217" fmla="*/ 468538 w 12192000"/>
              <a:gd name="connsiteY217" fmla="*/ 1267376 h 1791309"/>
              <a:gd name="connsiteX218" fmla="*/ 439655 w 12192000"/>
              <a:gd name="connsiteY218" fmla="*/ 1255090 h 1791309"/>
              <a:gd name="connsiteX219" fmla="*/ 390496 w 12192000"/>
              <a:gd name="connsiteY219" fmla="*/ 1229512 h 1791309"/>
              <a:gd name="connsiteX220" fmla="*/ 362616 w 12192000"/>
              <a:gd name="connsiteY220" fmla="*/ 1221981 h 1791309"/>
              <a:gd name="connsiteX221" fmla="*/ 348184 w 12192000"/>
              <a:gd name="connsiteY221" fmla="*/ 1213437 h 1791309"/>
              <a:gd name="connsiteX222" fmla="*/ 341576 w 12192000"/>
              <a:gd name="connsiteY222" fmla="*/ 1212583 h 1791309"/>
              <a:gd name="connsiteX223" fmla="*/ 320370 w 12192000"/>
              <a:gd name="connsiteY223" fmla="*/ 1206827 h 1791309"/>
              <a:gd name="connsiteX224" fmla="*/ 308082 w 12192000"/>
              <a:gd name="connsiteY224" fmla="*/ 1204195 h 1791309"/>
              <a:gd name="connsiteX225" fmla="*/ 303141 w 12192000"/>
              <a:gd name="connsiteY225" fmla="*/ 1203396 h 1791309"/>
              <a:gd name="connsiteX226" fmla="*/ 260955 w 12192000"/>
              <a:gd name="connsiteY226" fmla="*/ 1203345 h 1791309"/>
              <a:gd name="connsiteX227" fmla="*/ 234352 w 12192000"/>
              <a:gd name="connsiteY227" fmla="*/ 1193972 h 1791309"/>
              <a:gd name="connsiteX228" fmla="*/ 210954 w 12192000"/>
              <a:gd name="connsiteY228" fmla="*/ 1192326 h 1791309"/>
              <a:gd name="connsiteX229" fmla="*/ 204851 w 12192000"/>
              <a:gd name="connsiteY229" fmla="*/ 1190210 h 1791309"/>
              <a:gd name="connsiteX230" fmla="*/ 145778 w 12192000"/>
              <a:gd name="connsiteY230" fmla="*/ 1190651 h 1791309"/>
              <a:gd name="connsiteX231" fmla="*/ 105518 w 12192000"/>
              <a:gd name="connsiteY231" fmla="*/ 1184937 h 1791309"/>
              <a:gd name="connsiteX232" fmla="*/ 17623 w 12192000"/>
              <a:gd name="connsiteY232" fmla="*/ 1185238 h 1791309"/>
              <a:gd name="connsiteX233" fmla="*/ 0 w 12192000"/>
              <a:gd name="connsiteY233" fmla="*/ 1184768 h 1791309"/>
              <a:gd name="connsiteX234" fmla="*/ 0 w 12192000"/>
              <a:gd name="connsiteY234" fmla="*/ 0 h 179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12192000" h="1791309">
                <a:moveTo>
                  <a:pt x="0" y="0"/>
                </a:moveTo>
                <a:lnTo>
                  <a:pt x="12192000" y="0"/>
                </a:lnTo>
                <a:lnTo>
                  <a:pt x="12192000" y="1129867"/>
                </a:lnTo>
                <a:lnTo>
                  <a:pt x="12174158" y="1133797"/>
                </a:lnTo>
                <a:cubicBezTo>
                  <a:pt x="12157454" y="1140721"/>
                  <a:pt x="12149351" y="1153443"/>
                  <a:pt x="12111983" y="1161939"/>
                </a:cubicBezTo>
                <a:cubicBezTo>
                  <a:pt x="12087726" y="1155702"/>
                  <a:pt x="11984402" y="1203449"/>
                  <a:pt x="11967186" y="1201206"/>
                </a:cubicBezTo>
                <a:cubicBezTo>
                  <a:pt x="11967750" y="1205818"/>
                  <a:pt x="11957788" y="1208973"/>
                  <a:pt x="11953646" y="1205499"/>
                </a:cubicBezTo>
                <a:cubicBezTo>
                  <a:pt x="11874988" y="1196071"/>
                  <a:pt x="11923725" y="1235156"/>
                  <a:pt x="11874413" y="1213569"/>
                </a:cubicBezTo>
                <a:cubicBezTo>
                  <a:pt x="11842982" y="1211016"/>
                  <a:pt x="11850046" y="1264113"/>
                  <a:pt x="11815251" y="1241020"/>
                </a:cubicBezTo>
                <a:cubicBezTo>
                  <a:pt x="11777292" y="1243792"/>
                  <a:pt x="11755474" y="1265077"/>
                  <a:pt x="11718610" y="1253479"/>
                </a:cubicBezTo>
                <a:cubicBezTo>
                  <a:pt x="11683080" y="1256158"/>
                  <a:pt x="11653383" y="1266402"/>
                  <a:pt x="11622463" y="1262368"/>
                </a:cubicBezTo>
                <a:cubicBezTo>
                  <a:pt x="11611100" y="1269615"/>
                  <a:pt x="11599917" y="1272947"/>
                  <a:pt x="11587426" y="1263916"/>
                </a:cubicBezTo>
                <a:lnTo>
                  <a:pt x="11471543" y="1280394"/>
                </a:lnTo>
                <a:cubicBezTo>
                  <a:pt x="11480443" y="1295700"/>
                  <a:pt x="11403671" y="1266178"/>
                  <a:pt x="11406215" y="1280453"/>
                </a:cubicBezTo>
                <a:cubicBezTo>
                  <a:pt x="11384948" y="1263081"/>
                  <a:pt x="11383757" y="1289202"/>
                  <a:pt x="11361043" y="1286632"/>
                </a:cubicBezTo>
                <a:cubicBezTo>
                  <a:pt x="11336582" y="1287680"/>
                  <a:pt x="11298132" y="1293514"/>
                  <a:pt x="11259450" y="1286738"/>
                </a:cubicBezTo>
                <a:cubicBezTo>
                  <a:pt x="11218591" y="1278110"/>
                  <a:pt x="11200256" y="1320872"/>
                  <a:pt x="11154950" y="1291274"/>
                </a:cubicBezTo>
                <a:cubicBezTo>
                  <a:pt x="11111513" y="1290650"/>
                  <a:pt x="11088472" y="1292909"/>
                  <a:pt x="11055163" y="1282991"/>
                </a:cubicBezTo>
                <a:cubicBezTo>
                  <a:pt x="11032544" y="1281021"/>
                  <a:pt x="10996199" y="1284394"/>
                  <a:pt x="10959430" y="1284028"/>
                </a:cubicBezTo>
                <a:cubicBezTo>
                  <a:pt x="10931591" y="1287404"/>
                  <a:pt x="10905508" y="1291463"/>
                  <a:pt x="10886552" y="1294734"/>
                </a:cubicBezTo>
                <a:cubicBezTo>
                  <a:pt x="10880420" y="1303453"/>
                  <a:pt x="10841339" y="1295806"/>
                  <a:pt x="10832696" y="1296692"/>
                </a:cubicBezTo>
                <a:cubicBezTo>
                  <a:pt x="10823079" y="1304372"/>
                  <a:pt x="10783778" y="1279364"/>
                  <a:pt x="10772242" y="1273555"/>
                </a:cubicBezTo>
                <a:lnTo>
                  <a:pt x="10696254" y="1259247"/>
                </a:lnTo>
                <a:lnTo>
                  <a:pt x="10577832" y="1255994"/>
                </a:lnTo>
                <a:cubicBezTo>
                  <a:pt x="10578169" y="1226829"/>
                  <a:pt x="10521442" y="1275048"/>
                  <a:pt x="10531976" y="1249692"/>
                </a:cubicBezTo>
                <a:cubicBezTo>
                  <a:pt x="10499819" y="1253413"/>
                  <a:pt x="10485745" y="1214474"/>
                  <a:pt x="10453101" y="1241000"/>
                </a:cubicBezTo>
                <a:cubicBezTo>
                  <a:pt x="10439254" y="1237435"/>
                  <a:pt x="10423820" y="1236093"/>
                  <a:pt x="10407706" y="1235650"/>
                </a:cubicBezTo>
                <a:lnTo>
                  <a:pt x="10368559" y="1235686"/>
                </a:lnTo>
                <a:lnTo>
                  <a:pt x="10352542" y="1245817"/>
                </a:lnTo>
                <a:cubicBezTo>
                  <a:pt x="10342771" y="1253838"/>
                  <a:pt x="10305910" y="1267651"/>
                  <a:pt x="10294918" y="1263549"/>
                </a:cubicBezTo>
                <a:cubicBezTo>
                  <a:pt x="10286400" y="1265045"/>
                  <a:pt x="10278941" y="1270917"/>
                  <a:pt x="10271059" y="1265010"/>
                </a:cubicBezTo>
                <a:cubicBezTo>
                  <a:pt x="10259993" y="1258516"/>
                  <a:pt x="10241455" y="1282408"/>
                  <a:pt x="10239064" y="1270598"/>
                </a:cubicBezTo>
                <a:lnTo>
                  <a:pt x="10181078" y="1276374"/>
                </a:lnTo>
                <a:cubicBezTo>
                  <a:pt x="10176383" y="1283869"/>
                  <a:pt x="10166588" y="1284786"/>
                  <a:pt x="10153458" y="1285229"/>
                </a:cubicBezTo>
                <a:lnTo>
                  <a:pt x="10140775" y="1285847"/>
                </a:lnTo>
                <a:lnTo>
                  <a:pt x="10132055" y="1297214"/>
                </a:lnTo>
                <a:cubicBezTo>
                  <a:pt x="10121112" y="1284388"/>
                  <a:pt x="10112812" y="1319799"/>
                  <a:pt x="10094093" y="1316697"/>
                </a:cubicBezTo>
                <a:lnTo>
                  <a:pt x="10054855" y="1316203"/>
                </a:lnTo>
                <a:cubicBezTo>
                  <a:pt x="10047253" y="1314463"/>
                  <a:pt x="10023891" y="1325924"/>
                  <a:pt x="10016268" y="1325133"/>
                </a:cubicBezTo>
                <a:cubicBezTo>
                  <a:pt x="9975530" y="1333371"/>
                  <a:pt x="9961472" y="1333730"/>
                  <a:pt x="9937115" y="1337731"/>
                </a:cubicBezTo>
                <a:cubicBezTo>
                  <a:pt x="9896092" y="1337713"/>
                  <a:pt x="9865853" y="1334961"/>
                  <a:pt x="9824942" y="1342969"/>
                </a:cubicBezTo>
                <a:lnTo>
                  <a:pt x="9705553" y="1359323"/>
                </a:lnTo>
                <a:cubicBezTo>
                  <a:pt x="9652292" y="1351199"/>
                  <a:pt x="9607405" y="1371958"/>
                  <a:pt x="9589915" y="1382355"/>
                </a:cubicBezTo>
                <a:cubicBezTo>
                  <a:pt x="9524425" y="1393971"/>
                  <a:pt x="9387390" y="1424473"/>
                  <a:pt x="9315048" y="1428626"/>
                </a:cubicBezTo>
                <a:lnTo>
                  <a:pt x="9209077" y="1448049"/>
                </a:lnTo>
                <a:lnTo>
                  <a:pt x="9133300" y="1456152"/>
                </a:lnTo>
                <a:lnTo>
                  <a:pt x="9031264" y="1462053"/>
                </a:lnTo>
                <a:lnTo>
                  <a:pt x="8983321" y="1464616"/>
                </a:lnTo>
                <a:lnTo>
                  <a:pt x="8983035" y="1464417"/>
                </a:lnTo>
                <a:cubicBezTo>
                  <a:pt x="8980980" y="1464226"/>
                  <a:pt x="8978163" y="1464489"/>
                  <a:pt x="8974072" y="1465390"/>
                </a:cubicBezTo>
                <a:lnTo>
                  <a:pt x="8968242" y="1467079"/>
                </a:lnTo>
                <a:lnTo>
                  <a:pt x="8952199" y="1469700"/>
                </a:lnTo>
                <a:lnTo>
                  <a:pt x="8945873" y="1469099"/>
                </a:lnTo>
                <a:lnTo>
                  <a:pt x="8940905" y="1467238"/>
                </a:lnTo>
                <a:cubicBezTo>
                  <a:pt x="8932575" y="1473801"/>
                  <a:pt x="8933428" y="1481221"/>
                  <a:pt x="8906846" y="1464481"/>
                </a:cubicBezTo>
                <a:cubicBezTo>
                  <a:pt x="8875905" y="1465225"/>
                  <a:pt x="8767249" y="1477012"/>
                  <a:pt x="8730411" y="1479838"/>
                </a:cubicBezTo>
                <a:cubicBezTo>
                  <a:pt x="8697830" y="1488616"/>
                  <a:pt x="8726157" y="1477386"/>
                  <a:pt x="8685834" y="1481431"/>
                </a:cubicBezTo>
                <a:cubicBezTo>
                  <a:pt x="8649663" y="1497505"/>
                  <a:pt x="8617161" y="1483769"/>
                  <a:pt x="8574116" y="1488166"/>
                </a:cubicBezTo>
                <a:lnTo>
                  <a:pt x="8503254" y="1475627"/>
                </a:lnTo>
                <a:lnTo>
                  <a:pt x="8489028" y="1480483"/>
                </a:lnTo>
                <a:lnTo>
                  <a:pt x="8484222" y="1482955"/>
                </a:lnTo>
                <a:cubicBezTo>
                  <a:pt x="8480710" y="1484416"/>
                  <a:pt x="8478112" y="1485080"/>
                  <a:pt x="8476034" y="1485197"/>
                </a:cubicBezTo>
                <a:lnTo>
                  <a:pt x="8475659" y="1485048"/>
                </a:lnTo>
                <a:lnTo>
                  <a:pt x="8468325" y="1487552"/>
                </a:lnTo>
                <a:lnTo>
                  <a:pt x="8401298" y="1493672"/>
                </a:lnTo>
                <a:lnTo>
                  <a:pt x="8390295" y="1502138"/>
                </a:lnTo>
                <a:cubicBezTo>
                  <a:pt x="8384606" y="1505321"/>
                  <a:pt x="8378033" y="1507689"/>
                  <a:pt x="8370102" y="1508730"/>
                </a:cubicBezTo>
                <a:cubicBezTo>
                  <a:pt x="8346527" y="1514550"/>
                  <a:pt x="8269793" y="1532082"/>
                  <a:pt x="8248843" y="1537060"/>
                </a:cubicBezTo>
                <a:lnTo>
                  <a:pt x="8244399" y="1538596"/>
                </a:lnTo>
                <a:lnTo>
                  <a:pt x="8241700" y="1538396"/>
                </a:lnTo>
                <a:lnTo>
                  <a:pt x="8230388" y="1546517"/>
                </a:lnTo>
                <a:cubicBezTo>
                  <a:pt x="8227226" y="1549698"/>
                  <a:pt x="8225026" y="1553241"/>
                  <a:pt x="8224228" y="1557267"/>
                </a:cubicBezTo>
                <a:lnTo>
                  <a:pt x="8199666" y="1559012"/>
                </a:lnTo>
                <a:lnTo>
                  <a:pt x="8194548" y="1565013"/>
                </a:lnTo>
                <a:cubicBezTo>
                  <a:pt x="8190810" y="1577396"/>
                  <a:pt x="8158901" y="1567171"/>
                  <a:pt x="8165771" y="1579116"/>
                </a:cubicBezTo>
                <a:cubicBezTo>
                  <a:pt x="8143208" y="1572277"/>
                  <a:pt x="8132387" y="1598919"/>
                  <a:pt x="8116832" y="1608547"/>
                </a:cubicBezTo>
                <a:cubicBezTo>
                  <a:pt x="8107684" y="1604668"/>
                  <a:pt x="8099460" y="1609694"/>
                  <a:pt x="8089016" y="1617129"/>
                </a:cubicBezTo>
                <a:lnTo>
                  <a:pt x="8074658" y="1626971"/>
                </a:lnTo>
                <a:lnTo>
                  <a:pt x="8068056" y="1627924"/>
                </a:lnTo>
                <a:cubicBezTo>
                  <a:pt x="8060220" y="1629936"/>
                  <a:pt x="8053184" y="1632419"/>
                  <a:pt x="8046900" y="1634483"/>
                </a:cubicBezTo>
                <a:lnTo>
                  <a:pt x="8034634" y="1637466"/>
                </a:lnTo>
                <a:lnTo>
                  <a:pt x="8029700" y="1638364"/>
                </a:lnTo>
                <a:lnTo>
                  <a:pt x="7987514" y="1638160"/>
                </a:lnTo>
                <a:cubicBezTo>
                  <a:pt x="7980319" y="1639536"/>
                  <a:pt x="7969308" y="1646808"/>
                  <a:pt x="7960991" y="1648892"/>
                </a:cubicBezTo>
                <a:cubicBezTo>
                  <a:pt x="7962266" y="1658962"/>
                  <a:pt x="7948210" y="1650809"/>
                  <a:pt x="7937606" y="1650659"/>
                </a:cubicBezTo>
                <a:lnTo>
                  <a:pt x="7931522" y="1653082"/>
                </a:lnTo>
                <a:cubicBezTo>
                  <a:pt x="7920662" y="1653340"/>
                  <a:pt x="7888992" y="1651284"/>
                  <a:pt x="7872444" y="1652202"/>
                </a:cubicBezTo>
                <a:lnTo>
                  <a:pt x="7832232" y="1658594"/>
                </a:lnTo>
                <a:lnTo>
                  <a:pt x="7744332" y="1657695"/>
                </a:lnTo>
                <a:cubicBezTo>
                  <a:pt x="7736583" y="1656418"/>
                  <a:pt x="7729572" y="1656803"/>
                  <a:pt x="7723062" y="1658222"/>
                </a:cubicBezTo>
                <a:lnTo>
                  <a:pt x="7705682" y="1664606"/>
                </a:lnTo>
                <a:lnTo>
                  <a:pt x="7702441" y="1671260"/>
                </a:lnTo>
                <a:lnTo>
                  <a:pt x="7690889" y="1672499"/>
                </a:lnTo>
                <a:lnTo>
                  <a:pt x="7688002" y="1674071"/>
                </a:lnTo>
                <a:cubicBezTo>
                  <a:pt x="7682503" y="1677097"/>
                  <a:pt x="7677007" y="1679895"/>
                  <a:pt x="7671275" y="1681835"/>
                </a:cubicBezTo>
                <a:cubicBezTo>
                  <a:pt x="7654111" y="1682062"/>
                  <a:pt x="7618318" y="1675322"/>
                  <a:pt x="7585018" y="1675431"/>
                </a:cubicBezTo>
                <a:cubicBezTo>
                  <a:pt x="7528719" y="1664428"/>
                  <a:pt x="7521329" y="1707497"/>
                  <a:pt x="7471472" y="1682487"/>
                </a:cubicBezTo>
                <a:cubicBezTo>
                  <a:pt x="7480732" y="1694322"/>
                  <a:pt x="7397792" y="1692238"/>
                  <a:pt x="7381391" y="1689122"/>
                </a:cubicBezTo>
                <a:cubicBezTo>
                  <a:pt x="7341128" y="1711132"/>
                  <a:pt x="7346708" y="1685490"/>
                  <a:pt x="7292528" y="1689863"/>
                </a:cubicBezTo>
                <a:cubicBezTo>
                  <a:pt x="7237308" y="1683875"/>
                  <a:pt x="7271540" y="1692433"/>
                  <a:pt x="7226210" y="1684783"/>
                </a:cubicBezTo>
                <a:lnTo>
                  <a:pt x="7179107" y="1664705"/>
                </a:lnTo>
                <a:lnTo>
                  <a:pt x="7176110" y="1667956"/>
                </a:lnTo>
                <a:cubicBezTo>
                  <a:pt x="7171229" y="1670861"/>
                  <a:pt x="7163632" y="1672608"/>
                  <a:pt x="7149935" y="1671723"/>
                </a:cubicBezTo>
                <a:lnTo>
                  <a:pt x="7076173" y="1681613"/>
                </a:lnTo>
                <a:cubicBezTo>
                  <a:pt x="7040346" y="1682305"/>
                  <a:pt x="7033727" y="1686564"/>
                  <a:pt x="7002038" y="1684528"/>
                </a:cubicBezTo>
                <a:cubicBezTo>
                  <a:pt x="6921124" y="1693326"/>
                  <a:pt x="6935142" y="1700259"/>
                  <a:pt x="6883473" y="1705122"/>
                </a:cubicBezTo>
                <a:cubicBezTo>
                  <a:pt x="6831804" y="1709985"/>
                  <a:pt x="6740980" y="1710711"/>
                  <a:pt x="6692022" y="1713707"/>
                </a:cubicBezTo>
                <a:cubicBezTo>
                  <a:pt x="6643064" y="1716703"/>
                  <a:pt x="6668333" y="1719031"/>
                  <a:pt x="6589722" y="1723098"/>
                </a:cubicBezTo>
                <a:cubicBezTo>
                  <a:pt x="6512571" y="1759389"/>
                  <a:pt x="6380724" y="1753453"/>
                  <a:pt x="6301694" y="1743703"/>
                </a:cubicBezTo>
                <a:cubicBezTo>
                  <a:pt x="6281734" y="1756503"/>
                  <a:pt x="6212956" y="1754732"/>
                  <a:pt x="6183195" y="1758873"/>
                </a:cubicBezTo>
                <a:cubicBezTo>
                  <a:pt x="6153434" y="1763014"/>
                  <a:pt x="6131593" y="1775778"/>
                  <a:pt x="6123126" y="1768552"/>
                </a:cubicBezTo>
                <a:lnTo>
                  <a:pt x="6096136" y="1767260"/>
                </a:lnTo>
                <a:lnTo>
                  <a:pt x="6032917" y="1781697"/>
                </a:lnTo>
                <a:lnTo>
                  <a:pt x="5977870" y="1771268"/>
                </a:lnTo>
                <a:lnTo>
                  <a:pt x="5916336" y="1780879"/>
                </a:lnTo>
                <a:cubicBezTo>
                  <a:pt x="5904930" y="1780355"/>
                  <a:pt x="5880720" y="1781016"/>
                  <a:pt x="5867980" y="1783724"/>
                </a:cubicBezTo>
                <a:lnTo>
                  <a:pt x="5743302" y="1782136"/>
                </a:lnTo>
                <a:lnTo>
                  <a:pt x="5607054" y="1775578"/>
                </a:lnTo>
                <a:lnTo>
                  <a:pt x="5507342" y="1791309"/>
                </a:lnTo>
                <a:cubicBezTo>
                  <a:pt x="5514534" y="1780535"/>
                  <a:pt x="5427790" y="1792064"/>
                  <a:pt x="5421508" y="1781856"/>
                </a:cubicBezTo>
                <a:cubicBezTo>
                  <a:pt x="5418089" y="1773527"/>
                  <a:pt x="5371877" y="1776489"/>
                  <a:pt x="5361713" y="1773980"/>
                </a:cubicBezTo>
                <a:lnTo>
                  <a:pt x="5241786" y="1756656"/>
                </a:lnTo>
                <a:cubicBezTo>
                  <a:pt x="5231623" y="1756470"/>
                  <a:pt x="5210558" y="1749512"/>
                  <a:pt x="5202963" y="1747306"/>
                </a:cubicBezTo>
                <a:lnTo>
                  <a:pt x="5154668" y="1744668"/>
                </a:lnTo>
                <a:lnTo>
                  <a:pt x="5136547" y="1738620"/>
                </a:lnTo>
                <a:lnTo>
                  <a:pt x="5122587" y="1735756"/>
                </a:lnTo>
                <a:lnTo>
                  <a:pt x="5119579" y="1734004"/>
                </a:lnTo>
                <a:cubicBezTo>
                  <a:pt x="5113851" y="1730636"/>
                  <a:pt x="5108044" y="1727458"/>
                  <a:pt x="5101616" y="1724948"/>
                </a:cubicBezTo>
                <a:cubicBezTo>
                  <a:pt x="5088362" y="1748626"/>
                  <a:pt x="5044771" y="1707503"/>
                  <a:pt x="5045783" y="1730209"/>
                </a:cubicBezTo>
                <a:cubicBezTo>
                  <a:pt x="5008168" y="1720538"/>
                  <a:pt x="5019000" y="1744687"/>
                  <a:pt x="4991477" y="1716450"/>
                </a:cubicBezTo>
                <a:cubicBezTo>
                  <a:pt x="4917012" y="1716520"/>
                  <a:pt x="4859743" y="1698620"/>
                  <a:pt x="4820387" y="1695973"/>
                </a:cubicBezTo>
                <a:cubicBezTo>
                  <a:pt x="4781031" y="1693326"/>
                  <a:pt x="4776995" y="1700624"/>
                  <a:pt x="4755339" y="1700569"/>
                </a:cubicBezTo>
                <a:cubicBezTo>
                  <a:pt x="4737617" y="1700544"/>
                  <a:pt x="4724764" y="1697021"/>
                  <a:pt x="4714053" y="1695822"/>
                </a:cubicBezTo>
                <a:lnTo>
                  <a:pt x="4691073" y="1693377"/>
                </a:lnTo>
                <a:cubicBezTo>
                  <a:pt x="4655690" y="1687493"/>
                  <a:pt x="4539520" y="1664477"/>
                  <a:pt x="4495727" y="1656633"/>
                </a:cubicBezTo>
                <a:cubicBezTo>
                  <a:pt x="4451934" y="1648789"/>
                  <a:pt x="4444062" y="1645926"/>
                  <a:pt x="4428317" y="1646311"/>
                </a:cubicBezTo>
                <a:lnTo>
                  <a:pt x="4424455" y="1646545"/>
                </a:lnTo>
                <a:lnTo>
                  <a:pt x="4418141" y="1643457"/>
                </a:lnTo>
                <a:cubicBezTo>
                  <a:pt x="4410761" y="1640493"/>
                  <a:pt x="4401533" y="1637604"/>
                  <a:pt x="4389054" y="1635100"/>
                </a:cubicBezTo>
                <a:cubicBezTo>
                  <a:pt x="4364845" y="1640335"/>
                  <a:pt x="4261162" y="1598709"/>
                  <a:pt x="4243963" y="1600547"/>
                </a:cubicBezTo>
                <a:cubicBezTo>
                  <a:pt x="4244492" y="1596582"/>
                  <a:pt x="4234508" y="1593814"/>
                  <a:pt x="4230390" y="1596782"/>
                </a:cubicBezTo>
                <a:cubicBezTo>
                  <a:pt x="4151802" y="1604469"/>
                  <a:pt x="4200248" y="1571110"/>
                  <a:pt x="4151096" y="1589415"/>
                </a:cubicBezTo>
                <a:cubicBezTo>
                  <a:pt x="4119683" y="1591443"/>
                  <a:pt x="4113911" y="1574835"/>
                  <a:pt x="4091729" y="1565484"/>
                </a:cubicBezTo>
                <a:cubicBezTo>
                  <a:pt x="4053748" y="1562897"/>
                  <a:pt x="4031770" y="1544470"/>
                  <a:pt x="3994992" y="1554250"/>
                </a:cubicBezTo>
                <a:cubicBezTo>
                  <a:pt x="3959443" y="1551755"/>
                  <a:pt x="3929669" y="1542783"/>
                  <a:pt x="3898778" y="1546088"/>
                </a:cubicBezTo>
                <a:cubicBezTo>
                  <a:pt x="3887360" y="1539793"/>
                  <a:pt x="3876153" y="1536867"/>
                  <a:pt x="3863728" y="1544567"/>
                </a:cubicBezTo>
                <a:lnTo>
                  <a:pt x="3729252" y="1544592"/>
                </a:lnTo>
                <a:lnTo>
                  <a:pt x="3716543" y="1541771"/>
                </a:lnTo>
                <a:lnTo>
                  <a:pt x="3715389" y="1538406"/>
                </a:lnTo>
                <a:cubicBezTo>
                  <a:pt x="3706175" y="1535154"/>
                  <a:pt x="3680562" y="1538571"/>
                  <a:pt x="3682391" y="1529372"/>
                </a:cubicBezTo>
                <a:lnTo>
                  <a:pt x="3669607" y="1534463"/>
                </a:lnTo>
                <a:cubicBezTo>
                  <a:pt x="3669597" y="1534461"/>
                  <a:pt x="3669587" y="1534460"/>
                  <a:pt x="3669577" y="1534458"/>
                </a:cubicBezTo>
                <a:lnTo>
                  <a:pt x="3660365" y="1531370"/>
                </a:lnTo>
                <a:cubicBezTo>
                  <a:pt x="3654539" y="1527865"/>
                  <a:pt x="3648520" y="1522770"/>
                  <a:pt x="3637171" y="1523813"/>
                </a:cubicBezTo>
                <a:lnTo>
                  <a:pt x="3636519" y="1523773"/>
                </a:lnTo>
                <a:lnTo>
                  <a:pt x="3589716" y="1506360"/>
                </a:lnTo>
                <a:lnTo>
                  <a:pt x="3583541" y="1507469"/>
                </a:lnTo>
                <a:cubicBezTo>
                  <a:pt x="3579272" y="1507967"/>
                  <a:pt x="3576419" y="1507958"/>
                  <a:pt x="3574426" y="1507574"/>
                </a:cubicBezTo>
                <a:lnTo>
                  <a:pt x="3574190" y="1507350"/>
                </a:lnTo>
                <a:lnTo>
                  <a:pt x="3565671" y="1507894"/>
                </a:lnTo>
                <a:cubicBezTo>
                  <a:pt x="3551329" y="1509331"/>
                  <a:pt x="3529061" y="1497487"/>
                  <a:pt x="3515816" y="1499688"/>
                </a:cubicBezTo>
                <a:cubicBezTo>
                  <a:pt x="3493619" y="1496054"/>
                  <a:pt x="3468326" y="1501164"/>
                  <a:pt x="3452912" y="1496444"/>
                </a:cubicBezTo>
                <a:lnTo>
                  <a:pt x="3380405" y="1486216"/>
                </a:lnTo>
                <a:lnTo>
                  <a:pt x="3343625" y="1500147"/>
                </a:lnTo>
                <a:cubicBezTo>
                  <a:pt x="3339603" y="1502039"/>
                  <a:pt x="3333747" y="1502912"/>
                  <a:pt x="3323774" y="1501476"/>
                </a:cubicBezTo>
                <a:lnTo>
                  <a:pt x="3321444" y="1500659"/>
                </a:lnTo>
                <a:cubicBezTo>
                  <a:pt x="3316135" y="1502690"/>
                  <a:pt x="3275316" y="1503491"/>
                  <a:pt x="3242143" y="1505268"/>
                </a:cubicBezTo>
                <a:cubicBezTo>
                  <a:pt x="3189534" y="1507034"/>
                  <a:pt x="3183224" y="1513621"/>
                  <a:pt x="3122401" y="1511314"/>
                </a:cubicBezTo>
                <a:cubicBezTo>
                  <a:pt x="3062558" y="1512135"/>
                  <a:pt x="3052178" y="1517079"/>
                  <a:pt x="3010177" y="1513132"/>
                </a:cubicBezTo>
                <a:lnTo>
                  <a:pt x="2782615" y="1509375"/>
                </a:lnTo>
                <a:cubicBezTo>
                  <a:pt x="2720443" y="1532093"/>
                  <a:pt x="2739680" y="1506747"/>
                  <a:pt x="2668665" y="1517660"/>
                </a:cubicBezTo>
                <a:cubicBezTo>
                  <a:pt x="2637679" y="1529969"/>
                  <a:pt x="2588747" y="1520593"/>
                  <a:pt x="2548073" y="1516667"/>
                </a:cubicBezTo>
                <a:lnTo>
                  <a:pt x="2423377" y="1527776"/>
                </a:lnTo>
                <a:cubicBezTo>
                  <a:pt x="2391762" y="1541398"/>
                  <a:pt x="2334138" y="1516264"/>
                  <a:pt x="2295298" y="1534368"/>
                </a:cubicBezTo>
                <a:cubicBezTo>
                  <a:pt x="2256198" y="1534684"/>
                  <a:pt x="2213382" y="1531065"/>
                  <a:pt x="2188781" y="1529677"/>
                </a:cubicBezTo>
                <a:cubicBezTo>
                  <a:pt x="2152040" y="1526523"/>
                  <a:pt x="2110059" y="1518979"/>
                  <a:pt x="2074855" y="1515446"/>
                </a:cubicBezTo>
                <a:cubicBezTo>
                  <a:pt x="2057773" y="1526670"/>
                  <a:pt x="2060765" y="1522088"/>
                  <a:pt x="2012587" y="1522487"/>
                </a:cubicBezTo>
                <a:cubicBezTo>
                  <a:pt x="1998635" y="1532169"/>
                  <a:pt x="1952297" y="1513377"/>
                  <a:pt x="1932075" y="1517914"/>
                </a:cubicBezTo>
                <a:lnTo>
                  <a:pt x="1908490" y="1526423"/>
                </a:lnTo>
                <a:cubicBezTo>
                  <a:pt x="1908463" y="1526419"/>
                  <a:pt x="1908437" y="1526414"/>
                  <a:pt x="1908410" y="1526410"/>
                </a:cubicBezTo>
                <a:lnTo>
                  <a:pt x="1901918" y="1522410"/>
                </a:lnTo>
                <a:cubicBezTo>
                  <a:pt x="1894621" y="1518990"/>
                  <a:pt x="1885539" y="1517409"/>
                  <a:pt x="1876753" y="1517619"/>
                </a:cubicBezTo>
                <a:lnTo>
                  <a:pt x="1858194" y="1522343"/>
                </a:lnTo>
                <a:lnTo>
                  <a:pt x="1702657" y="1510562"/>
                </a:lnTo>
                <a:lnTo>
                  <a:pt x="1701421" y="1510775"/>
                </a:lnTo>
                <a:lnTo>
                  <a:pt x="1699973" y="1507739"/>
                </a:lnTo>
                <a:lnTo>
                  <a:pt x="1682526" y="1504598"/>
                </a:lnTo>
                <a:lnTo>
                  <a:pt x="1677380" y="1504851"/>
                </a:lnTo>
                <a:cubicBezTo>
                  <a:pt x="1673914" y="1504766"/>
                  <a:pt x="1671712" y="1504379"/>
                  <a:pt x="1670304" y="1503744"/>
                </a:cubicBezTo>
                <a:cubicBezTo>
                  <a:pt x="1670268" y="1503662"/>
                  <a:pt x="1670233" y="1503579"/>
                  <a:pt x="1670197" y="1503497"/>
                </a:cubicBezTo>
                <a:lnTo>
                  <a:pt x="1626301" y="1474931"/>
                </a:lnTo>
                <a:cubicBezTo>
                  <a:pt x="1604915" y="1468296"/>
                  <a:pt x="1551479" y="1469979"/>
                  <a:pt x="1535119" y="1463075"/>
                </a:cubicBezTo>
                <a:lnTo>
                  <a:pt x="1531340" y="1461293"/>
                </a:lnTo>
                <a:cubicBezTo>
                  <a:pt x="1525230" y="1461360"/>
                  <a:pt x="1504579" y="1462700"/>
                  <a:pt x="1498454" y="1463478"/>
                </a:cubicBezTo>
                <a:lnTo>
                  <a:pt x="1478806" y="1464611"/>
                </a:lnTo>
                <a:cubicBezTo>
                  <a:pt x="1448580" y="1467082"/>
                  <a:pt x="1388307" y="1453074"/>
                  <a:pt x="1358081" y="1455545"/>
                </a:cubicBezTo>
                <a:cubicBezTo>
                  <a:pt x="1299271" y="1452863"/>
                  <a:pt x="1273552" y="1462767"/>
                  <a:pt x="1222449" y="1455454"/>
                </a:cubicBezTo>
                <a:cubicBezTo>
                  <a:pt x="1205416" y="1455703"/>
                  <a:pt x="1168801" y="1449081"/>
                  <a:pt x="1180983" y="1440557"/>
                </a:cubicBezTo>
                <a:cubicBezTo>
                  <a:pt x="1023068" y="1409358"/>
                  <a:pt x="1056832" y="1408921"/>
                  <a:pt x="1018426" y="1400226"/>
                </a:cubicBezTo>
                <a:lnTo>
                  <a:pt x="940021" y="1409452"/>
                </a:lnTo>
                <a:cubicBezTo>
                  <a:pt x="940135" y="1408998"/>
                  <a:pt x="940248" y="1408544"/>
                  <a:pt x="940362" y="1408090"/>
                </a:cubicBezTo>
                <a:lnTo>
                  <a:pt x="927147" y="1407436"/>
                </a:lnTo>
                <a:lnTo>
                  <a:pt x="915481" y="1395526"/>
                </a:lnTo>
                <a:cubicBezTo>
                  <a:pt x="907071" y="1390072"/>
                  <a:pt x="906923" y="1401911"/>
                  <a:pt x="884363" y="1395024"/>
                </a:cubicBezTo>
                <a:lnTo>
                  <a:pt x="883522" y="1400267"/>
                </a:lnTo>
                <a:lnTo>
                  <a:pt x="865903" y="1394324"/>
                </a:lnTo>
                <a:cubicBezTo>
                  <a:pt x="843001" y="1384824"/>
                  <a:pt x="819998" y="1373730"/>
                  <a:pt x="790832" y="1370999"/>
                </a:cubicBezTo>
                <a:cubicBezTo>
                  <a:pt x="772294" y="1340731"/>
                  <a:pt x="778197" y="1365674"/>
                  <a:pt x="749766" y="1353216"/>
                </a:cubicBezTo>
                <a:cubicBezTo>
                  <a:pt x="748128" y="1375985"/>
                  <a:pt x="718385" y="1331645"/>
                  <a:pt x="705470" y="1354328"/>
                </a:cubicBezTo>
                <a:cubicBezTo>
                  <a:pt x="700707" y="1351342"/>
                  <a:pt x="696499" y="1347733"/>
                  <a:pt x="692371" y="1343942"/>
                </a:cubicBezTo>
                <a:lnTo>
                  <a:pt x="690203" y="1341970"/>
                </a:lnTo>
                <a:lnTo>
                  <a:pt x="679574" y="1338069"/>
                </a:lnTo>
                <a:cubicBezTo>
                  <a:pt x="679386" y="1336035"/>
                  <a:pt x="679197" y="1334000"/>
                  <a:pt x="679009" y="1331966"/>
                </a:cubicBezTo>
                <a:lnTo>
                  <a:pt x="664756" y="1322509"/>
                </a:lnTo>
                <a:cubicBezTo>
                  <a:pt x="659043" y="1319741"/>
                  <a:pt x="652454" y="1317669"/>
                  <a:pt x="644515" y="1316732"/>
                </a:cubicBezTo>
                <a:cubicBezTo>
                  <a:pt x="614253" y="1322334"/>
                  <a:pt x="583561" y="1286736"/>
                  <a:pt x="545716" y="1294878"/>
                </a:cubicBezTo>
                <a:cubicBezTo>
                  <a:pt x="532281" y="1295942"/>
                  <a:pt x="493615" y="1287410"/>
                  <a:pt x="488094" y="1278596"/>
                </a:cubicBezTo>
                <a:cubicBezTo>
                  <a:pt x="480401" y="1275336"/>
                  <a:pt x="470327" y="1275952"/>
                  <a:pt x="468538" y="1267376"/>
                </a:cubicBezTo>
                <a:cubicBezTo>
                  <a:pt x="464708" y="1256704"/>
                  <a:pt x="432874" y="1265329"/>
                  <a:pt x="439655" y="1255090"/>
                </a:cubicBezTo>
                <a:cubicBezTo>
                  <a:pt x="417143" y="1260853"/>
                  <a:pt x="406123" y="1237878"/>
                  <a:pt x="390496" y="1229512"/>
                </a:cubicBezTo>
                <a:cubicBezTo>
                  <a:pt x="381377" y="1232799"/>
                  <a:pt x="373115" y="1228433"/>
                  <a:pt x="362616" y="1221981"/>
                </a:cubicBezTo>
                <a:lnTo>
                  <a:pt x="348184" y="1213437"/>
                </a:lnTo>
                <a:lnTo>
                  <a:pt x="341576" y="1212583"/>
                </a:lnTo>
                <a:cubicBezTo>
                  <a:pt x="333723" y="1210810"/>
                  <a:pt x="326669" y="1208637"/>
                  <a:pt x="320370" y="1206827"/>
                </a:cubicBezTo>
                <a:lnTo>
                  <a:pt x="308082" y="1204195"/>
                </a:lnTo>
                <a:lnTo>
                  <a:pt x="303141" y="1203396"/>
                </a:lnTo>
                <a:lnTo>
                  <a:pt x="260955" y="1203345"/>
                </a:lnTo>
                <a:cubicBezTo>
                  <a:pt x="253750" y="1202123"/>
                  <a:pt x="242684" y="1195808"/>
                  <a:pt x="234352" y="1193972"/>
                </a:cubicBezTo>
                <a:cubicBezTo>
                  <a:pt x="235552" y="1185317"/>
                  <a:pt x="221556" y="1192255"/>
                  <a:pt x="210954" y="1192326"/>
                </a:cubicBezTo>
                <a:lnTo>
                  <a:pt x="204851" y="1190210"/>
                </a:lnTo>
                <a:cubicBezTo>
                  <a:pt x="193989" y="1189929"/>
                  <a:pt x="162334" y="1191528"/>
                  <a:pt x="145778" y="1190651"/>
                </a:cubicBezTo>
                <a:lnTo>
                  <a:pt x="105518" y="1184937"/>
                </a:lnTo>
                <a:lnTo>
                  <a:pt x="17623" y="1185238"/>
                </a:lnTo>
                <a:lnTo>
                  <a:pt x="0" y="1184768"/>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9FDF07DD-33C2-590C-8699-FC8CEB87E9A9}"/>
              </a:ext>
            </a:extLst>
          </p:cNvPr>
          <p:cNvSpPr txBox="1"/>
          <p:nvPr/>
        </p:nvSpPr>
        <p:spPr>
          <a:xfrm>
            <a:off x="225330" y="259711"/>
            <a:ext cx="9975878" cy="1231106"/>
          </a:xfrm>
          <a:prstGeom prst="rect">
            <a:avLst/>
          </a:prstGeom>
          <a:noFill/>
        </p:spPr>
        <p:txBody>
          <a:bodyPr wrap="square">
            <a:spAutoFit/>
          </a:bodyPr>
          <a:lstStyle/>
          <a:p>
            <a:r>
              <a:rPr lang="en-US" sz="1800" cap="all" dirty="0">
                <a:latin typeface="Seaford" panose="00000500000000000000" pitchFamily="2" charset="0"/>
                <a:ea typeface="+mn-lt"/>
                <a:cs typeface="+mn-lt"/>
              </a:rPr>
              <a:t>Demographic Analysis of VOC and ACS Readmissions in Louisiana Medicaid </a:t>
            </a:r>
            <a:br>
              <a:rPr lang="en-US" sz="1800" cap="all" dirty="0">
                <a:latin typeface="Seaford" panose="00000500000000000000" pitchFamily="2" charset="0"/>
                <a:ea typeface="+mn-lt"/>
                <a:cs typeface="+mn-lt"/>
              </a:rPr>
            </a:br>
            <a:br>
              <a:rPr lang="en-US" sz="2800" cap="all" dirty="0">
                <a:latin typeface="Seaford" panose="00000500000000000000" pitchFamily="2" charset="0"/>
                <a:ea typeface="+mn-lt"/>
                <a:cs typeface="+mn-lt"/>
              </a:rPr>
            </a:br>
            <a:r>
              <a:rPr lang="en-US" sz="2800" b="1" dirty="0">
                <a:latin typeface="Seaford" panose="00000500000000000000" pitchFamily="2" charset="0"/>
                <a:ea typeface="+mn-lt"/>
                <a:cs typeface="+mn-lt"/>
              </a:rPr>
              <a:t>Parish (County) Data</a:t>
            </a:r>
            <a:endParaRPr lang="en-US" b="1" dirty="0"/>
          </a:p>
        </p:txBody>
      </p:sp>
      <p:pic>
        <p:nvPicPr>
          <p:cNvPr id="3" name="Picture 2">
            <a:extLst>
              <a:ext uri="{FF2B5EF4-FFF2-40B4-BE49-F238E27FC236}">
                <a16:creationId xmlns:a16="http://schemas.microsoft.com/office/drawing/2014/main" id="{BA88245C-FF56-BB95-205A-BC86D4D01129}"/>
              </a:ext>
            </a:extLst>
          </p:cNvPr>
          <p:cNvPicPr>
            <a:picLocks noChangeAspect="1"/>
          </p:cNvPicPr>
          <p:nvPr/>
        </p:nvPicPr>
        <p:blipFill>
          <a:blip r:embed="rId2"/>
          <a:stretch>
            <a:fillRect/>
          </a:stretch>
        </p:blipFill>
        <p:spPr>
          <a:xfrm>
            <a:off x="7231575" y="732562"/>
            <a:ext cx="4960425" cy="4191989"/>
          </a:xfrm>
          <a:prstGeom prst="rect">
            <a:avLst/>
          </a:prstGeom>
        </p:spPr>
      </p:pic>
      <p:sp>
        <p:nvSpPr>
          <p:cNvPr id="8" name="Rectangle 7">
            <a:extLst>
              <a:ext uri="{FF2B5EF4-FFF2-40B4-BE49-F238E27FC236}">
                <a16:creationId xmlns:a16="http://schemas.microsoft.com/office/drawing/2014/main" id="{08871F89-FDD7-A19A-35B6-C1EA04998FFA}"/>
              </a:ext>
            </a:extLst>
          </p:cNvPr>
          <p:cNvSpPr/>
          <p:nvPr/>
        </p:nvSpPr>
        <p:spPr>
          <a:xfrm>
            <a:off x="757722" y="3604924"/>
            <a:ext cx="6174628" cy="18361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D4F3BF-DEE7-6AA2-123D-6644B545C5FE}"/>
              </a:ext>
            </a:extLst>
          </p:cNvPr>
          <p:cNvSpPr/>
          <p:nvPr/>
        </p:nvSpPr>
        <p:spPr>
          <a:xfrm>
            <a:off x="757720" y="2866917"/>
            <a:ext cx="6174629" cy="19559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19" name="Content Placeholder 3">
            <a:extLst>
              <a:ext uri="{FF2B5EF4-FFF2-40B4-BE49-F238E27FC236}">
                <a16:creationId xmlns:a16="http://schemas.microsoft.com/office/drawing/2014/main" id="{0B45A599-6F5E-19C1-BF7C-29F8FD5B3B69}"/>
              </a:ext>
            </a:extLst>
          </p:cNvPr>
          <p:cNvGraphicFramePr>
            <a:graphicFrameLocks noGrp="1"/>
          </p:cNvGraphicFramePr>
          <p:nvPr>
            <p:ph idx="1"/>
            <p:extLst>
              <p:ext uri="{D42A27DB-BD31-4B8C-83A1-F6EECF244321}">
                <p14:modId xmlns:p14="http://schemas.microsoft.com/office/powerpoint/2010/main" val="1939907176"/>
              </p:ext>
            </p:extLst>
          </p:nvPr>
        </p:nvGraphicFramePr>
        <p:xfrm>
          <a:off x="757720" y="2473156"/>
          <a:ext cx="6174628" cy="2777600"/>
        </p:xfrm>
        <a:graphic>
          <a:graphicData uri="http://schemas.openxmlformats.org/drawingml/2006/table">
            <a:tbl>
              <a:tblPr firstRow="1" bandRow="1">
                <a:tableStyleId>{72833802-FEF1-4C79-8D5D-14CF1EAF98D9}</a:tableStyleId>
              </a:tblPr>
              <a:tblGrid>
                <a:gridCol w="1238100">
                  <a:extLst>
                    <a:ext uri="{9D8B030D-6E8A-4147-A177-3AD203B41FA5}">
                      <a16:colId xmlns:a16="http://schemas.microsoft.com/office/drawing/2014/main" val="2428765641"/>
                    </a:ext>
                  </a:extLst>
                </a:gridCol>
                <a:gridCol w="2519281">
                  <a:extLst>
                    <a:ext uri="{9D8B030D-6E8A-4147-A177-3AD203B41FA5}">
                      <a16:colId xmlns:a16="http://schemas.microsoft.com/office/drawing/2014/main" val="4066740967"/>
                    </a:ext>
                  </a:extLst>
                </a:gridCol>
                <a:gridCol w="2417247">
                  <a:extLst>
                    <a:ext uri="{9D8B030D-6E8A-4147-A177-3AD203B41FA5}">
                      <a16:colId xmlns:a16="http://schemas.microsoft.com/office/drawing/2014/main" val="2120205376"/>
                    </a:ext>
                  </a:extLst>
                </a:gridCol>
              </a:tblGrid>
              <a:tr h="240130">
                <a:tc>
                  <a:txBody>
                    <a:bodyPr/>
                    <a:lstStyle/>
                    <a:p>
                      <a:pPr algn="l" fontAlgn="b"/>
                      <a:r>
                        <a:rPr lang="en-US" sz="1200" b="1" u="none" strike="noStrike" dirty="0">
                          <a:solidFill>
                            <a:schemeClr val="tx1"/>
                          </a:solidFill>
                          <a:effectLst/>
                        </a:rPr>
                        <a:t>Parish (County)</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l" fontAlgn="b"/>
                      <a:r>
                        <a:rPr lang="en-US" sz="1200" b="1" u="none" strike="noStrike" dirty="0">
                          <a:solidFill>
                            <a:schemeClr val="tx1"/>
                          </a:solidFill>
                          <a:effectLst/>
                        </a:rPr>
                        <a:t>Average of Actual Readmission Rates</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l" fontAlgn="b"/>
                      <a:r>
                        <a:rPr lang="en-US" sz="1200" b="1" u="none" strike="noStrike" dirty="0">
                          <a:solidFill>
                            <a:schemeClr val="tx1"/>
                          </a:solidFill>
                          <a:effectLst/>
                        </a:rPr>
                        <a:t>Average of Expected Readmission Rates</a:t>
                      </a:r>
                      <a:endParaRPr lang="en-US" sz="1200" b="1" i="0" u="none" strike="noStrike" dirty="0">
                        <a:solidFill>
                          <a:schemeClr val="tx1"/>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1061418335"/>
                  </a:ext>
                </a:extLst>
              </a:tr>
              <a:tr h="240130">
                <a:tc>
                  <a:txBody>
                    <a:bodyPr/>
                    <a:lstStyle/>
                    <a:p>
                      <a:pPr algn="l" fontAlgn="b"/>
                      <a:r>
                        <a:rPr lang="en-US" sz="1200" b="1" u="none" strike="noStrike" dirty="0">
                          <a:solidFill>
                            <a:schemeClr val="tx1"/>
                          </a:solidFill>
                          <a:effectLst/>
                        </a:rPr>
                        <a:t>Caddo</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59%</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1.95%</a:t>
                      </a:r>
                      <a:endParaRPr lang="en-US" sz="1200" b="1" i="0" u="none" strike="noStrike" dirty="0">
                        <a:solidFill>
                          <a:schemeClr val="tx1"/>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3436694622"/>
                  </a:ext>
                </a:extLst>
              </a:tr>
              <a:tr h="240130">
                <a:tc>
                  <a:txBody>
                    <a:bodyPr/>
                    <a:lstStyle/>
                    <a:p>
                      <a:pPr algn="l" fontAlgn="b"/>
                      <a:r>
                        <a:rPr lang="en-US" sz="1200" b="1" u="none" strike="noStrike" dirty="0">
                          <a:solidFill>
                            <a:schemeClr val="tx1"/>
                          </a:solidFill>
                          <a:effectLst/>
                        </a:rPr>
                        <a:t>Bossier</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84%</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0.45%</a:t>
                      </a:r>
                      <a:endParaRPr lang="en-US" sz="1200" b="1" i="0" u="none" strike="noStrike" dirty="0">
                        <a:solidFill>
                          <a:schemeClr val="tx1"/>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1383231132"/>
                  </a:ext>
                </a:extLst>
              </a:tr>
              <a:tr h="240130">
                <a:tc>
                  <a:txBody>
                    <a:bodyPr/>
                    <a:lstStyle/>
                    <a:p>
                      <a:pPr algn="l" fontAlgn="b"/>
                      <a:r>
                        <a:rPr lang="en-US" sz="1200" b="1" u="none" strike="noStrike" dirty="0">
                          <a:solidFill>
                            <a:schemeClr val="tx1"/>
                          </a:solidFill>
                          <a:effectLst/>
                        </a:rPr>
                        <a:t>Orleans</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70%</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0.89%</a:t>
                      </a:r>
                      <a:endParaRPr lang="en-US" sz="1200" b="1" i="0" u="none" strike="noStrike" dirty="0">
                        <a:solidFill>
                          <a:schemeClr val="tx1"/>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2634675788"/>
                  </a:ext>
                </a:extLst>
              </a:tr>
              <a:tr h="240130">
                <a:tc>
                  <a:txBody>
                    <a:bodyPr/>
                    <a:lstStyle/>
                    <a:p>
                      <a:pPr algn="l" fontAlgn="b"/>
                      <a:r>
                        <a:rPr lang="en-US" sz="1200" b="1" u="none" strike="noStrike" dirty="0">
                          <a:solidFill>
                            <a:schemeClr val="tx1"/>
                          </a:solidFill>
                          <a:effectLst/>
                        </a:rPr>
                        <a:t>East Baton Rouge</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48%</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2.87%</a:t>
                      </a:r>
                      <a:endParaRPr lang="en-US" sz="1200" b="1" i="0" u="none" strike="noStrike" dirty="0">
                        <a:solidFill>
                          <a:schemeClr val="tx1"/>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1506907544"/>
                  </a:ext>
                </a:extLst>
              </a:tr>
              <a:tr h="240130">
                <a:tc>
                  <a:txBody>
                    <a:bodyPr/>
                    <a:lstStyle/>
                    <a:p>
                      <a:pPr algn="l" fontAlgn="b"/>
                      <a:r>
                        <a:rPr lang="en-US" sz="1200" b="1" u="none" strike="noStrike" dirty="0">
                          <a:solidFill>
                            <a:schemeClr val="tx1"/>
                          </a:solidFill>
                          <a:effectLst/>
                        </a:rPr>
                        <a:t>Jefferson</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93%</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0.22%</a:t>
                      </a:r>
                      <a:endParaRPr lang="en-US" sz="1200" b="1" i="0" u="none" strike="noStrike" dirty="0">
                        <a:solidFill>
                          <a:schemeClr val="tx1"/>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233291990"/>
                  </a:ext>
                </a:extLst>
              </a:tr>
              <a:tr h="240130">
                <a:tc>
                  <a:txBody>
                    <a:bodyPr/>
                    <a:lstStyle/>
                    <a:p>
                      <a:pPr algn="l" fontAlgn="b"/>
                      <a:r>
                        <a:rPr lang="en-US" sz="1200" b="1" u="none" strike="noStrike" dirty="0">
                          <a:solidFill>
                            <a:schemeClr val="tx1"/>
                          </a:solidFill>
                          <a:effectLst/>
                        </a:rPr>
                        <a:t>Assumption</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89%</a:t>
                      </a:r>
                      <a:endParaRPr lang="en-US" sz="1200" b="1" i="0" u="none" strike="noStrike" dirty="0">
                        <a:solidFill>
                          <a:schemeClr val="tx1"/>
                        </a:solidFill>
                        <a:effectLst/>
                        <a:latin typeface="Aptos Narrow" panose="020B0004020202020204" pitchFamily="34" charset="0"/>
                      </a:endParaRPr>
                    </a:p>
                  </a:txBody>
                  <a:tcPr marL="10540" marR="10540" marT="10540" marB="0" anchor="b"/>
                </a:tc>
                <a:tc>
                  <a:txBody>
                    <a:bodyPr/>
                    <a:lstStyle/>
                    <a:p>
                      <a:pPr algn="r" fontAlgn="b"/>
                      <a:r>
                        <a:rPr lang="en-US" sz="1200" b="1" u="none" strike="noStrike" dirty="0">
                          <a:solidFill>
                            <a:schemeClr val="tx1"/>
                          </a:solidFill>
                          <a:effectLst/>
                        </a:rPr>
                        <a:t>0.29%</a:t>
                      </a:r>
                      <a:endParaRPr lang="en-US" sz="1200" b="1" i="0" u="none" strike="noStrike" dirty="0">
                        <a:solidFill>
                          <a:schemeClr val="tx1"/>
                        </a:solidFill>
                        <a:effectLst/>
                        <a:latin typeface="Aptos Narrow" panose="020B0004020202020204" pitchFamily="34" charset="0"/>
                      </a:endParaRPr>
                    </a:p>
                  </a:txBody>
                  <a:tcPr marL="10540" marR="10540" marT="10540" marB="0" anchor="b"/>
                </a:tc>
                <a:extLst>
                  <a:ext uri="{0D108BD9-81ED-4DB2-BD59-A6C34878D82A}">
                    <a16:rowId xmlns:a16="http://schemas.microsoft.com/office/drawing/2014/main" val="3957572048"/>
                  </a:ext>
                </a:extLst>
              </a:tr>
              <a:tr h="240130">
                <a:tc>
                  <a:txBody>
                    <a:bodyPr/>
                    <a:lstStyle/>
                    <a:p>
                      <a:pPr algn="l" fontAlgn="b"/>
                      <a:r>
                        <a:rPr lang="en-US" sz="1200" b="1" i="0" u="none" strike="noStrike" dirty="0">
                          <a:solidFill>
                            <a:schemeClr val="tx1"/>
                          </a:solidFill>
                          <a:effectLst/>
                          <a:latin typeface="Aptos Narrow" panose="020B0004020202020204" pitchFamily="34" charset="0"/>
                        </a:rPr>
                        <a:t>Terrebonne</a:t>
                      </a:r>
                    </a:p>
                  </a:txBody>
                  <a:tcPr marL="10540" marR="10540" marT="10540" marB="0" anchor="b"/>
                </a:tc>
                <a:tc>
                  <a:txBody>
                    <a:bodyPr/>
                    <a:lstStyle/>
                    <a:p>
                      <a:pPr algn="r" fontAlgn="b"/>
                      <a:r>
                        <a:rPr lang="en-US" sz="1200" b="1" i="0" u="none" strike="noStrike" dirty="0">
                          <a:solidFill>
                            <a:schemeClr val="tx1"/>
                          </a:solidFill>
                          <a:effectLst/>
                          <a:latin typeface="Aptos Narrow" panose="020B0004020202020204" pitchFamily="34" charset="0"/>
                        </a:rPr>
                        <a:t>98%</a:t>
                      </a:r>
                    </a:p>
                  </a:txBody>
                  <a:tcPr marL="10540" marR="10540" marT="10540" marB="0" anchor="b"/>
                </a:tc>
                <a:tc>
                  <a:txBody>
                    <a:bodyPr/>
                    <a:lstStyle/>
                    <a:p>
                      <a:pPr algn="r" fontAlgn="b"/>
                      <a:r>
                        <a:rPr lang="en-US" sz="1200" b="1" i="0" u="none" strike="noStrike" dirty="0">
                          <a:solidFill>
                            <a:schemeClr val="tx1"/>
                          </a:solidFill>
                          <a:effectLst/>
                          <a:latin typeface="Aptos Narrow" panose="020B0004020202020204" pitchFamily="34" charset="0"/>
                        </a:rPr>
                        <a:t>0.00%</a:t>
                      </a:r>
                    </a:p>
                  </a:txBody>
                  <a:tcPr marL="10540" marR="10540" marT="10540" marB="0" anchor="b"/>
                </a:tc>
                <a:extLst>
                  <a:ext uri="{0D108BD9-81ED-4DB2-BD59-A6C34878D82A}">
                    <a16:rowId xmlns:a16="http://schemas.microsoft.com/office/drawing/2014/main" val="1246467142"/>
                  </a:ext>
                </a:extLst>
              </a:tr>
              <a:tr h="240130">
                <a:tc>
                  <a:txBody>
                    <a:bodyPr/>
                    <a:lstStyle/>
                    <a:p>
                      <a:pPr algn="l" fontAlgn="b"/>
                      <a:r>
                        <a:rPr lang="en-US" sz="1200" b="1" i="0" u="none" strike="noStrike" dirty="0">
                          <a:solidFill>
                            <a:schemeClr val="tx1"/>
                          </a:solidFill>
                          <a:effectLst/>
                          <a:latin typeface="Aptos Narrow" panose="020B0004020202020204" pitchFamily="34" charset="0"/>
                        </a:rPr>
                        <a:t>Claiborne</a:t>
                      </a:r>
                    </a:p>
                  </a:txBody>
                  <a:tcPr marL="10540" marR="10540" marT="10540" marB="0" anchor="b"/>
                </a:tc>
                <a:tc>
                  <a:txBody>
                    <a:bodyPr/>
                    <a:lstStyle/>
                    <a:p>
                      <a:pPr algn="r" fontAlgn="b"/>
                      <a:r>
                        <a:rPr lang="en-US" sz="1200" b="1" i="0" u="none" strike="noStrike" dirty="0">
                          <a:solidFill>
                            <a:schemeClr val="tx1"/>
                          </a:solidFill>
                          <a:effectLst/>
                          <a:latin typeface="Aptos Narrow" panose="020B0004020202020204" pitchFamily="34" charset="0"/>
                        </a:rPr>
                        <a:t>31%</a:t>
                      </a:r>
                    </a:p>
                  </a:txBody>
                  <a:tcPr marL="10540" marR="10540" marT="10540" marB="0" anchor="b"/>
                </a:tc>
                <a:tc>
                  <a:txBody>
                    <a:bodyPr/>
                    <a:lstStyle/>
                    <a:p>
                      <a:pPr algn="r" fontAlgn="b"/>
                      <a:r>
                        <a:rPr lang="en-US" sz="1200" b="1" i="0" u="none" strike="noStrike" dirty="0">
                          <a:solidFill>
                            <a:schemeClr val="tx1"/>
                          </a:solidFill>
                          <a:effectLst/>
                          <a:latin typeface="Aptos Narrow" panose="020B0004020202020204" pitchFamily="34" charset="0"/>
                        </a:rPr>
                        <a:t>3.00%</a:t>
                      </a:r>
                    </a:p>
                  </a:txBody>
                  <a:tcPr marL="10540" marR="10540" marT="10540" marB="0" anchor="b"/>
                </a:tc>
                <a:extLst>
                  <a:ext uri="{0D108BD9-81ED-4DB2-BD59-A6C34878D82A}">
                    <a16:rowId xmlns:a16="http://schemas.microsoft.com/office/drawing/2014/main" val="1105569588"/>
                  </a:ext>
                </a:extLst>
              </a:tr>
              <a:tr h="240130">
                <a:tc>
                  <a:txBody>
                    <a:bodyPr/>
                    <a:lstStyle/>
                    <a:p>
                      <a:pPr algn="l" fontAlgn="b"/>
                      <a:r>
                        <a:rPr lang="en-US" sz="1200" b="1" i="0" u="none" strike="noStrike" dirty="0">
                          <a:solidFill>
                            <a:schemeClr val="tx1"/>
                          </a:solidFill>
                          <a:effectLst/>
                          <a:latin typeface="Aptos Narrow" panose="020B0004020202020204" pitchFamily="34" charset="0"/>
                        </a:rPr>
                        <a:t>Livingston</a:t>
                      </a:r>
                    </a:p>
                  </a:txBody>
                  <a:tcPr marL="10540" marR="10540" marT="10540" marB="0" anchor="b"/>
                </a:tc>
                <a:tc>
                  <a:txBody>
                    <a:bodyPr/>
                    <a:lstStyle/>
                    <a:p>
                      <a:pPr algn="r" fontAlgn="b"/>
                      <a:r>
                        <a:rPr lang="en-US" sz="1200" b="1" i="0" u="none" strike="noStrike" dirty="0">
                          <a:solidFill>
                            <a:schemeClr val="tx1"/>
                          </a:solidFill>
                          <a:effectLst/>
                          <a:latin typeface="Aptos Narrow" panose="020B0004020202020204" pitchFamily="34" charset="0"/>
                        </a:rPr>
                        <a:t>91%</a:t>
                      </a:r>
                    </a:p>
                  </a:txBody>
                  <a:tcPr marL="10540" marR="10540" marT="10540" marB="0" anchor="b"/>
                </a:tc>
                <a:tc>
                  <a:txBody>
                    <a:bodyPr/>
                    <a:lstStyle/>
                    <a:p>
                      <a:pPr algn="r" fontAlgn="b"/>
                      <a:r>
                        <a:rPr lang="en-US" sz="1200" b="1" i="0" u="none" strike="noStrike" dirty="0">
                          <a:solidFill>
                            <a:schemeClr val="tx1"/>
                          </a:solidFill>
                          <a:effectLst/>
                          <a:latin typeface="Aptos Narrow" panose="020B0004020202020204" pitchFamily="34" charset="0"/>
                        </a:rPr>
                        <a:t>0.00%</a:t>
                      </a:r>
                    </a:p>
                  </a:txBody>
                  <a:tcPr marL="10540" marR="10540" marT="10540" marB="0" anchor="b"/>
                </a:tc>
                <a:extLst>
                  <a:ext uri="{0D108BD9-81ED-4DB2-BD59-A6C34878D82A}">
                    <a16:rowId xmlns:a16="http://schemas.microsoft.com/office/drawing/2014/main" val="3909038949"/>
                  </a:ext>
                </a:extLst>
              </a:tr>
              <a:tr h="240130">
                <a:tc>
                  <a:txBody>
                    <a:bodyPr/>
                    <a:lstStyle/>
                    <a:p>
                      <a:pPr algn="l" fontAlgn="b"/>
                      <a:r>
                        <a:rPr lang="en-US" sz="1200" b="1" i="0" u="none" strike="noStrike" dirty="0">
                          <a:solidFill>
                            <a:schemeClr val="tx1"/>
                          </a:solidFill>
                          <a:effectLst/>
                          <a:latin typeface="Aptos Narrow" panose="020B0004020202020204" pitchFamily="34" charset="0"/>
                        </a:rPr>
                        <a:t>St Landry</a:t>
                      </a:r>
                    </a:p>
                  </a:txBody>
                  <a:tcPr marL="10540" marR="10540" marT="10540" marB="0" anchor="b"/>
                </a:tc>
                <a:tc>
                  <a:txBody>
                    <a:bodyPr/>
                    <a:lstStyle/>
                    <a:p>
                      <a:pPr algn="r" fontAlgn="b"/>
                      <a:r>
                        <a:rPr lang="en-US" sz="1200" b="1" i="0" u="none" strike="noStrike" dirty="0">
                          <a:solidFill>
                            <a:schemeClr val="tx1"/>
                          </a:solidFill>
                          <a:effectLst/>
                          <a:latin typeface="Aptos Narrow" panose="020B0004020202020204" pitchFamily="34" charset="0"/>
                        </a:rPr>
                        <a:t>77%</a:t>
                      </a:r>
                    </a:p>
                  </a:txBody>
                  <a:tcPr marL="10540" marR="10540" marT="10540" marB="0" anchor="b"/>
                </a:tc>
                <a:tc>
                  <a:txBody>
                    <a:bodyPr/>
                    <a:lstStyle/>
                    <a:p>
                      <a:pPr algn="r" fontAlgn="b"/>
                      <a:r>
                        <a:rPr lang="en-US" sz="1200" b="1" i="0" u="none" strike="noStrike" dirty="0">
                          <a:solidFill>
                            <a:schemeClr val="tx1"/>
                          </a:solidFill>
                          <a:effectLst/>
                          <a:latin typeface="Aptos Narrow" panose="020B0004020202020204" pitchFamily="34" charset="0"/>
                        </a:rPr>
                        <a:t>1.39%</a:t>
                      </a:r>
                    </a:p>
                  </a:txBody>
                  <a:tcPr marL="10540" marR="10540" marT="10540" marB="0" anchor="b"/>
                </a:tc>
                <a:extLst>
                  <a:ext uri="{0D108BD9-81ED-4DB2-BD59-A6C34878D82A}">
                    <a16:rowId xmlns:a16="http://schemas.microsoft.com/office/drawing/2014/main" val="4181707956"/>
                  </a:ext>
                </a:extLst>
              </a:tr>
            </a:tbl>
          </a:graphicData>
        </a:graphic>
      </p:graphicFrame>
      <p:sp>
        <p:nvSpPr>
          <p:cNvPr id="20" name="Rectangle 19">
            <a:extLst>
              <a:ext uri="{FF2B5EF4-FFF2-40B4-BE49-F238E27FC236}">
                <a16:creationId xmlns:a16="http://schemas.microsoft.com/office/drawing/2014/main" id="{53C1C8D8-BF79-2966-80CD-362BD56AB5C7}"/>
              </a:ext>
            </a:extLst>
          </p:cNvPr>
          <p:cNvSpPr/>
          <p:nvPr/>
        </p:nvSpPr>
        <p:spPr>
          <a:xfrm>
            <a:off x="757720" y="3827644"/>
            <a:ext cx="6174628" cy="21593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0B3003-3153-6BAC-B215-5D255F5E6777}"/>
              </a:ext>
            </a:extLst>
          </p:cNvPr>
          <p:cNvSpPr/>
          <p:nvPr/>
        </p:nvSpPr>
        <p:spPr>
          <a:xfrm>
            <a:off x="757720" y="3349878"/>
            <a:ext cx="6174628" cy="21593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75DC42B-C62F-C1F0-B576-45A98C5B7916}"/>
              </a:ext>
            </a:extLst>
          </p:cNvPr>
          <p:cNvSpPr/>
          <p:nvPr/>
        </p:nvSpPr>
        <p:spPr>
          <a:xfrm>
            <a:off x="10779894" y="2473156"/>
            <a:ext cx="1041148" cy="3937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06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E696B1-42AF-3530-E9DF-A36E3809A29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22AA17-BA08-22D9-20BD-87F7A0C2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FBB19C8-FA73-381F-80A3-8B11A9659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75" y="2150101"/>
            <a:ext cx="3604362" cy="34433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92038878-D238-12AF-28E6-39DA55FE5955}"/>
              </a:ext>
            </a:extLst>
          </p:cNvPr>
          <p:cNvGraphicFramePr>
            <a:graphicFrameLocks/>
          </p:cNvGraphicFramePr>
          <p:nvPr>
            <p:extLst>
              <p:ext uri="{D42A27DB-BD31-4B8C-83A1-F6EECF244321}">
                <p14:modId xmlns:p14="http://schemas.microsoft.com/office/powerpoint/2010/main" val="658468216"/>
              </p:ext>
            </p:extLst>
          </p:nvPr>
        </p:nvGraphicFramePr>
        <p:xfrm>
          <a:off x="4993794" y="1690688"/>
          <a:ext cx="6898900" cy="406008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69EF2B8-7DF5-9A96-12AF-52F98C432BB7}"/>
              </a:ext>
            </a:extLst>
          </p:cNvPr>
          <p:cNvSpPr txBox="1"/>
          <p:nvPr/>
        </p:nvSpPr>
        <p:spPr>
          <a:xfrm>
            <a:off x="1093175" y="491674"/>
            <a:ext cx="9975878" cy="1231106"/>
          </a:xfrm>
          <a:prstGeom prst="rect">
            <a:avLst/>
          </a:prstGeom>
          <a:noFill/>
        </p:spPr>
        <p:txBody>
          <a:bodyPr wrap="square">
            <a:spAutoFit/>
          </a:bodyPr>
          <a:lstStyle/>
          <a:p>
            <a:r>
              <a:rPr lang="en-US" sz="1800" cap="all" dirty="0">
                <a:latin typeface="Seaford" panose="00000500000000000000" pitchFamily="2" charset="0"/>
                <a:ea typeface="+mn-lt"/>
                <a:cs typeface="+mn-lt"/>
              </a:rPr>
              <a:t>Demographic Analysis of VOC and ACS Readmissions in Louisiana Medicaid </a:t>
            </a:r>
            <a:br>
              <a:rPr lang="en-US" sz="1800" cap="all" dirty="0">
                <a:latin typeface="Seaford" panose="00000500000000000000" pitchFamily="2" charset="0"/>
                <a:ea typeface="+mn-lt"/>
                <a:cs typeface="+mn-lt"/>
              </a:rPr>
            </a:br>
            <a:br>
              <a:rPr lang="en-US" sz="2800" cap="all" dirty="0">
                <a:latin typeface="Seaford" panose="00000500000000000000" pitchFamily="2" charset="0"/>
                <a:ea typeface="+mn-lt"/>
                <a:cs typeface="+mn-lt"/>
              </a:rPr>
            </a:br>
            <a:r>
              <a:rPr lang="en-US" sz="2800" b="1" dirty="0">
                <a:latin typeface="Seaford" panose="00000500000000000000" pitchFamily="2" charset="0"/>
              </a:rPr>
              <a:t>ACLA Data by Region</a:t>
            </a:r>
            <a:endParaRPr lang="en-US" dirty="0"/>
          </a:p>
        </p:txBody>
      </p:sp>
    </p:spTree>
    <p:extLst>
      <p:ext uri="{BB962C8B-B14F-4D97-AF65-F5344CB8AC3E}">
        <p14:creationId xmlns:p14="http://schemas.microsoft.com/office/powerpoint/2010/main" val="339995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3B5285-E0FC-5CE7-A612-BF557F495A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42505C-7E20-94F0-F37D-133E4AF2E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0698CEE-9225-5D1E-3DF0-E927C2C51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B197232-A3AF-144E-43D2-6B8AF8E5771A}"/>
              </a:ext>
            </a:extLst>
          </p:cNvPr>
          <p:cNvSpPr>
            <a:spLocks noGrp="1"/>
          </p:cNvSpPr>
          <p:nvPr>
            <p:ph type="title"/>
          </p:nvPr>
        </p:nvSpPr>
        <p:spPr>
          <a:xfrm>
            <a:off x="196704" y="446955"/>
            <a:ext cx="9748961" cy="900821"/>
          </a:xfrm>
        </p:spPr>
        <p:txBody>
          <a:bodyPr>
            <a:normAutofit fontScale="90000"/>
          </a:bodyPr>
          <a:lstStyle/>
          <a:p>
            <a:pPr>
              <a:lnSpc>
                <a:spcPct val="150000"/>
              </a:lnSpc>
            </a:pPr>
            <a:r>
              <a:rPr lang="en-US" sz="1600" cap="all" dirty="0">
                <a:latin typeface="Seaford" panose="00000500000000000000" pitchFamily="2" charset="0"/>
                <a:ea typeface="+mn-lt"/>
                <a:cs typeface="+mn-lt"/>
              </a:rPr>
              <a:t>Beyond the Crisis: A Demographic Analysis of VOC and ACS Readmissions in Louisiana Medicaid</a:t>
            </a:r>
            <a:br>
              <a:rPr lang="en-US" b="1" dirty="0">
                <a:latin typeface="Seaford" panose="00000500000000000000" pitchFamily="2" charset="0"/>
                <a:ea typeface="Calibri Light"/>
                <a:cs typeface="Calibri Light"/>
              </a:rPr>
            </a:br>
            <a:r>
              <a:rPr lang="en-US" b="1" dirty="0">
                <a:latin typeface="Seaford" panose="00000500000000000000" pitchFamily="2" charset="0"/>
                <a:ea typeface="Calibri Light"/>
                <a:cs typeface="Calibri Light"/>
              </a:rPr>
              <a:t>Key Implications</a:t>
            </a:r>
            <a:endParaRPr lang="en-US" b="1" dirty="0">
              <a:latin typeface="Seaford" panose="00000500000000000000" pitchFamily="2" charset="0"/>
            </a:endParaRPr>
          </a:p>
        </p:txBody>
      </p:sp>
      <p:sp>
        <p:nvSpPr>
          <p:cNvPr id="13" name="Freeform: Shape 12">
            <a:extLst>
              <a:ext uri="{FF2B5EF4-FFF2-40B4-BE49-F238E27FC236}">
                <a16:creationId xmlns:a16="http://schemas.microsoft.com/office/drawing/2014/main" id="{19D33B29-BFF3-8BB9-1AA4-4BA250B1E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1B566CE-4A8D-6B6E-3E77-047E19473514}"/>
              </a:ext>
            </a:extLst>
          </p:cNvPr>
          <p:cNvSpPr>
            <a:spLocks noGrp="1"/>
          </p:cNvSpPr>
          <p:nvPr>
            <p:ph idx="1"/>
          </p:nvPr>
        </p:nvSpPr>
        <p:spPr>
          <a:xfrm>
            <a:off x="196704" y="2176818"/>
            <a:ext cx="11286050" cy="4351338"/>
          </a:xfrm>
        </p:spPr>
        <p:txBody>
          <a:bodyPr>
            <a:normAutofit lnSpcReduction="10000"/>
          </a:bodyPr>
          <a:lstStyle/>
          <a:p>
            <a:r>
              <a:rPr lang="en-US" sz="2400" b="1" dirty="0">
                <a:latin typeface="Seaford" pitchFamily="2" charset="0"/>
              </a:rPr>
              <a:t>Systemic Gaps in Care</a:t>
            </a:r>
            <a:endParaRPr lang="en-US" sz="2400" dirty="0">
              <a:latin typeface="Seaford" pitchFamily="2" charset="0"/>
            </a:endParaRPr>
          </a:p>
          <a:p>
            <a:pPr lvl="1"/>
            <a:r>
              <a:rPr lang="en-US" sz="2000" dirty="0">
                <a:latin typeface="Seaford" pitchFamily="2" charset="0"/>
              </a:rPr>
              <a:t>Frequent readmissions suggest underlying issues.</a:t>
            </a:r>
          </a:p>
          <a:p>
            <a:pPr lvl="2"/>
            <a:r>
              <a:rPr lang="en-US" sz="1800" dirty="0">
                <a:latin typeface="Seaford" pitchFamily="2" charset="0"/>
              </a:rPr>
              <a:t>Are symptoms being dismissed or undertreated?</a:t>
            </a:r>
          </a:p>
          <a:p>
            <a:pPr lvl="1"/>
            <a:r>
              <a:rPr lang="en-US" sz="2000" dirty="0">
                <a:latin typeface="Seaford" pitchFamily="2" charset="0"/>
              </a:rPr>
              <a:t>Are key responsibilities overlooked at discharge, such as medication provision or pain management planning?</a:t>
            </a:r>
          </a:p>
          <a:p>
            <a:r>
              <a:rPr lang="en-US" sz="2400" b="1" dirty="0">
                <a:latin typeface="Seaford" pitchFamily="2" charset="0"/>
              </a:rPr>
              <a:t>Fraught Patient Experience</a:t>
            </a:r>
            <a:endParaRPr lang="en-US" sz="2400" dirty="0">
              <a:latin typeface="Seaford" pitchFamily="2" charset="0"/>
            </a:endParaRPr>
          </a:p>
          <a:p>
            <a:pPr lvl="1"/>
            <a:r>
              <a:rPr lang="en-US" sz="2000" dirty="0">
                <a:latin typeface="Seaford" pitchFamily="2" charset="0"/>
              </a:rPr>
              <a:t>Persistent hospital cycling can foster frustration and harm trust, not just for patients, but for providers seeing return “visitors.”</a:t>
            </a:r>
          </a:p>
          <a:p>
            <a:r>
              <a:rPr lang="en-US" sz="2400" b="1" dirty="0">
                <a:latin typeface="Seaford" pitchFamily="2" charset="0"/>
              </a:rPr>
              <a:t>Untapped Preventive Opportunity</a:t>
            </a:r>
            <a:endParaRPr lang="en-US" sz="2400" dirty="0">
              <a:latin typeface="Seaford" pitchFamily="2" charset="0"/>
            </a:endParaRPr>
          </a:p>
          <a:p>
            <a:pPr lvl="1"/>
            <a:r>
              <a:rPr lang="en-US" sz="2000" dirty="0">
                <a:latin typeface="Seaford" pitchFamily="2" charset="0"/>
              </a:rPr>
              <a:t>These patterns highlight a case for enhanced </a:t>
            </a:r>
            <a:r>
              <a:rPr lang="en-US" sz="2000" b="1" dirty="0">
                <a:latin typeface="Seaford" pitchFamily="2" charset="0"/>
              </a:rPr>
              <a:t>case management</a:t>
            </a:r>
            <a:r>
              <a:rPr lang="en-US" sz="2000" dirty="0">
                <a:latin typeface="Seaford" pitchFamily="2" charset="0"/>
              </a:rPr>
              <a:t>, including:</a:t>
            </a:r>
          </a:p>
          <a:p>
            <a:pPr lvl="2"/>
            <a:r>
              <a:rPr lang="en-US" sz="1600" dirty="0">
                <a:latin typeface="Seaford" pitchFamily="2" charset="0"/>
              </a:rPr>
              <a:t>Home health services</a:t>
            </a:r>
          </a:p>
          <a:p>
            <a:pPr lvl="2"/>
            <a:r>
              <a:rPr lang="en-US" sz="1600" dirty="0">
                <a:latin typeface="Seaford" pitchFamily="2" charset="0"/>
              </a:rPr>
              <a:t>Transfers to </a:t>
            </a:r>
            <a:r>
              <a:rPr lang="en-US" sz="1600" b="1" dirty="0">
                <a:latin typeface="Seaford" pitchFamily="2" charset="0"/>
              </a:rPr>
              <a:t>larger, better-resourced centers</a:t>
            </a:r>
            <a:endParaRPr lang="en-US" sz="1600" dirty="0">
              <a:latin typeface="Seaford" pitchFamily="2" charset="0"/>
            </a:endParaRPr>
          </a:p>
          <a:p>
            <a:pPr lvl="2"/>
            <a:r>
              <a:rPr lang="en-US" sz="1600" dirty="0">
                <a:latin typeface="Seaford" pitchFamily="2" charset="0"/>
              </a:rPr>
              <a:t>Tailored medical homes for high-utilizers</a:t>
            </a:r>
          </a:p>
          <a:p>
            <a:endParaRPr lang="en-US" sz="2400" dirty="0">
              <a:latin typeface="Seaford" pitchFamily="2" charset="0"/>
            </a:endParaRPr>
          </a:p>
        </p:txBody>
      </p:sp>
    </p:spTree>
    <p:extLst>
      <p:ext uri="{BB962C8B-B14F-4D97-AF65-F5344CB8AC3E}">
        <p14:creationId xmlns:p14="http://schemas.microsoft.com/office/powerpoint/2010/main" val="119632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CF2980-9960-7BFD-D317-AAC1A59A48C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072681-8977-C72E-B0D0-472B13BC2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277CE68-46E3-1132-7F4D-671DEF223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97DF95-A1A4-F301-5E51-F3B33E96019E}"/>
              </a:ext>
            </a:extLst>
          </p:cNvPr>
          <p:cNvSpPr>
            <a:spLocks noGrp="1"/>
          </p:cNvSpPr>
          <p:nvPr>
            <p:ph type="title"/>
          </p:nvPr>
        </p:nvSpPr>
        <p:spPr>
          <a:xfrm>
            <a:off x="196704" y="446955"/>
            <a:ext cx="9748961" cy="900821"/>
          </a:xfrm>
        </p:spPr>
        <p:txBody>
          <a:bodyPr>
            <a:normAutofit fontScale="90000"/>
          </a:bodyPr>
          <a:lstStyle/>
          <a:p>
            <a:pPr>
              <a:lnSpc>
                <a:spcPct val="150000"/>
              </a:lnSpc>
            </a:pPr>
            <a:r>
              <a:rPr lang="en-US" sz="1600" cap="all" dirty="0">
                <a:latin typeface="Seaford" panose="00000500000000000000" pitchFamily="2" charset="0"/>
                <a:ea typeface="+mn-lt"/>
                <a:cs typeface="+mn-lt"/>
              </a:rPr>
              <a:t>Beyond the Crisis: A Demographic Analysis of VOC and ACS Readmissions in Louisiana Medicaid</a:t>
            </a:r>
            <a:br>
              <a:rPr lang="en-US" b="1" dirty="0">
                <a:latin typeface="Seaford" panose="00000500000000000000" pitchFamily="2" charset="0"/>
                <a:ea typeface="Calibri Light"/>
                <a:cs typeface="Calibri Light"/>
              </a:rPr>
            </a:br>
            <a:r>
              <a:rPr lang="en-US" b="1" dirty="0">
                <a:latin typeface="Seaford" panose="00000500000000000000" pitchFamily="2" charset="0"/>
                <a:ea typeface="Calibri Light"/>
                <a:cs typeface="Calibri Light"/>
              </a:rPr>
              <a:t>Key Implications</a:t>
            </a:r>
            <a:endParaRPr lang="en-US" b="1" dirty="0">
              <a:latin typeface="Seaford" panose="00000500000000000000" pitchFamily="2" charset="0"/>
            </a:endParaRPr>
          </a:p>
        </p:txBody>
      </p:sp>
      <p:sp>
        <p:nvSpPr>
          <p:cNvPr id="13" name="Freeform: Shape 12">
            <a:extLst>
              <a:ext uri="{FF2B5EF4-FFF2-40B4-BE49-F238E27FC236}">
                <a16:creationId xmlns:a16="http://schemas.microsoft.com/office/drawing/2014/main" id="{9F392B24-E8B8-3F1A-E79C-1B6871F54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3E5CF6A-9BAC-F50E-831C-C743B738071B}"/>
              </a:ext>
            </a:extLst>
          </p:cNvPr>
          <p:cNvSpPr>
            <a:spLocks noGrp="1"/>
          </p:cNvSpPr>
          <p:nvPr>
            <p:ph idx="1"/>
          </p:nvPr>
        </p:nvSpPr>
        <p:spPr>
          <a:xfrm>
            <a:off x="196704" y="2176818"/>
            <a:ext cx="11286050" cy="4351338"/>
          </a:xfrm>
        </p:spPr>
        <p:txBody>
          <a:bodyPr>
            <a:normAutofit lnSpcReduction="10000"/>
          </a:bodyPr>
          <a:lstStyle/>
          <a:p>
            <a:r>
              <a:rPr lang="en-US" sz="2400" b="1" dirty="0">
                <a:latin typeface="Seaford" pitchFamily="2" charset="0"/>
              </a:rPr>
              <a:t>Successful Precedents</a:t>
            </a:r>
            <a:endParaRPr lang="en-US" sz="2400" dirty="0">
              <a:latin typeface="Seaford" pitchFamily="2" charset="0"/>
            </a:endParaRPr>
          </a:p>
          <a:p>
            <a:pPr lvl="1"/>
            <a:r>
              <a:rPr lang="en-US" sz="2000" dirty="0">
                <a:latin typeface="Seaford" pitchFamily="2" charset="0"/>
              </a:rPr>
              <a:t>Many hospitals (e.g., Ochsner, UMC) now ensure </a:t>
            </a:r>
            <a:r>
              <a:rPr lang="en-US" sz="2000" b="1" dirty="0">
                <a:latin typeface="Seaford" pitchFamily="2" charset="0"/>
              </a:rPr>
              <a:t>medications are provided at bedside before discharge</a:t>
            </a:r>
            <a:r>
              <a:rPr lang="en-US" sz="2000" dirty="0">
                <a:latin typeface="Seaford" pitchFamily="2" charset="0"/>
              </a:rPr>
              <a:t> and </a:t>
            </a:r>
            <a:r>
              <a:rPr lang="en-US" sz="2000" b="1" dirty="0">
                <a:latin typeface="Seaford" pitchFamily="2" charset="0"/>
              </a:rPr>
              <a:t>follow-up appointments are scheduled in advance.</a:t>
            </a:r>
            <a:r>
              <a:rPr lang="en-US" sz="2000" dirty="0">
                <a:latin typeface="Seaford" pitchFamily="2" charset="0"/>
              </a:rPr>
              <a:t> This simple step improves continuity. Services like their integrated pharmacies and “</a:t>
            </a:r>
            <a:r>
              <a:rPr lang="en-US" sz="2000" dirty="0" err="1">
                <a:latin typeface="Seaford" pitchFamily="2" charset="0"/>
              </a:rPr>
              <a:t>MyOchsner</a:t>
            </a:r>
            <a:r>
              <a:rPr lang="en-US" sz="2000" dirty="0">
                <a:latin typeface="Seaford" pitchFamily="2" charset="0"/>
              </a:rPr>
              <a:t>” portal enable easy refill access and care coordination.</a:t>
            </a:r>
          </a:p>
          <a:p>
            <a:r>
              <a:rPr lang="en-US" b="1" dirty="0">
                <a:latin typeface="Seaford" pitchFamily="2" charset="0"/>
              </a:rPr>
              <a:t>Effective Models from Literature</a:t>
            </a:r>
            <a:endParaRPr lang="en-US" dirty="0">
              <a:latin typeface="Seaford" pitchFamily="2" charset="0"/>
            </a:endParaRPr>
          </a:p>
          <a:p>
            <a:pPr lvl="1"/>
            <a:r>
              <a:rPr lang="en-US" sz="2000" b="1" dirty="0">
                <a:latin typeface="Seaford" pitchFamily="2" charset="0"/>
              </a:rPr>
              <a:t>Case Management + Community Health Workers</a:t>
            </a:r>
            <a:r>
              <a:rPr lang="en-US" sz="2000" dirty="0">
                <a:latin typeface="Seaford" pitchFamily="2" charset="0"/>
              </a:rPr>
              <a:t> improved outcomes and reduced acute utilization in adult SCD populations </a:t>
            </a:r>
          </a:p>
          <a:p>
            <a:pPr lvl="1"/>
            <a:r>
              <a:rPr lang="en-US" sz="2000" b="1" dirty="0">
                <a:latin typeface="Seaford" pitchFamily="2" charset="0"/>
              </a:rPr>
              <a:t>Individualized multimodal care plans</a:t>
            </a:r>
            <a:r>
              <a:rPr lang="en-US" sz="2000" dirty="0">
                <a:latin typeface="Seaford" pitchFamily="2" charset="0"/>
              </a:rPr>
              <a:t>, combining provider coordination and discharge strategies, showed steep decreases in readmissions—dropping from ~33% down to ~11% in one study</a:t>
            </a:r>
          </a:p>
          <a:p>
            <a:pPr lvl="1"/>
            <a:r>
              <a:rPr lang="en-US" sz="2000" dirty="0">
                <a:latin typeface="Seaford" pitchFamily="2" charset="0"/>
              </a:rPr>
              <a:t>Clinics that </a:t>
            </a:r>
            <a:r>
              <a:rPr lang="en-US" sz="2000" b="1" dirty="0">
                <a:latin typeface="Seaford" pitchFamily="2" charset="0"/>
              </a:rPr>
              <a:t>reserved follow-up slots</a:t>
            </a:r>
            <a:r>
              <a:rPr lang="en-US" sz="2000" dirty="0">
                <a:latin typeface="Seaford" pitchFamily="2" charset="0"/>
              </a:rPr>
              <a:t>, </a:t>
            </a:r>
            <a:r>
              <a:rPr lang="en-US" sz="2000" b="1" dirty="0">
                <a:latin typeface="Seaford" pitchFamily="2" charset="0"/>
              </a:rPr>
              <a:t>double-booked for convenience</a:t>
            </a:r>
            <a:r>
              <a:rPr lang="en-US" sz="2000" dirty="0">
                <a:latin typeface="Seaford" pitchFamily="2" charset="0"/>
              </a:rPr>
              <a:t>, and provided </a:t>
            </a:r>
            <a:r>
              <a:rPr lang="en-US" sz="2000" b="1" dirty="0">
                <a:latin typeface="Seaford" pitchFamily="2" charset="0"/>
              </a:rPr>
              <a:t>direct scheduling instructions</a:t>
            </a:r>
            <a:r>
              <a:rPr lang="en-US" sz="2000" dirty="0">
                <a:latin typeface="Seaford" pitchFamily="2" charset="0"/>
              </a:rPr>
              <a:t> saw improved adherence and coordination—though ED re-visits did not change immediately, the groundwork was laid</a:t>
            </a:r>
          </a:p>
        </p:txBody>
      </p:sp>
    </p:spTree>
    <p:extLst>
      <p:ext uri="{BB962C8B-B14F-4D97-AF65-F5344CB8AC3E}">
        <p14:creationId xmlns:p14="http://schemas.microsoft.com/office/powerpoint/2010/main" val="2102898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EFB362-1DCF-CEBE-4428-1F2EB7751F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097C74-2552-E294-9F2A-3A3F3D25A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068E53-092F-0759-C7BD-0191D90A5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CED49E-2E3B-577A-DA8F-4A04F294D5FB}"/>
              </a:ext>
            </a:extLst>
          </p:cNvPr>
          <p:cNvSpPr>
            <a:spLocks noGrp="1"/>
          </p:cNvSpPr>
          <p:nvPr>
            <p:ph type="title"/>
          </p:nvPr>
        </p:nvSpPr>
        <p:spPr>
          <a:xfrm>
            <a:off x="196704" y="446955"/>
            <a:ext cx="9748961" cy="900821"/>
          </a:xfrm>
        </p:spPr>
        <p:txBody>
          <a:bodyPr>
            <a:normAutofit fontScale="90000"/>
          </a:bodyPr>
          <a:lstStyle/>
          <a:p>
            <a:pPr>
              <a:lnSpc>
                <a:spcPct val="150000"/>
              </a:lnSpc>
            </a:pPr>
            <a:r>
              <a:rPr lang="en-US" sz="1600" cap="all" dirty="0">
                <a:latin typeface="Seaford" panose="00000500000000000000" pitchFamily="2" charset="0"/>
                <a:ea typeface="+mn-lt"/>
                <a:cs typeface="+mn-lt"/>
              </a:rPr>
              <a:t>Beyond the Crisis: A Demographic Analysis of VOC and ACS Readmissions in Louisiana Medicaid</a:t>
            </a:r>
            <a:br>
              <a:rPr lang="en-US" b="1" dirty="0">
                <a:latin typeface="Seaford" panose="00000500000000000000" pitchFamily="2" charset="0"/>
                <a:ea typeface="Calibri Light"/>
                <a:cs typeface="Calibri Light"/>
              </a:rPr>
            </a:br>
            <a:r>
              <a:rPr lang="en-US" b="1" dirty="0">
                <a:latin typeface="Seaford" panose="00000500000000000000" pitchFamily="2" charset="0"/>
                <a:ea typeface="Calibri Light"/>
                <a:cs typeface="Calibri Light"/>
              </a:rPr>
              <a:t>Key Implications</a:t>
            </a:r>
            <a:endParaRPr lang="en-US" b="1" dirty="0">
              <a:latin typeface="Seaford" panose="00000500000000000000" pitchFamily="2" charset="0"/>
            </a:endParaRPr>
          </a:p>
        </p:txBody>
      </p:sp>
      <p:sp>
        <p:nvSpPr>
          <p:cNvPr id="13" name="Freeform: Shape 12">
            <a:extLst>
              <a:ext uri="{FF2B5EF4-FFF2-40B4-BE49-F238E27FC236}">
                <a16:creationId xmlns:a16="http://schemas.microsoft.com/office/drawing/2014/main" id="{03346EDE-D04D-B8DB-10BE-802FAEE3D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B94DC91-F29F-F8AF-8D18-5D17C2FDA120}"/>
              </a:ext>
            </a:extLst>
          </p:cNvPr>
          <p:cNvSpPr>
            <a:spLocks noGrp="1"/>
          </p:cNvSpPr>
          <p:nvPr>
            <p:ph idx="1"/>
          </p:nvPr>
        </p:nvSpPr>
        <p:spPr>
          <a:xfrm>
            <a:off x="196704" y="2176818"/>
            <a:ext cx="11286050" cy="4351338"/>
          </a:xfrm>
        </p:spPr>
        <p:txBody>
          <a:bodyPr>
            <a:normAutofit lnSpcReduction="10000"/>
          </a:bodyPr>
          <a:lstStyle/>
          <a:p>
            <a:r>
              <a:rPr lang="en-US" sz="2400" b="1" dirty="0">
                <a:latin typeface="Seaford" pitchFamily="2" charset="0"/>
              </a:rPr>
              <a:t>Successful Precedents</a:t>
            </a:r>
            <a:endParaRPr lang="en-US" sz="2400" dirty="0">
              <a:latin typeface="Seaford" pitchFamily="2" charset="0"/>
            </a:endParaRPr>
          </a:p>
          <a:p>
            <a:pPr lvl="1"/>
            <a:r>
              <a:rPr lang="en-US" sz="2000" dirty="0">
                <a:latin typeface="Seaford" pitchFamily="2" charset="0"/>
              </a:rPr>
              <a:t>Many hospitals (e.g., Ochsner, UMC) now ensure </a:t>
            </a:r>
            <a:r>
              <a:rPr lang="en-US" sz="2000" b="1" dirty="0">
                <a:latin typeface="Seaford" pitchFamily="2" charset="0"/>
              </a:rPr>
              <a:t>medications are provided at bedside before discharge</a:t>
            </a:r>
            <a:r>
              <a:rPr lang="en-US" sz="2000" dirty="0">
                <a:latin typeface="Seaford" pitchFamily="2" charset="0"/>
              </a:rPr>
              <a:t> and </a:t>
            </a:r>
            <a:r>
              <a:rPr lang="en-US" sz="2000" b="1" dirty="0">
                <a:latin typeface="Seaford" pitchFamily="2" charset="0"/>
              </a:rPr>
              <a:t>follow-up appointments are scheduled in advance.</a:t>
            </a:r>
            <a:r>
              <a:rPr lang="en-US" sz="2000" dirty="0">
                <a:latin typeface="Seaford" pitchFamily="2" charset="0"/>
              </a:rPr>
              <a:t> This simple step improves continuity. Services like their integrated pharmacies and “</a:t>
            </a:r>
            <a:r>
              <a:rPr lang="en-US" sz="2000" dirty="0" err="1">
                <a:latin typeface="Seaford" pitchFamily="2" charset="0"/>
              </a:rPr>
              <a:t>MyOchsner</a:t>
            </a:r>
            <a:r>
              <a:rPr lang="en-US" sz="2000" dirty="0">
                <a:latin typeface="Seaford" pitchFamily="2" charset="0"/>
              </a:rPr>
              <a:t>” portal enable easy refill access and care coordination.</a:t>
            </a:r>
          </a:p>
          <a:p>
            <a:r>
              <a:rPr lang="en-US" b="1" dirty="0">
                <a:latin typeface="Seaford" pitchFamily="2" charset="0"/>
              </a:rPr>
              <a:t>Effective Models from Literature</a:t>
            </a:r>
            <a:endParaRPr lang="en-US" dirty="0">
              <a:latin typeface="Seaford" pitchFamily="2" charset="0"/>
            </a:endParaRPr>
          </a:p>
          <a:p>
            <a:pPr lvl="1"/>
            <a:r>
              <a:rPr lang="en-US" sz="2000" b="1" dirty="0">
                <a:latin typeface="Seaford" pitchFamily="2" charset="0"/>
              </a:rPr>
              <a:t>Case Management + Community Health Workers</a:t>
            </a:r>
            <a:r>
              <a:rPr lang="en-US" sz="2000" dirty="0">
                <a:latin typeface="Seaford" pitchFamily="2" charset="0"/>
              </a:rPr>
              <a:t> improved outcomes and reduced acute utilization in adult SCD populations </a:t>
            </a:r>
          </a:p>
          <a:p>
            <a:pPr lvl="1"/>
            <a:r>
              <a:rPr lang="en-US" sz="2000" b="1" dirty="0">
                <a:latin typeface="Seaford" pitchFamily="2" charset="0"/>
              </a:rPr>
              <a:t>Individualized multimodal care plans</a:t>
            </a:r>
            <a:r>
              <a:rPr lang="en-US" sz="2000" dirty="0">
                <a:latin typeface="Seaford" pitchFamily="2" charset="0"/>
              </a:rPr>
              <a:t>, combining provider coordination and discharge strategies, showed steep decreases in readmissions—dropping from ~33% down to ~11% in one study</a:t>
            </a:r>
          </a:p>
          <a:p>
            <a:pPr lvl="1"/>
            <a:r>
              <a:rPr lang="en-US" sz="2000" dirty="0">
                <a:latin typeface="Seaford" pitchFamily="2" charset="0"/>
              </a:rPr>
              <a:t>Clinics that </a:t>
            </a:r>
            <a:r>
              <a:rPr lang="en-US" sz="2000" b="1" dirty="0">
                <a:latin typeface="Seaford" pitchFamily="2" charset="0"/>
              </a:rPr>
              <a:t>reserved follow-up slots</a:t>
            </a:r>
            <a:r>
              <a:rPr lang="en-US" sz="2000" dirty="0">
                <a:latin typeface="Seaford" pitchFamily="2" charset="0"/>
              </a:rPr>
              <a:t>, </a:t>
            </a:r>
            <a:r>
              <a:rPr lang="en-US" sz="2000" b="1" dirty="0">
                <a:latin typeface="Seaford" pitchFamily="2" charset="0"/>
              </a:rPr>
              <a:t>double-booked for convenience</a:t>
            </a:r>
            <a:r>
              <a:rPr lang="en-US" sz="2000" dirty="0">
                <a:latin typeface="Seaford" pitchFamily="2" charset="0"/>
              </a:rPr>
              <a:t>, and provided </a:t>
            </a:r>
            <a:r>
              <a:rPr lang="en-US" sz="2000" b="1" dirty="0">
                <a:latin typeface="Seaford" pitchFamily="2" charset="0"/>
              </a:rPr>
              <a:t>direct scheduling instructions</a:t>
            </a:r>
            <a:r>
              <a:rPr lang="en-US" sz="2000" dirty="0">
                <a:latin typeface="Seaford" pitchFamily="2" charset="0"/>
              </a:rPr>
              <a:t> saw improved adherence and coordination—though ED re-visits did not change immediately, the groundwork was laid</a:t>
            </a:r>
          </a:p>
        </p:txBody>
      </p:sp>
    </p:spTree>
    <p:extLst>
      <p:ext uri="{BB962C8B-B14F-4D97-AF65-F5344CB8AC3E}">
        <p14:creationId xmlns:p14="http://schemas.microsoft.com/office/powerpoint/2010/main" val="336405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40A7C3-834C-CA24-1310-7180B302FB00}"/>
              </a:ext>
            </a:extLst>
          </p:cNvPr>
          <p:cNvSpPr>
            <a:spLocks noGrp="1"/>
          </p:cNvSpPr>
          <p:nvPr>
            <p:ph type="title"/>
          </p:nvPr>
        </p:nvSpPr>
        <p:spPr>
          <a:xfrm>
            <a:off x="196704" y="253524"/>
            <a:ext cx="9748961" cy="900821"/>
          </a:xfrm>
        </p:spPr>
        <p:txBody>
          <a:bodyPr>
            <a:normAutofit fontScale="90000"/>
          </a:bodyPr>
          <a:lstStyle/>
          <a:p>
            <a:pPr>
              <a:lnSpc>
                <a:spcPct val="150000"/>
              </a:lnSpc>
            </a:pPr>
            <a:r>
              <a:rPr lang="en-US" sz="1600" cap="all" dirty="0">
                <a:latin typeface="Seaford" panose="00000500000000000000" pitchFamily="2" charset="0"/>
                <a:ea typeface="+mn-lt"/>
                <a:cs typeface="+mn-lt"/>
              </a:rPr>
              <a:t>Beyond the Crisis: A Demographic Analysis of VOC and ACS Readmissions in Louisiana Medicaid</a:t>
            </a:r>
            <a:br>
              <a:rPr lang="en-US" b="1" dirty="0">
                <a:latin typeface="Seaford" panose="00000500000000000000" pitchFamily="2" charset="0"/>
                <a:ea typeface="Calibri Light"/>
                <a:cs typeface="Calibri Light"/>
              </a:rPr>
            </a:br>
            <a:r>
              <a:rPr lang="en-US" b="1" dirty="0">
                <a:latin typeface="Seaford" panose="00000500000000000000" pitchFamily="2" charset="0"/>
                <a:ea typeface="Calibri Light"/>
                <a:cs typeface="Calibri Light"/>
              </a:rPr>
              <a:t>Implications &amp; Recommendations</a:t>
            </a:r>
            <a:endParaRPr lang="en-US" b="1" dirty="0">
              <a:latin typeface="Seaford" panose="00000500000000000000" pitchFamily="2" charset="0"/>
            </a:endParaRPr>
          </a:p>
        </p:txBody>
      </p:sp>
      <p:sp>
        <p:nvSpPr>
          <p:cNvPr id="1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17B8734-FD3A-A1BA-595D-D792904E1A00}"/>
              </a:ext>
            </a:extLst>
          </p:cNvPr>
          <p:cNvGraphicFramePr>
            <a:graphicFrameLocks noGrp="1"/>
          </p:cNvGraphicFramePr>
          <p:nvPr>
            <p:ph idx="1"/>
            <p:extLst>
              <p:ext uri="{D42A27DB-BD31-4B8C-83A1-F6EECF244321}">
                <p14:modId xmlns:p14="http://schemas.microsoft.com/office/powerpoint/2010/main" val="1779577839"/>
              </p:ext>
            </p:extLst>
          </p:nvPr>
        </p:nvGraphicFramePr>
        <p:xfrm>
          <a:off x="1050924" y="1407869"/>
          <a:ext cx="11141076" cy="5115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457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F8F41-50E6-7FC5-67A8-4E024B21ADE5}"/>
              </a:ext>
            </a:extLst>
          </p:cNvPr>
          <p:cNvSpPr>
            <a:spLocks noGrp="1"/>
          </p:cNvSpPr>
          <p:nvPr>
            <p:ph type="title"/>
          </p:nvPr>
        </p:nvSpPr>
        <p:spPr>
          <a:xfrm>
            <a:off x="1629751" y="934327"/>
            <a:ext cx="8924392" cy="1058275"/>
          </a:xfrm>
        </p:spPr>
        <p:txBody>
          <a:bodyPr>
            <a:normAutofit/>
          </a:bodyPr>
          <a:lstStyle/>
          <a:p>
            <a:pPr algn="ctr"/>
            <a:r>
              <a:rPr lang="en-US" b="1" dirty="0">
                <a:latin typeface="Seaford" panose="00000500000000000000" pitchFamily="2" charset="0"/>
                <a:ea typeface="Calibri Light"/>
                <a:cs typeface="Calibri Light"/>
              </a:rPr>
              <a:t>References</a:t>
            </a:r>
            <a:endParaRPr lang="en-US" b="1" dirty="0">
              <a:latin typeface="Seaford" panose="00000500000000000000" pitchFamily="2" charset="0"/>
            </a:endParaRPr>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70C5F2D-0AF4-D15C-76A4-BB24DFC3BC7D}"/>
              </a:ext>
            </a:extLst>
          </p:cNvPr>
          <p:cNvSpPr>
            <a:spLocks noGrp="1"/>
          </p:cNvSpPr>
          <p:nvPr>
            <p:ph idx="1"/>
          </p:nvPr>
        </p:nvSpPr>
        <p:spPr>
          <a:xfrm>
            <a:off x="1941207" y="2752316"/>
            <a:ext cx="8309586" cy="2756848"/>
          </a:xfrm>
        </p:spPr>
        <p:txBody>
          <a:bodyPr>
            <a:normAutofit lnSpcReduction="10000"/>
          </a:bodyPr>
          <a:lstStyle/>
          <a:p>
            <a:r>
              <a:rPr lang="en-US" sz="1200" dirty="0">
                <a:latin typeface="Seaford" panose="00000500000000000000" pitchFamily="2" charset="0"/>
              </a:rPr>
              <a:t>https://ldh.la.gov/page/sickle-cell-disease-database-Louisiana</a:t>
            </a:r>
          </a:p>
          <a:p>
            <a:r>
              <a:rPr lang="en-US" sz="1200" dirty="0">
                <a:latin typeface="Seaford" panose="00000500000000000000" pitchFamily="2" charset="0"/>
              </a:rPr>
              <a:t>https://www.dshs.texas.gov/sites/default/files/newborn/pdf/2017NovSCACSickleCellLouisiana.pdf?</a:t>
            </a:r>
          </a:p>
          <a:p>
            <a:r>
              <a:rPr lang="en-US" sz="1200" dirty="0">
                <a:latin typeface="Seaford" panose="00000500000000000000" pitchFamily="2" charset="0"/>
              </a:rPr>
              <a:t>https://ldh.la.gov/assets/docs/LegisReports/Act670_2022RS_LDHReport_2023.pdf?</a:t>
            </a:r>
          </a:p>
          <a:p>
            <a:r>
              <a:rPr lang="en-US" sz="1200" dirty="0">
                <a:latin typeface="Seaford" panose="00000500000000000000" pitchFamily="2" charset="0"/>
              </a:rPr>
              <a:t>https://www.medicaid.gov/medicaid/quality-of-care/downloads/scd-rpt-jan-2021.pdf?</a:t>
            </a:r>
          </a:p>
          <a:p>
            <a:r>
              <a:rPr lang="en-US" sz="1200" dirty="0">
                <a:latin typeface="Seaford" panose="00000500000000000000" pitchFamily="2" charset="0"/>
              </a:rPr>
              <a:t>https://www.cdc.gov/sickle-cell/communication-resources/index.html</a:t>
            </a:r>
          </a:p>
          <a:p>
            <a:r>
              <a:rPr lang="en-US" sz="1200" dirty="0">
                <a:latin typeface="Seaford" pitchFamily="2" charset="0"/>
              </a:rPr>
              <a:t>https://</a:t>
            </a:r>
            <a:r>
              <a:rPr lang="en-US" sz="1200" dirty="0" err="1">
                <a:latin typeface="Seaford" pitchFamily="2" charset="0"/>
              </a:rPr>
              <a:t>www.medicaid.gov</a:t>
            </a:r>
            <a:r>
              <a:rPr lang="en-US" sz="1200" dirty="0">
                <a:latin typeface="Seaford" pitchFamily="2" charset="0"/>
              </a:rPr>
              <a:t>/</a:t>
            </a:r>
            <a:r>
              <a:rPr lang="en-US" sz="1200" dirty="0" err="1">
                <a:latin typeface="Seaford" pitchFamily="2" charset="0"/>
              </a:rPr>
              <a:t>medicaid</a:t>
            </a:r>
            <a:r>
              <a:rPr lang="en-US" sz="1200" dirty="0">
                <a:latin typeface="Seaford" pitchFamily="2" charset="0"/>
              </a:rPr>
              <a:t>/quality-of-care/quality-improvement-initiatives/improving-care-for-sickle-cell-disease</a:t>
            </a:r>
          </a:p>
          <a:p>
            <a:r>
              <a:rPr lang="en-US" sz="1200" dirty="0">
                <a:latin typeface="Seaford" pitchFamily="2" charset="0"/>
              </a:rPr>
              <a:t>https://</a:t>
            </a:r>
            <a:r>
              <a:rPr lang="en-US" sz="1200" dirty="0" err="1">
                <a:latin typeface="Seaford" pitchFamily="2" charset="0"/>
              </a:rPr>
              <a:t>doi.org</a:t>
            </a:r>
            <a:r>
              <a:rPr lang="en-US" sz="1200" dirty="0">
                <a:latin typeface="Seaford" pitchFamily="2" charset="0"/>
              </a:rPr>
              <a:t>/10.1182/blood-2019-130441</a:t>
            </a:r>
          </a:p>
          <a:p>
            <a:r>
              <a:rPr lang="en-US" sz="1200" dirty="0">
                <a:latin typeface="Seaford" pitchFamily="2" charset="0"/>
              </a:rPr>
              <a:t>https://</a:t>
            </a:r>
            <a:r>
              <a:rPr lang="en-US" sz="1200" dirty="0" err="1">
                <a:latin typeface="Seaford" pitchFamily="2" charset="0"/>
              </a:rPr>
              <a:t>doi.org</a:t>
            </a:r>
            <a:r>
              <a:rPr lang="en-US" sz="1200" dirty="0">
                <a:latin typeface="Seaford" pitchFamily="2" charset="0"/>
              </a:rPr>
              <a:t>/10.1182/blood.V124.21.444.444</a:t>
            </a:r>
          </a:p>
          <a:p>
            <a:r>
              <a:rPr lang="en-US" sz="1200" dirty="0">
                <a:latin typeface="Seaford" pitchFamily="2" charset="0"/>
              </a:rPr>
              <a:t>https://</a:t>
            </a:r>
            <a:r>
              <a:rPr lang="en-US" sz="1200" dirty="0" err="1">
                <a:latin typeface="Seaford" pitchFamily="2" charset="0"/>
              </a:rPr>
              <a:t>www.ihi.org</a:t>
            </a:r>
            <a:r>
              <a:rPr lang="en-US" sz="1200" dirty="0">
                <a:latin typeface="Seaford" pitchFamily="2" charset="0"/>
              </a:rPr>
              <a:t>/sites/default/files/</a:t>
            </a:r>
            <a:r>
              <a:rPr lang="en-US" sz="1200" dirty="0" err="1">
                <a:latin typeface="Seaford" pitchFamily="2" charset="0"/>
              </a:rPr>
              <a:t>lms</a:t>
            </a:r>
            <a:r>
              <a:rPr lang="en-US" sz="1200" dirty="0">
                <a:latin typeface="Seaford" pitchFamily="2" charset="0"/>
              </a:rPr>
              <a:t>/legacy/education/</a:t>
            </a:r>
            <a:r>
              <a:rPr lang="en-US" sz="1200" dirty="0" err="1">
                <a:latin typeface="Seaford" pitchFamily="2" charset="0"/>
              </a:rPr>
              <a:t>IHIOpenSchool</a:t>
            </a:r>
            <a:r>
              <a:rPr lang="en-US" sz="1200" dirty="0">
                <a:latin typeface="Seaford" pitchFamily="2" charset="0"/>
              </a:rPr>
              <a:t>/Courses/Documents/</a:t>
            </a:r>
            <a:r>
              <a:rPr lang="en-US" sz="1200" dirty="0" err="1">
                <a:latin typeface="Seaford" pitchFamily="2" charset="0"/>
              </a:rPr>
              <a:t>SCD_Poster.pdf?utm_source</a:t>
            </a:r>
            <a:r>
              <a:rPr lang="en-US" sz="1200" dirty="0">
                <a:latin typeface="Seaford" pitchFamily="2" charset="0"/>
              </a:rPr>
              <a:t>=</a:t>
            </a:r>
            <a:r>
              <a:rPr lang="en-US" sz="1200" dirty="0" err="1">
                <a:latin typeface="Seaford" pitchFamily="2" charset="0"/>
              </a:rPr>
              <a:t>chatgpt.com</a:t>
            </a:r>
            <a:endParaRPr lang="en-US" sz="1200" dirty="0">
              <a:latin typeface="Seaford" pitchFamily="2" charset="0"/>
            </a:endParaRPr>
          </a:p>
        </p:txBody>
      </p:sp>
    </p:spTree>
    <p:extLst>
      <p:ext uri="{BB962C8B-B14F-4D97-AF65-F5344CB8AC3E}">
        <p14:creationId xmlns:p14="http://schemas.microsoft.com/office/powerpoint/2010/main" val="139431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7" name="Rectangle 2126">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Freeform: Shape 2128">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D40881-5B33-E79E-EEAC-97CF658D2688}"/>
              </a:ext>
            </a:extLst>
          </p:cNvPr>
          <p:cNvSpPr>
            <a:spLocks noGrp="1"/>
          </p:cNvSpPr>
          <p:nvPr>
            <p:ph type="title"/>
          </p:nvPr>
        </p:nvSpPr>
        <p:spPr>
          <a:xfrm>
            <a:off x="838200" y="609600"/>
            <a:ext cx="3739341" cy="1330839"/>
          </a:xfrm>
        </p:spPr>
        <p:txBody>
          <a:bodyPr>
            <a:normAutofit/>
          </a:bodyPr>
          <a:lstStyle/>
          <a:p>
            <a:r>
              <a:rPr lang="en-US" sz="3100" b="1" dirty="0">
                <a:latin typeface="Seaford" panose="00000500000000000000" pitchFamily="2" charset="0"/>
                <a:ea typeface="Calibri Light"/>
                <a:cs typeface="Calibri Light"/>
              </a:rPr>
              <a:t>Background on Sickle Cell Disease</a:t>
            </a:r>
            <a:br>
              <a:rPr lang="en-US" sz="3100" b="1" dirty="0">
                <a:latin typeface="Seaford" panose="00000500000000000000" pitchFamily="2" charset="0"/>
                <a:ea typeface="Calibri Light"/>
                <a:cs typeface="Calibri Light"/>
              </a:rPr>
            </a:br>
            <a:r>
              <a:rPr lang="en-US" sz="2000" dirty="0">
                <a:latin typeface="Seaford" panose="00000500000000000000" pitchFamily="2" charset="0"/>
                <a:ea typeface="Calibri Light"/>
                <a:cs typeface="Calibri Light"/>
              </a:rPr>
              <a:t>Definition &amp; Pathophysiology</a:t>
            </a:r>
            <a:endParaRPr lang="en-US" sz="3100" dirty="0">
              <a:latin typeface="Seaford" panose="00000500000000000000" pitchFamily="2" charset="0"/>
            </a:endParaRPr>
          </a:p>
        </p:txBody>
      </p:sp>
      <p:sp>
        <p:nvSpPr>
          <p:cNvPr id="3" name="Content Placeholder 2">
            <a:extLst>
              <a:ext uri="{FF2B5EF4-FFF2-40B4-BE49-F238E27FC236}">
                <a16:creationId xmlns:a16="http://schemas.microsoft.com/office/drawing/2014/main" id="{C408E15C-54B6-1217-46D5-DDBEBB042B90}"/>
              </a:ext>
            </a:extLst>
          </p:cNvPr>
          <p:cNvSpPr>
            <a:spLocks noGrp="1"/>
          </p:cNvSpPr>
          <p:nvPr>
            <p:ph idx="1"/>
          </p:nvPr>
        </p:nvSpPr>
        <p:spPr>
          <a:xfrm>
            <a:off x="862366" y="2194102"/>
            <a:ext cx="3427001" cy="3908586"/>
          </a:xfrm>
        </p:spPr>
        <p:txBody>
          <a:bodyPr>
            <a:normAutofit/>
          </a:bodyPr>
          <a:lstStyle/>
          <a:p>
            <a:r>
              <a:rPr lang="en-US" sz="2000" dirty="0">
                <a:latin typeface="Seaford" panose="00000500000000000000" pitchFamily="2" charset="0"/>
              </a:rPr>
              <a:t>Sickle cell disease (SCD) is a </a:t>
            </a:r>
            <a:r>
              <a:rPr lang="en-US" sz="2000" b="1" dirty="0">
                <a:latin typeface="Seaford" panose="00000500000000000000" pitchFamily="2" charset="0"/>
              </a:rPr>
              <a:t>genetic blood disorder </a:t>
            </a:r>
            <a:r>
              <a:rPr lang="en-US" sz="2000" dirty="0">
                <a:latin typeface="Seaford" panose="00000500000000000000" pitchFamily="2" charset="0"/>
              </a:rPr>
              <a:t>that leads to </a:t>
            </a:r>
            <a:r>
              <a:rPr lang="en-US" sz="2000" b="1" dirty="0">
                <a:latin typeface="Seaford" panose="00000500000000000000" pitchFamily="2" charset="0"/>
              </a:rPr>
              <a:t>sickle-shaped</a:t>
            </a:r>
            <a:r>
              <a:rPr lang="en-US" sz="2000" dirty="0">
                <a:latin typeface="Seaford" panose="00000500000000000000" pitchFamily="2" charset="0"/>
              </a:rPr>
              <a:t>, </a:t>
            </a:r>
            <a:r>
              <a:rPr lang="en-US" sz="2000" b="1" dirty="0">
                <a:latin typeface="Seaford" panose="00000500000000000000" pitchFamily="2" charset="0"/>
              </a:rPr>
              <a:t>rigid red blood cells</a:t>
            </a:r>
            <a:r>
              <a:rPr lang="en-US" sz="2000" dirty="0">
                <a:latin typeface="Seaford" panose="00000500000000000000" pitchFamily="2" charset="0"/>
              </a:rPr>
              <a:t> that can </a:t>
            </a:r>
            <a:r>
              <a:rPr lang="en-US" sz="2000" b="1" dirty="0">
                <a:latin typeface="Seaford" panose="00000500000000000000" pitchFamily="2" charset="0"/>
              </a:rPr>
              <a:t>obstruct</a:t>
            </a:r>
            <a:r>
              <a:rPr lang="en-US" sz="2000" dirty="0">
                <a:latin typeface="Seaford" panose="00000500000000000000" pitchFamily="2" charset="0"/>
              </a:rPr>
              <a:t> </a:t>
            </a:r>
            <a:r>
              <a:rPr lang="en-US" sz="2000" b="1" dirty="0">
                <a:latin typeface="Seaford" panose="00000500000000000000" pitchFamily="2" charset="0"/>
              </a:rPr>
              <a:t>small</a:t>
            </a:r>
            <a:r>
              <a:rPr lang="en-US" sz="2000" dirty="0">
                <a:latin typeface="Seaford" panose="00000500000000000000" pitchFamily="2" charset="0"/>
              </a:rPr>
              <a:t> </a:t>
            </a:r>
            <a:r>
              <a:rPr lang="en-US" sz="2000" b="1" dirty="0">
                <a:latin typeface="Seaford" panose="00000500000000000000" pitchFamily="2" charset="0"/>
              </a:rPr>
              <a:t>vessels</a:t>
            </a:r>
            <a:r>
              <a:rPr lang="en-US" sz="2000" dirty="0">
                <a:latin typeface="Seaford" panose="00000500000000000000" pitchFamily="2" charset="0"/>
              </a:rPr>
              <a:t> and cause </a:t>
            </a:r>
            <a:r>
              <a:rPr lang="en-US" sz="2000" b="1" dirty="0">
                <a:latin typeface="Seaford" panose="00000500000000000000" pitchFamily="2" charset="0"/>
              </a:rPr>
              <a:t>ischemic</a:t>
            </a:r>
            <a:r>
              <a:rPr lang="en-US" sz="2000" dirty="0">
                <a:latin typeface="Seaford" panose="00000500000000000000" pitchFamily="2" charset="0"/>
              </a:rPr>
              <a:t> </a:t>
            </a:r>
            <a:r>
              <a:rPr lang="en-US" sz="2000" b="1" dirty="0">
                <a:latin typeface="Seaford" panose="00000500000000000000" pitchFamily="2" charset="0"/>
              </a:rPr>
              <a:t>pain</a:t>
            </a:r>
            <a:r>
              <a:rPr lang="en-US" sz="2000" dirty="0">
                <a:latin typeface="Seaford" panose="00000500000000000000" pitchFamily="2" charset="0"/>
              </a:rPr>
              <a:t> and </a:t>
            </a:r>
            <a:r>
              <a:rPr lang="en-US" sz="2000" b="1" dirty="0">
                <a:latin typeface="Seaford" panose="00000500000000000000" pitchFamily="2" charset="0"/>
              </a:rPr>
              <a:t>organ</a:t>
            </a:r>
            <a:r>
              <a:rPr lang="en-US" sz="2000" dirty="0">
                <a:latin typeface="Seaford" panose="00000500000000000000" pitchFamily="2" charset="0"/>
              </a:rPr>
              <a:t> </a:t>
            </a:r>
            <a:r>
              <a:rPr lang="en-US" sz="2000" b="1" dirty="0">
                <a:latin typeface="Seaford" panose="00000500000000000000" pitchFamily="2" charset="0"/>
              </a:rPr>
              <a:t>damage</a:t>
            </a:r>
            <a:r>
              <a:rPr lang="en-US" sz="2000" dirty="0">
                <a:latin typeface="Seaford" panose="00000500000000000000" pitchFamily="2" charset="0"/>
              </a:rPr>
              <a:t>.</a:t>
            </a:r>
          </a:p>
          <a:p>
            <a:endParaRPr lang="en-US" sz="2000" dirty="0">
              <a:latin typeface="Seaford" panose="00000500000000000000" pitchFamily="2" charset="0"/>
            </a:endParaRPr>
          </a:p>
        </p:txBody>
      </p:sp>
      <p:pic>
        <p:nvPicPr>
          <p:cNvPr id="2050" name="Picture 2">
            <a:extLst>
              <a:ext uri="{FF2B5EF4-FFF2-40B4-BE49-F238E27FC236}">
                <a16:creationId xmlns:a16="http://schemas.microsoft.com/office/drawing/2014/main" id="{27FC1EF9-2EFF-CBBD-8CF9-0A2F69C240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8" t="-2342" r="-634"/>
          <a:stretch/>
        </p:blipFill>
        <p:spPr bwMode="auto">
          <a:xfrm>
            <a:off x="5277852" y="1187116"/>
            <a:ext cx="6561221" cy="4406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96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3655E-94AB-00BC-176F-C5D0FBBBA08D}"/>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500" kern="1200">
                <a:solidFill>
                  <a:schemeClr val="tx1"/>
                </a:solidFill>
                <a:latin typeface="+mj-lt"/>
                <a:ea typeface="+mj-ea"/>
                <a:cs typeface="+mj-cs"/>
              </a:rPr>
              <a:t>Special thank you to Dr. Gregory Randolph, Dana Smith, Renee Wells, Shea Good, and the entire ACLA AmeriHealth Caritas LA team for your help!</a:t>
            </a:r>
          </a:p>
        </p:txBody>
      </p:sp>
      <p:sp>
        <p:nvSpPr>
          <p:cNvPr id="4" name="Title 1">
            <a:extLst>
              <a:ext uri="{FF2B5EF4-FFF2-40B4-BE49-F238E27FC236}">
                <a16:creationId xmlns:a16="http://schemas.microsoft.com/office/drawing/2014/main" id="{5D51D9C1-DFB2-9E74-8783-1C59F972646E}"/>
              </a:ext>
            </a:extLst>
          </p:cNvPr>
          <p:cNvSpPr txBox="1">
            <a:spLocks/>
          </p:cNvSpPr>
          <p:nvPr/>
        </p:nvSpPr>
        <p:spPr>
          <a:xfrm>
            <a:off x="1524000" y="5514052"/>
            <a:ext cx="9144000" cy="651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pPr>
            <a:r>
              <a:rPr lang="en-US" sz="2400" b="1" kern="1200" dirty="0">
                <a:solidFill>
                  <a:schemeClr val="tx1"/>
                </a:solidFill>
                <a:latin typeface="+mn-lt"/>
                <a:ea typeface="+mn-ea"/>
                <a:cs typeface="+mn-cs"/>
              </a:rPr>
              <a:t>Questions</a:t>
            </a:r>
            <a:r>
              <a:rPr lang="en-US" sz="2400" kern="1200" dirty="0">
                <a:solidFill>
                  <a:schemeClr val="tx1"/>
                </a:solidFill>
                <a:latin typeface="+mn-lt"/>
                <a:ea typeface="+mn-ea"/>
                <a:cs typeface="+mn-cs"/>
              </a:rPr>
              <a:t>? </a:t>
            </a:r>
          </a:p>
        </p:txBody>
      </p:sp>
      <p:cxnSp>
        <p:nvCxnSpPr>
          <p:cNvPr id="26" name="Straight Connector 2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64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9EFEF3-5164-CED7-1775-F7D0FCDE480F}"/>
              </a:ext>
            </a:extLst>
          </p:cNvPr>
          <p:cNvSpPr>
            <a:spLocks noGrp="1"/>
          </p:cNvSpPr>
          <p:nvPr>
            <p:ph type="title"/>
          </p:nvPr>
        </p:nvSpPr>
        <p:spPr>
          <a:xfrm>
            <a:off x="709684" y="1562100"/>
            <a:ext cx="3795642" cy="3733800"/>
          </a:xfrm>
        </p:spPr>
        <p:txBody>
          <a:bodyPr>
            <a:normAutofit/>
          </a:bodyPr>
          <a:lstStyle/>
          <a:p>
            <a:r>
              <a:rPr lang="en-US" b="1" dirty="0">
                <a:latin typeface="Seaford" panose="00000500000000000000" pitchFamily="2" charset="0"/>
                <a:ea typeface="Calibri Light"/>
                <a:cs typeface="Calibri Light"/>
              </a:rPr>
              <a:t>Background on Sickle Cell Disease</a:t>
            </a:r>
            <a:br>
              <a:rPr lang="en-US" b="1" dirty="0">
                <a:latin typeface="Seaford" panose="00000500000000000000" pitchFamily="2" charset="0"/>
                <a:ea typeface="Calibri Light"/>
                <a:cs typeface="Calibri Light"/>
              </a:rPr>
            </a:br>
            <a:r>
              <a:rPr lang="en-US" sz="2000" dirty="0">
                <a:solidFill>
                  <a:schemeClr val="tx1">
                    <a:lumMod val="85000"/>
                    <a:lumOff val="15000"/>
                  </a:schemeClr>
                </a:solidFill>
                <a:latin typeface="Seaford" panose="00000500000000000000" pitchFamily="2" charset="0"/>
              </a:rPr>
              <a:t>Types of Sickle Cell Disease</a:t>
            </a:r>
            <a:br>
              <a:rPr lang="en-US" dirty="0">
                <a:solidFill>
                  <a:schemeClr val="tx1">
                    <a:lumMod val="85000"/>
                    <a:lumOff val="15000"/>
                  </a:schemeClr>
                </a:solidFill>
                <a:latin typeface="Seaford" panose="00000500000000000000" pitchFamily="2" charset="0"/>
              </a:rPr>
            </a:br>
            <a:endParaRPr lang="en-US" dirty="0">
              <a:solidFill>
                <a:schemeClr val="tx1">
                  <a:lumMod val="85000"/>
                  <a:lumOff val="15000"/>
                </a:schemeClr>
              </a:solidFill>
              <a:latin typeface="Seaford" panose="00000500000000000000" pitchFamily="2" charset="0"/>
            </a:endParaRPr>
          </a:p>
        </p:txBody>
      </p:sp>
      <p:sp>
        <p:nvSpPr>
          <p:cNvPr id="3" name="Content Placeholder 2">
            <a:extLst>
              <a:ext uri="{FF2B5EF4-FFF2-40B4-BE49-F238E27FC236}">
                <a16:creationId xmlns:a16="http://schemas.microsoft.com/office/drawing/2014/main" id="{B78825A4-C1E0-435E-6059-37F3D1DE178F}"/>
              </a:ext>
            </a:extLst>
          </p:cNvPr>
          <p:cNvSpPr>
            <a:spLocks noGrp="1"/>
          </p:cNvSpPr>
          <p:nvPr>
            <p:ph idx="1"/>
          </p:nvPr>
        </p:nvSpPr>
        <p:spPr>
          <a:xfrm>
            <a:off x="5536595" y="568842"/>
            <a:ext cx="6396679" cy="5720316"/>
          </a:xfrm>
        </p:spPr>
        <p:txBody>
          <a:bodyPr anchor="ctr">
            <a:normAutofit fontScale="92500" lnSpcReduction="10000"/>
          </a:bodyPr>
          <a:lstStyle/>
          <a:p>
            <a:r>
              <a:rPr lang="en-US" sz="1600" dirty="0">
                <a:solidFill>
                  <a:schemeClr val="tx1">
                    <a:lumMod val="85000"/>
                    <a:lumOff val="15000"/>
                  </a:schemeClr>
                </a:solidFill>
                <a:latin typeface="Seaford" panose="00000500000000000000" pitchFamily="2" charset="0"/>
              </a:rPr>
              <a:t>There are several genotypes of SCD:</a:t>
            </a:r>
          </a:p>
          <a:p>
            <a:pPr lvl="1"/>
            <a:r>
              <a:rPr lang="en-US" sz="1600" b="1" dirty="0">
                <a:solidFill>
                  <a:schemeClr val="tx1">
                    <a:lumMod val="85000"/>
                    <a:lumOff val="15000"/>
                  </a:schemeClr>
                </a:solidFill>
                <a:latin typeface="Seaford" panose="00000500000000000000" pitchFamily="2" charset="0"/>
              </a:rPr>
              <a:t>Hemoglobin SS (Hb-SS) </a:t>
            </a:r>
          </a:p>
          <a:p>
            <a:pPr lvl="2"/>
            <a:r>
              <a:rPr lang="en-US" sz="1600" dirty="0">
                <a:solidFill>
                  <a:schemeClr val="tx1">
                    <a:lumMod val="85000"/>
                    <a:lumOff val="15000"/>
                  </a:schemeClr>
                </a:solidFill>
                <a:latin typeface="Seaford" panose="00000500000000000000" pitchFamily="2" charset="0"/>
              </a:rPr>
              <a:t>Often called sickle cell anemia</a:t>
            </a:r>
          </a:p>
          <a:p>
            <a:pPr lvl="2"/>
            <a:r>
              <a:rPr lang="en-US" sz="1600" dirty="0">
                <a:solidFill>
                  <a:schemeClr val="tx1">
                    <a:lumMod val="85000"/>
                    <a:lumOff val="15000"/>
                  </a:schemeClr>
                </a:solidFill>
                <a:latin typeface="Seaford" panose="00000500000000000000" pitchFamily="2" charset="0"/>
              </a:rPr>
              <a:t>Most common and typically the most severe form</a:t>
            </a:r>
          </a:p>
          <a:p>
            <a:pPr lvl="2"/>
            <a:r>
              <a:rPr lang="en-US" sz="1600" dirty="0">
                <a:solidFill>
                  <a:schemeClr val="tx1">
                    <a:lumMod val="85000"/>
                    <a:lumOff val="15000"/>
                  </a:schemeClr>
                </a:solidFill>
                <a:latin typeface="Seaford" panose="00000500000000000000" pitchFamily="2" charset="0"/>
              </a:rPr>
              <a:t>Occurs when a person inherits two sickle hemoglobin genes (Hb S) from both parents </a:t>
            </a:r>
          </a:p>
          <a:p>
            <a:pPr lvl="1"/>
            <a:r>
              <a:rPr lang="en-US" sz="1600" dirty="0">
                <a:solidFill>
                  <a:schemeClr val="tx1">
                    <a:lumMod val="85000"/>
                    <a:lumOff val="15000"/>
                  </a:schemeClr>
                </a:solidFill>
                <a:latin typeface="Seaford" panose="00000500000000000000" pitchFamily="2" charset="0"/>
              </a:rPr>
              <a:t>Hemoglobin SC (Hb-SC) </a:t>
            </a:r>
          </a:p>
          <a:p>
            <a:pPr lvl="2"/>
            <a:r>
              <a:rPr lang="en-US" sz="1600" dirty="0">
                <a:solidFill>
                  <a:schemeClr val="tx1">
                    <a:lumMod val="85000"/>
                    <a:lumOff val="15000"/>
                  </a:schemeClr>
                </a:solidFill>
                <a:latin typeface="Seaford" panose="00000500000000000000" pitchFamily="2" charset="0"/>
              </a:rPr>
              <a:t>A person inherits one Hb S gene and one Hb C gene</a:t>
            </a:r>
          </a:p>
          <a:p>
            <a:pPr lvl="2"/>
            <a:r>
              <a:rPr lang="en-US" sz="1600" dirty="0">
                <a:solidFill>
                  <a:schemeClr val="tx1">
                    <a:lumMod val="85000"/>
                    <a:lumOff val="15000"/>
                  </a:schemeClr>
                </a:solidFill>
                <a:latin typeface="Seaford" panose="00000500000000000000" pitchFamily="2" charset="0"/>
              </a:rPr>
              <a:t>Tends to be less severe than Hb-SS, but complications may still arise</a:t>
            </a:r>
          </a:p>
          <a:p>
            <a:pPr lvl="1"/>
            <a:r>
              <a:rPr lang="en-US" sz="1600" dirty="0">
                <a:solidFill>
                  <a:schemeClr val="tx1">
                    <a:lumMod val="85000"/>
                    <a:lumOff val="15000"/>
                  </a:schemeClr>
                </a:solidFill>
                <a:latin typeface="Seaford" panose="00000500000000000000" pitchFamily="2" charset="0"/>
              </a:rPr>
              <a:t>Sickle Cell Beta-Thalassemia</a:t>
            </a:r>
          </a:p>
          <a:p>
            <a:pPr lvl="2"/>
            <a:r>
              <a:rPr lang="en-US" sz="1600" dirty="0" err="1">
                <a:solidFill>
                  <a:schemeClr val="tx1">
                    <a:lumMod val="85000"/>
                    <a:lumOff val="15000"/>
                  </a:schemeClr>
                </a:solidFill>
                <a:latin typeface="Seaford" panose="00000500000000000000" pitchFamily="2" charset="0"/>
              </a:rPr>
              <a:t>HbS</a:t>
            </a:r>
            <a:r>
              <a:rPr lang="en-US" sz="1600" dirty="0">
                <a:solidFill>
                  <a:schemeClr val="tx1">
                    <a:lumMod val="85000"/>
                    <a:lumOff val="15000"/>
                  </a:schemeClr>
                </a:solidFill>
                <a:latin typeface="Seaford" panose="00000500000000000000" pitchFamily="2" charset="0"/>
              </a:rPr>
              <a:t> β⁺ Thalassemia (beta-plus)</a:t>
            </a:r>
          </a:p>
          <a:p>
            <a:pPr lvl="3"/>
            <a:r>
              <a:rPr lang="en-US" sz="1600" dirty="0">
                <a:solidFill>
                  <a:schemeClr val="tx1">
                    <a:lumMod val="85000"/>
                    <a:lumOff val="15000"/>
                  </a:schemeClr>
                </a:solidFill>
                <a:latin typeface="Seaford" panose="00000500000000000000" pitchFamily="2" charset="0"/>
              </a:rPr>
              <a:t>One Hb S gene, one beta-thalassemia gene </a:t>
            </a:r>
          </a:p>
          <a:p>
            <a:pPr lvl="3"/>
            <a:r>
              <a:rPr lang="en-US" sz="1600" dirty="0">
                <a:solidFill>
                  <a:schemeClr val="tx1">
                    <a:lumMod val="85000"/>
                    <a:lumOff val="15000"/>
                  </a:schemeClr>
                </a:solidFill>
                <a:latin typeface="Seaford" panose="00000500000000000000" pitchFamily="2" charset="0"/>
              </a:rPr>
              <a:t>Allows some normal hemoglobin</a:t>
            </a:r>
          </a:p>
          <a:p>
            <a:pPr lvl="3"/>
            <a:r>
              <a:rPr lang="en-US" sz="1600" dirty="0">
                <a:solidFill>
                  <a:schemeClr val="tx1">
                    <a:lumMod val="85000"/>
                    <a:lumOff val="15000"/>
                  </a:schemeClr>
                </a:solidFill>
                <a:latin typeface="Seaford" panose="00000500000000000000" pitchFamily="2" charset="0"/>
              </a:rPr>
              <a:t>Usually milder with great variability</a:t>
            </a:r>
          </a:p>
          <a:p>
            <a:pPr lvl="2"/>
            <a:r>
              <a:rPr lang="en-US" sz="1600" b="1" dirty="0" err="1">
                <a:solidFill>
                  <a:schemeClr val="tx1">
                    <a:lumMod val="85000"/>
                    <a:lumOff val="15000"/>
                  </a:schemeClr>
                </a:solidFill>
                <a:latin typeface="Seaford" panose="00000500000000000000" pitchFamily="2" charset="0"/>
              </a:rPr>
              <a:t>HbS</a:t>
            </a:r>
            <a:r>
              <a:rPr lang="en-US" sz="1600" b="1" dirty="0">
                <a:solidFill>
                  <a:schemeClr val="tx1">
                    <a:lumMod val="85000"/>
                    <a:lumOff val="15000"/>
                  </a:schemeClr>
                </a:solidFill>
                <a:latin typeface="Seaford" panose="00000500000000000000" pitchFamily="2" charset="0"/>
              </a:rPr>
              <a:t> β⁰ Thalassemia (beta-zero) </a:t>
            </a:r>
          </a:p>
          <a:p>
            <a:pPr lvl="3"/>
            <a:r>
              <a:rPr lang="en-US" sz="1600" dirty="0">
                <a:solidFill>
                  <a:schemeClr val="tx1">
                    <a:lumMod val="85000"/>
                    <a:lumOff val="15000"/>
                  </a:schemeClr>
                </a:solidFill>
                <a:latin typeface="Seaford" panose="00000500000000000000" pitchFamily="2" charset="0"/>
              </a:rPr>
              <a:t>One Hb S gene and a severe beta-thalassemia gene that produces no normal hemoglobin</a:t>
            </a:r>
          </a:p>
          <a:p>
            <a:pPr lvl="3"/>
            <a:r>
              <a:rPr lang="en-US" sz="1600" dirty="0" err="1">
                <a:solidFill>
                  <a:schemeClr val="tx1">
                    <a:lumMod val="85000"/>
                    <a:lumOff val="15000"/>
                  </a:schemeClr>
                </a:solidFill>
                <a:latin typeface="Seaford" panose="00000500000000000000" pitchFamily="2" charset="0"/>
              </a:rPr>
              <a:t>Cinically</a:t>
            </a:r>
            <a:r>
              <a:rPr lang="en-US" sz="1600" dirty="0">
                <a:solidFill>
                  <a:schemeClr val="tx1">
                    <a:lumMod val="85000"/>
                    <a:lumOff val="15000"/>
                  </a:schemeClr>
                </a:solidFill>
                <a:latin typeface="Seaford" panose="00000500000000000000" pitchFamily="2" charset="0"/>
              </a:rPr>
              <a:t> similar to Hb-SS</a:t>
            </a:r>
          </a:p>
          <a:p>
            <a:pPr lvl="1"/>
            <a:r>
              <a:rPr lang="en-US" sz="1600" dirty="0">
                <a:solidFill>
                  <a:schemeClr val="tx1">
                    <a:lumMod val="85000"/>
                    <a:lumOff val="15000"/>
                  </a:schemeClr>
                </a:solidFill>
                <a:latin typeface="Seaford" panose="00000500000000000000" pitchFamily="2" charset="0"/>
              </a:rPr>
              <a:t>Other Rare SCD Variants </a:t>
            </a:r>
          </a:p>
          <a:p>
            <a:pPr lvl="2"/>
            <a:r>
              <a:rPr lang="en-US" sz="1600" dirty="0">
                <a:solidFill>
                  <a:schemeClr val="tx1">
                    <a:lumMod val="85000"/>
                    <a:lumOff val="15000"/>
                  </a:schemeClr>
                </a:solidFill>
                <a:latin typeface="Seaford" panose="00000500000000000000" pitchFamily="2" charset="0"/>
              </a:rPr>
              <a:t>Include combinations like Hb SE, Hb SO, Hb SD, and more</a:t>
            </a:r>
          </a:p>
          <a:p>
            <a:pPr lvl="2"/>
            <a:r>
              <a:rPr lang="en-US" sz="1600" dirty="0">
                <a:solidFill>
                  <a:schemeClr val="tx1">
                    <a:lumMod val="85000"/>
                    <a:lumOff val="15000"/>
                  </a:schemeClr>
                </a:solidFill>
                <a:latin typeface="Seaford" panose="00000500000000000000" pitchFamily="2" charset="0"/>
              </a:rPr>
              <a:t>Generally rarer and often milder, though clinical severity varies. </a:t>
            </a:r>
          </a:p>
        </p:txBody>
      </p:sp>
    </p:spTree>
    <p:extLst>
      <p:ext uri="{BB962C8B-B14F-4D97-AF65-F5344CB8AC3E}">
        <p14:creationId xmlns:p14="http://schemas.microsoft.com/office/powerpoint/2010/main" val="90429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AA96E9-9375-FD0E-5211-796CA820D968}"/>
              </a:ext>
            </a:extLst>
          </p:cNvPr>
          <p:cNvSpPr>
            <a:spLocks noGrp="1"/>
          </p:cNvSpPr>
          <p:nvPr>
            <p:ph type="title"/>
          </p:nvPr>
        </p:nvSpPr>
        <p:spPr>
          <a:xfrm>
            <a:off x="709684" y="1562100"/>
            <a:ext cx="3795642" cy="3733800"/>
          </a:xfrm>
        </p:spPr>
        <p:txBody>
          <a:bodyPr>
            <a:normAutofit/>
          </a:bodyPr>
          <a:lstStyle/>
          <a:p>
            <a:pPr algn="ctr"/>
            <a:r>
              <a:rPr lang="en-US" b="1" dirty="0">
                <a:solidFill>
                  <a:schemeClr val="tx1">
                    <a:lumMod val="85000"/>
                    <a:lumOff val="15000"/>
                  </a:schemeClr>
                </a:solidFill>
                <a:latin typeface="Seaford" panose="00000500000000000000" pitchFamily="2" charset="0"/>
                <a:ea typeface="Calibri Light"/>
                <a:cs typeface="Calibri Light"/>
              </a:rPr>
              <a:t>Background on Sickle Cell Disease</a:t>
            </a:r>
            <a:br>
              <a:rPr lang="en-US" b="1" dirty="0">
                <a:solidFill>
                  <a:schemeClr val="tx1">
                    <a:lumMod val="85000"/>
                    <a:lumOff val="15000"/>
                  </a:schemeClr>
                </a:solidFill>
                <a:latin typeface="Seaford" panose="00000500000000000000" pitchFamily="2" charset="0"/>
                <a:ea typeface="Calibri Light"/>
                <a:cs typeface="Calibri Light"/>
              </a:rPr>
            </a:br>
            <a:r>
              <a:rPr lang="en-US" dirty="0">
                <a:solidFill>
                  <a:schemeClr val="tx1">
                    <a:lumMod val="85000"/>
                    <a:lumOff val="15000"/>
                  </a:schemeClr>
                </a:solidFill>
                <a:latin typeface="Seaford" panose="00000500000000000000" pitchFamily="2" charset="0"/>
              </a:rPr>
              <a:t>Additional Information</a:t>
            </a:r>
            <a:br>
              <a:rPr lang="en-US" dirty="0">
                <a:solidFill>
                  <a:schemeClr val="tx1">
                    <a:lumMod val="85000"/>
                    <a:lumOff val="15000"/>
                  </a:schemeClr>
                </a:solidFill>
                <a:latin typeface="Seaford" panose="00000500000000000000" pitchFamily="2" charset="0"/>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6ED597DC-E09A-7010-006F-227F122AACC8}"/>
              </a:ext>
            </a:extLst>
          </p:cNvPr>
          <p:cNvSpPr>
            <a:spLocks noGrp="1"/>
          </p:cNvSpPr>
          <p:nvPr>
            <p:ph idx="1"/>
          </p:nvPr>
        </p:nvSpPr>
        <p:spPr>
          <a:xfrm>
            <a:off x="6096000" y="733425"/>
            <a:ext cx="5135592" cy="5391150"/>
          </a:xfrm>
        </p:spPr>
        <p:txBody>
          <a:bodyPr anchor="ctr">
            <a:normAutofit lnSpcReduction="10000"/>
          </a:bodyPr>
          <a:lstStyle/>
          <a:p>
            <a:pPr lvl="0"/>
            <a:r>
              <a:rPr lang="en-US" sz="2000" b="1" dirty="0">
                <a:solidFill>
                  <a:schemeClr val="tx1">
                    <a:lumMod val="85000"/>
                    <a:lumOff val="15000"/>
                  </a:schemeClr>
                </a:solidFill>
                <a:latin typeface="Seaford" panose="00000500000000000000" pitchFamily="2" charset="0"/>
              </a:rPr>
              <a:t>Key Complications</a:t>
            </a:r>
            <a:r>
              <a:rPr lang="en-US" sz="2000" dirty="0">
                <a:solidFill>
                  <a:schemeClr val="tx1">
                    <a:lumMod val="85000"/>
                    <a:lumOff val="15000"/>
                  </a:schemeClr>
                </a:solidFill>
                <a:latin typeface="Seaford" panose="00000500000000000000" pitchFamily="2" charset="0"/>
              </a:rPr>
              <a:t>: </a:t>
            </a:r>
          </a:p>
          <a:p>
            <a:pPr lvl="1"/>
            <a:r>
              <a:rPr lang="en-US" sz="2000" dirty="0">
                <a:solidFill>
                  <a:schemeClr val="tx1">
                    <a:lumMod val="85000"/>
                    <a:lumOff val="15000"/>
                  </a:schemeClr>
                </a:solidFill>
                <a:latin typeface="Seaford" panose="00000500000000000000" pitchFamily="2" charset="0"/>
              </a:rPr>
              <a:t>Vaso-occlusive crises (VOC) </a:t>
            </a:r>
          </a:p>
          <a:p>
            <a:pPr lvl="1"/>
            <a:r>
              <a:rPr lang="en-US" sz="2000" dirty="0">
                <a:solidFill>
                  <a:schemeClr val="tx1">
                    <a:lumMod val="85000"/>
                    <a:lumOff val="15000"/>
                  </a:schemeClr>
                </a:solidFill>
                <a:latin typeface="Seaford" panose="00000500000000000000" pitchFamily="2" charset="0"/>
              </a:rPr>
              <a:t>Acute chest syndrome (ACS)</a:t>
            </a:r>
          </a:p>
          <a:p>
            <a:pPr lvl="1"/>
            <a:r>
              <a:rPr lang="en-US" sz="2000" dirty="0">
                <a:solidFill>
                  <a:schemeClr val="tx1">
                    <a:lumMod val="85000"/>
                    <a:lumOff val="15000"/>
                  </a:schemeClr>
                </a:solidFill>
                <a:latin typeface="Seaford" panose="00000500000000000000" pitchFamily="2" charset="0"/>
              </a:rPr>
              <a:t>Anemia</a:t>
            </a:r>
          </a:p>
          <a:p>
            <a:pPr lvl="1"/>
            <a:r>
              <a:rPr lang="en-US" sz="2000" dirty="0">
                <a:solidFill>
                  <a:schemeClr val="tx1">
                    <a:lumMod val="85000"/>
                    <a:lumOff val="15000"/>
                  </a:schemeClr>
                </a:solidFill>
                <a:latin typeface="Seaford" panose="00000500000000000000" pitchFamily="2" charset="0"/>
              </a:rPr>
              <a:t>Chronic organ damage</a:t>
            </a:r>
          </a:p>
          <a:p>
            <a:pPr lvl="1"/>
            <a:r>
              <a:rPr lang="en-US" sz="2000" dirty="0">
                <a:solidFill>
                  <a:schemeClr val="tx1">
                    <a:lumMod val="85000"/>
                    <a:lumOff val="15000"/>
                  </a:schemeClr>
                </a:solidFill>
                <a:latin typeface="Seaford" panose="00000500000000000000" pitchFamily="2" charset="0"/>
              </a:rPr>
              <a:t>Infections</a:t>
            </a:r>
          </a:p>
          <a:p>
            <a:pPr lvl="1"/>
            <a:r>
              <a:rPr lang="en-US" sz="2000" dirty="0">
                <a:solidFill>
                  <a:schemeClr val="tx1">
                    <a:lumMod val="85000"/>
                    <a:lumOff val="15000"/>
                  </a:schemeClr>
                </a:solidFill>
                <a:latin typeface="Seaford" panose="00000500000000000000" pitchFamily="2" charset="0"/>
              </a:rPr>
              <a:t>Stroke</a:t>
            </a:r>
          </a:p>
          <a:p>
            <a:pPr lvl="1"/>
            <a:r>
              <a:rPr lang="en-US" sz="2000" dirty="0">
                <a:solidFill>
                  <a:schemeClr val="tx1">
                    <a:lumMod val="85000"/>
                    <a:lumOff val="15000"/>
                  </a:schemeClr>
                </a:solidFill>
                <a:latin typeface="Seaford" panose="00000500000000000000" pitchFamily="2" charset="0"/>
              </a:rPr>
              <a:t>Early mortality</a:t>
            </a:r>
          </a:p>
          <a:p>
            <a:pPr lvl="2"/>
            <a:r>
              <a:rPr lang="en-US" sz="1600" dirty="0">
                <a:solidFill>
                  <a:schemeClr val="tx1">
                    <a:lumMod val="85000"/>
                    <a:lumOff val="15000"/>
                  </a:schemeClr>
                </a:solidFill>
                <a:latin typeface="Seaford" panose="00000500000000000000" pitchFamily="2" charset="0"/>
              </a:rPr>
              <a:t>Life expectancy of those with SCD is more than 20 years shorter than the average expected</a:t>
            </a:r>
          </a:p>
          <a:p>
            <a:r>
              <a:rPr lang="en-US" sz="2000" b="1" dirty="0">
                <a:solidFill>
                  <a:schemeClr val="tx1">
                    <a:lumMod val="85000"/>
                    <a:lumOff val="15000"/>
                  </a:schemeClr>
                </a:solidFill>
                <a:latin typeface="Seaford" panose="00000500000000000000" pitchFamily="2" charset="0"/>
              </a:rPr>
              <a:t>Epidemiology</a:t>
            </a:r>
            <a:r>
              <a:rPr lang="en-US" sz="2000" dirty="0">
                <a:solidFill>
                  <a:schemeClr val="tx1">
                    <a:lumMod val="85000"/>
                    <a:lumOff val="15000"/>
                  </a:schemeClr>
                </a:solidFill>
                <a:latin typeface="Seaford" panose="00000500000000000000" pitchFamily="2" charset="0"/>
              </a:rPr>
              <a:t>: </a:t>
            </a:r>
          </a:p>
          <a:p>
            <a:pPr lvl="1"/>
            <a:r>
              <a:rPr lang="en-US" sz="2000" dirty="0">
                <a:solidFill>
                  <a:schemeClr val="tx1">
                    <a:lumMod val="85000"/>
                    <a:lumOff val="15000"/>
                  </a:schemeClr>
                </a:solidFill>
                <a:latin typeface="Seaford" panose="00000500000000000000" pitchFamily="2" charset="0"/>
              </a:rPr>
              <a:t>Affects over 100,000 individuals in the U.S</a:t>
            </a:r>
          </a:p>
          <a:p>
            <a:pPr lvl="1"/>
            <a:r>
              <a:rPr lang="en-US" sz="2000" dirty="0">
                <a:solidFill>
                  <a:schemeClr val="tx1">
                    <a:lumMod val="85000"/>
                    <a:lumOff val="15000"/>
                  </a:schemeClr>
                </a:solidFill>
                <a:latin typeface="Seaford" panose="00000500000000000000" pitchFamily="2" charset="0"/>
              </a:rPr>
              <a:t>Roughly 1 in 365 African-American </a:t>
            </a:r>
          </a:p>
          <a:p>
            <a:pPr lvl="1"/>
            <a:r>
              <a:rPr lang="en-US" sz="2000" dirty="0">
                <a:solidFill>
                  <a:schemeClr val="tx1">
                    <a:lumMod val="85000"/>
                    <a:lumOff val="15000"/>
                  </a:schemeClr>
                </a:solidFill>
                <a:latin typeface="Seaford" panose="00000500000000000000" pitchFamily="2" charset="0"/>
              </a:rPr>
              <a:t>1 in 16,300 Hispanic-American </a:t>
            </a:r>
          </a:p>
          <a:p>
            <a:pPr lvl="1"/>
            <a:r>
              <a:rPr lang="en-US" sz="2000" dirty="0">
                <a:solidFill>
                  <a:schemeClr val="tx1">
                    <a:lumMod val="85000"/>
                    <a:lumOff val="15000"/>
                  </a:schemeClr>
                </a:solidFill>
                <a:latin typeface="Seaford" panose="00000500000000000000" pitchFamily="2" charset="0"/>
              </a:rPr>
              <a:t>Most have Medicaid or CHIP coverage</a:t>
            </a:r>
          </a:p>
          <a:p>
            <a:endParaRPr lang="en-US" sz="2000" dirty="0">
              <a:solidFill>
                <a:schemeClr val="tx1">
                  <a:lumMod val="85000"/>
                  <a:lumOff val="15000"/>
                </a:schemeClr>
              </a:solidFill>
              <a:latin typeface="Seaford" panose="00000500000000000000" pitchFamily="2" charset="0"/>
            </a:endParaRPr>
          </a:p>
        </p:txBody>
      </p:sp>
    </p:spTree>
    <p:extLst>
      <p:ext uri="{BB962C8B-B14F-4D97-AF65-F5344CB8AC3E}">
        <p14:creationId xmlns:p14="http://schemas.microsoft.com/office/powerpoint/2010/main" val="228973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3CCF16-173B-79D6-10DE-AD67CFD9EB8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EDEE249-3FD1-B94F-08B1-03BBAD54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7B00010-D780-ACC5-103F-C218E391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5E6D47-60C5-0FB3-D4BA-8C71467EC77C}"/>
              </a:ext>
            </a:extLst>
          </p:cNvPr>
          <p:cNvSpPr>
            <a:spLocks noGrp="1"/>
          </p:cNvSpPr>
          <p:nvPr>
            <p:ph type="title"/>
          </p:nvPr>
        </p:nvSpPr>
        <p:spPr>
          <a:xfrm>
            <a:off x="709684" y="1562100"/>
            <a:ext cx="3795642" cy="3733800"/>
          </a:xfrm>
        </p:spPr>
        <p:txBody>
          <a:bodyPr>
            <a:normAutofit/>
          </a:bodyPr>
          <a:lstStyle/>
          <a:p>
            <a:pPr algn="ctr"/>
            <a:r>
              <a:rPr lang="en-US" b="1" dirty="0">
                <a:solidFill>
                  <a:schemeClr val="tx1">
                    <a:lumMod val="85000"/>
                    <a:lumOff val="15000"/>
                  </a:schemeClr>
                </a:solidFill>
                <a:latin typeface="Seaford" panose="00000500000000000000" pitchFamily="2" charset="0"/>
                <a:ea typeface="Calibri Light"/>
                <a:cs typeface="Calibri Light"/>
              </a:rPr>
              <a:t>Background on Sickle Cell Disease</a:t>
            </a:r>
            <a:br>
              <a:rPr lang="en-US" b="1" dirty="0">
                <a:solidFill>
                  <a:schemeClr val="tx1">
                    <a:lumMod val="85000"/>
                    <a:lumOff val="15000"/>
                  </a:schemeClr>
                </a:solidFill>
                <a:latin typeface="Seaford" panose="00000500000000000000" pitchFamily="2" charset="0"/>
                <a:ea typeface="Calibri Light"/>
                <a:cs typeface="Calibri Light"/>
              </a:rPr>
            </a:br>
            <a:r>
              <a:rPr lang="en-US" sz="2400" dirty="0">
                <a:solidFill>
                  <a:schemeClr val="tx1">
                    <a:lumMod val="85000"/>
                    <a:lumOff val="15000"/>
                  </a:schemeClr>
                </a:solidFill>
                <a:latin typeface="Seaford" panose="00000500000000000000" pitchFamily="2" charset="0"/>
              </a:rPr>
              <a:t>Key Complications</a:t>
            </a:r>
            <a:br>
              <a:rPr lang="en-US" dirty="0">
                <a:solidFill>
                  <a:schemeClr val="tx1">
                    <a:lumMod val="85000"/>
                    <a:lumOff val="15000"/>
                  </a:schemeClr>
                </a:solidFill>
                <a:latin typeface="Seaford" panose="00000500000000000000" pitchFamily="2" charset="0"/>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1F7FDBBC-3BE3-8832-30E2-CBADD4EA7301}"/>
              </a:ext>
            </a:extLst>
          </p:cNvPr>
          <p:cNvSpPr>
            <a:spLocks noGrp="1"/>
          </p:cNvSpPr>
          <p:nvPr>
            <p:ph idx="1"/>
          </p:nvPr>
        </p:nvSpPr>
        <p:spPr>
          <a:xfrm>
            <a:off x="5277870" y="536028"/>
            <a:ext cx="4339096" cy="663931"/>
          </a:xfrm>
        </p:spPr>
        <p:txBody>
          <a:bodyPr anchor="ctr">
            <a:normAutofit/>
          </a:bodyPr>
          <a:lstStyle/>
          <a:p>
            <a:pPr marL="0" lvl="0" indent="0">
              <a:buNone/>
            </a:pPr>
            <a:r>
              <a:rPr lang="en-US" sz="2000" b="1" dirty="0">
                <a:solidFill>
                  <a:schemeClr val="tx1">
                    <a:lumMod val="85000"/>
                    <a:lumOff val="15000"/>
                  </a:schemeClr>
                </a:solidFill>
                <a:latin typeface="Seaford" panose="00000500000000000000" pitchFamily="2" charset="0"/>
              </a:rPr>
              <a:t>Vaso-occlusive crises</a:t>
            </a:r>
          </a:p>
        </p:txBody>
      </p:sp>
      <p:pic>
        <p:nvPicPr>
          <p:cNvPr id="7" name="Picture 2">
            <a:extLst>
              <a:ext uri="{FF2B5EF4-FFF2-40B4-BE49-F238E27FC236}">
                <a16:creationId xmlns:a16="http://schemas.microsoft.com/office/drawing/2014/main" id="{33F8A01E-FDFD-84EB-6E4B-57A3BA3939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8" t="-2342" r="-634"/>
          <a:stretch/>
        </p:blipFill>
        <p:spPr bwMode="auto">
          <a:xfrm>
            <a:off x="5867868" y="1507115"/>
            <a:ext cx="5149856" cy="34587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F04FF2-6995-A55A-8A6F-0FE7AE0578B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173AFB-AB40-23D3-FD83-6556365EA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01D852A-C755-CCF0-8D68-431B89451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7211D9-68EA-0BEB-E224-C789040EB006}"/>
              </a:ext>
            </a:extLst>
          </p:cNvPr>
          <p:cNvSpPr>
            <a:spLocks noGrp="1"/>
          </p:cNvSpPr>
          <p:nvPr>
            <p:ph type="title"/>
          </p:nvPr>
        </p:nvSpPr>
        <p:spPr>
          <a:xfrm>
            <a:off x="709684" y="1562100"/>
            <a:ext cx="3795642" cy="3733800"/>
          </a:xfrm>
        </p:spPr>
        <p:txBody>
          <a:bodyPr>
            <a:normAutofit/>
          </a:bodyPr>
          <a:lstStyle/>
          <a:p>
            <a:pPr algn="ctr"/>
            <a:r>
              <a:rPr lang="en-US" b="1" dirty="0">
                <a:solidFill>
                  <a:schemeClr val="tx1">
                    <a:lumMod val="85000"/>
                    <a:lumOff val="15000"/>
                  </a:schemeClr>
                </a:solidFill>
                <a:latin typeface="Seaford" panose="00000500000000000000" pitchFamily="2" charset="0"/>
                <a:ea typeface="Calibri Light"/>
                <a:cs typeface="Calibri Light"/>
              </a:rPr>
              <a:t>Background on Sickle Cell Disease</a:t>
            </a:r>
            <a:br>
              <a:rPr lang="en-US" b="1" dirty="0">
                <a:solidFill>
                  <a:schemeClr val="tx1">
                    <a:lumMod val="85000"/>
                    <a:lumOff val="15000"/>
                  </a:schemeClr>
                </a:solidFill>
                <a:latin typeface="Seaford" panose="00000500000000000000" pitchFamily="2" charset="0"/>
                <a:ea typeface="Calibri Light"/>
                <a:cs typeface="Calibri Light"/>
              </a:rPr>
            </a:br>
            <a:r>
              <a:rPr lang="en-US" sz="2400" dirty="0">
                <a:solidFill>
                  <a:schemeClr val="tx1">
                    <a:lumMod val="85000"/>
                    <a:lumOff val="15000"/>
                  </a:schemeClr>
                </a:solidFill>
                <a:latin typeface="Seaford" panose="00000500000000000000" pitchFamily="2" charset="0"/>
              </a:rPr>
              <a:t>Key Complications</a:t>
            </a:r>
            <a:br>
              <a:rPr lang="en-US" dirty="0">
                <a:solidFill>
                  <a:schemeClr val="tx1">
                    <a:lumMod val="85000"/>
                    <a:lumOff val="15000"/>
                  </a:schemeClr>
                </a:solidFill>
                <a:latin typeface="Seaford" panose="00000500000000000000" pitchFamily="2" charset="0"/>
              </a:rPr>
            </a:br>
            <a:endParaRPr lang="en-US" dirty="0">
              <a:solidFill>
                <a:schemeClr val="tx1">
                  <a:lumMod val="85000"/>
                  <a:lumOff val="15000"/>
                </a:schemeClr>
              </a:solidFill>
            </a:endParaRPr>
          </a:p>
        </p:txBody>
      </p:sp>
      <p:pic>
        <p:nvPicPr>
          <p:cNvPr id="3074" name="Picture 2">
            <a:extLst>
              <a:ext uri="{FF2B5EF4-FFF2-40B4-BE49-F238E27FC236}">
                <a16:creationId xmlns:a16="http://schemas.microsoft.com/office/drawing/2014/main" id="{1D0FBA2C-0A8E-8ADC-441F-0E60B731B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445" y="611581"/>
            <a:ext cx="5277871" cy="487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8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B20695BE-7878-6856-50F4-5186408F91D1}"/>
              </a:ext>
            </a:extLst>
          </p:cNvPr>
          <p:cNvSpPr>
            <a:spLocks noGrp="1"/>
          </p:cNvSpPr>
          <p:nvPr>
            <p:ph type="title"/>
          </p:nvPr>
        </p:nvSpPr>
        <p:spPr>
          <a:xfrm>
            <a:off x="1137036" y="548640"/>
            <a:ext cx="9543405" cy="1188720"/>
          </a:xfrm>
        </p:spPr>
        <p:txBody>
          <a:bodyPr>
            <a:normAutofit/>
          </a:bodyPr>
          <a:lstStyle/>
          <a:p>
            <a:r>
              <a:rPr lang="en-US" sz="2400" b="1" dirty="0">
                <a:solidFill>
                  <a:schemeClr val="tx1">
                    <a:lumMod val="85000"/>
                    <a:lumOff val="15000"/>
                  </a:schemeClr>
                </a:solidFill>
                <a:latin typeface="Seaford" panose="00000500000000000000" pitchFamily="2" charset="0"/>
                <a:ea typeface="Calibri Light"/>
                <a:cs typeface="Calibri Light"/>
              </a:rPr>
              <a:t>Background on Sickle Cell Disease</a:t>
            </a:r>
            <a:br>
              <a:rPr lang="en-US" sz="2400" b="1" dirty="0">
                <a:solidFill>
                  <a:schemeClr val="tx1">
                    <a:lumMod val="85000"/>
                    <a:lumOff val="15000"/>
                  </a:schemeClr>
                </a:solidFill>
                <a:latin typeface="Seaford" panose="00000500000000000000" pitchFamily="2" charset="0"/>
                <a:ea typeface="Calibri Light"/>
                <a:cs typeface="Calibri Light"/>
              </a:rPr>
            </a:br>
            <a:r>
              <a:rPr lang="en-US" sz="2400" dirty="0">
                <a:solidFill>
                  <a:schemeClr val="tx1">
                    <a:lumMod val="85000"/>
                    <a:lumOff val="15000"/>
                  </a:schemeClr>
                </a:solidFill>
                <a:latin typeface="Seaford" panose="00000500000000000000" pitchFamily="2" charset="0"/>
              </a:rPr>
              <a:t>Louisiana Specifics</a:t>
            </a:r>
            <a:br>
              <a:rPr lang="en-US" sz="2400" dirty="0">
                <a:solidFill>
                  <a:schemeClr val="tx1">
                    <a:lumMod val="85000"/>
                    <a:lumOff val="15000"/>
                  </a:schemeClr>
                </a:solidFill>
                <a:latin typeface="Seaford" panose="00000500000000000000" pitchFamily="2" charset="0"/>
              </a:rPr>
            </a:br>
            <a:endParaRPr lang="en-US" sz="24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DC42F7BF-C9A8-C46F-536C-A2CA6E99C97A}"/>
              </a:ext>
            </a:extLst>
          </p:cNvPr>
          <p:cNvSpPr>
            <a:spLocks noGrp="1"/>
          </p:cNvSpPr>
          <p:nvPr>
            <p:ph idx="1"/>
          </p:nvPr>
        </p:nvSpPr>
        <p:spPr>
          <a:xfrm>
            <a:off x="1957987" y="2431765"/>
            <a:ext cx="8276026" cy="3320031"/>
          </a:xfrm>
        </p:spPr>
        <p:txBody>
          <a:bodyPr anchor="ctr">
            <a:normAutofit/>
          </a:bodyPr>
          <a:lstStyle/>
          <a:p>
            <a:r>
              <a:rPr lang="en-US" sz="2000" dirty="0">
                <a:solidFill>
                  <a:schemeClr val="tx1">
                    <a:lumMod val="85000"/>
                    <a:lumOff val="15000"/>
                  </a:schemeClr>
                </a:solidFill>
                <a:latin typeface="Seaford" panose="00000500000000000000" pitchFamily="2" charset="0"/>
              </a:rPr>
              <a:t>According to the 2017 Medicaid and CHIP Sickle Cell Disease Report</a:t>
            </a:r>
          </a:p>
          <a:p>
            <a:pPr lvl="1"/>
            <a:r>
              <a:rPr lang="en-US" sz="1600" dirty="0">
                <a:solidFill>
                  <a:schemeClr val="tx1">
                    <a:lumMod val="85000"/>
                    <a:lumOff val="15000"/>
                  </a:schemeClr>
                </a:solidFill>
                <a:latin typeface="Seaford" panose="00000500000000000000" pitchFamily="2" charset="0"/>
              </a:rPr>
              <a:t>SCD prevalence among Medicaid/CHIP enrollees in Louisiana is approximately 167 per 100,000—among the highest nationally</a:t>
            </a:r>
          </a:p>
          <a:p>
            <a:pPr lvl="2"/>
            <a:r>
              <a:rPr lang="en-US" sz="1600" dirty="0">
                <a:solidFill>
                  <a:schemeClr val="tx1">
                    <a:lumMod val="85000"/>
                    <a:lumOff val="15000"/>
                  </a:schemeClr>
                </a:solidFill>
                <a:latin typeface="Seaford" panose="00000500000000000000" pitchFamily="2" charset="0"/>
              </a:rPr>
              <a:t>Between 2009–2014, there were 5,749 Medicaid-eligible individuals with SCD-related claims</a:t>
            </a:r>
          </a:p>
          <a:p>
            <a:pPr lvl="2"/>
            <a:r>
              <a:rPr lang="en-US" sz="1600" dirty="0">
                <a:solidFill>
                  <a:schemeClr val="tx1">
                    <a:lumMod val="85000"/>
                    <a:lumOff val="15000"/>
                  </a:schemeClr>
                </a:solidFill>
                <a:latin typeface="Seaford" panose="00000500000000000000" pitchFamily="2" charset="0"/>
              </a:rPr>
              <a:t>In 2011, SCD was the top diagnosis for readmissions, with a 19.2% readmission rate</a:t>
            </a:r>
          </a:p>
          <a:p>
            <a:pPr lvl="1"/>
            <a:endParaRPr lang="en-US" sz="2000" dirty="0">
              <a:solidFill>
                <a:schemeClr val="tx1">
                  <a:lumMod val="85000"/>
                  <a:lumOff val="15000"/>
                </a:schemeClr>
              </a:solidFill>
              <a:latin typeface="Seaford" panose="00000500000000000000" pitchFamily="2" charset="0"/>
            </a:endParaRPr>
          </a:p>
          <a:p>
            <a:r>
              <a:rPr lang="en-US" sz="2000" dirty="0">
                <a:solidFill>
                  <a:schemeClr val="tx1">
                    <a:lumMod val="85000"/>
                    <a:lumOff val="15000"/>
                  </a:schemeClr>
                </a:solidFill>
                <a:latin typeface="Seaford" panose="00000500000000000000" pitchFamily="2" charset="0"/>
              </a:rPr>
              <a:t>The state has established a SCD registry (Skylar-Cooper Database) for surveillance and policy support, authorized in 2022</a:t>
            </a:r>
          </a:p>
        </p:txBody>
      </p:sp>
      <p:sp>
        <p:nvSpPr>
          <p:cNvPr id="13"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00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562747-89DA-97C4-75BD-2F63640FF8BF}"/>
              </a:ext>
            </a:extLst>
          </p:cNvPr>
          <p:cNvSpPr>
            <a:spLocks noGrp="1"/>
          </p:cNvSpPr>
          <p:nvPr>
            <p:ph type="title"/>
          </p:nvPr>
        </p:nvSpPr>
        <p:spPr>
          <a:xfrm>
            <a:off x="1137036" y="548640"/>
            <a:ext cx="9543405" cy="1188720"/>
          </a:xfrm>
        </p:spPr>
        <p:txBody>
          <a:bodyPr>
            <a:normAutofit/>
          </a:bodyPr>
          <a:lstStyle/>
          <a:p>
            <a:r>
              <a:rPr lang="en-US" b="1" dirty="0">
                <a:solidFill>
                  <a:schemeClr val="tx1">
                    <a:lumMod val="85000"/>
                    <a:lumOff val="15000"/>
                  </a:schemeClr>
                </a:solidFill>
                <a:latin typeface="Seaford" panose="00000500000000000000" pitchFamily="2" charset="0"/>
                <a:ea typeface="Calibri Light"/>
                <a:cs typeface="Calibri Light"/>
              </a:rPr>
              <a:t>Project Purpose Statement</a:t>
            </a:r>
            <a:endParaRPr lang="en-US" b="1" dirty="0">
              <a:solidFill>
                <a:schemeClr val="tx1">
                  <a:lumMod val="85000"/>
                  <a:lumOff val="15000"/>
                </a:schemeClr>
              </a:solidFill>
              <a:latin typeface="Seaford" panose="00000500000000000000" pitchFamily="2" charset="0"/>
            </a:endParaRPr>
          </a:p>
        </p:txBody>
      </p:sp>
      <p:sp>
        <p:nvSpPr>
          <p:cNvPr id="3" name="Content Placeholder 2">
            <a:extLst>
              <a:ext uri="{FF2B5EF4-FFF2-40B4-BE49-F238E27FC236}">
                <a16:creationId xmlns:a16="http://schemas.microsoft.com/office/drawing/2014/main" id="{04E55039-E2A7-7873-5D83-775A981385B1}"/>
              </a:ext>
            </a:extLst>
          </p:cNvPr>
          <p:cNvSpPr>
            <a:spLocks noGrp="1"/>
          </p:cNvSpPr>
          <p:nvPr>
            <p:ph idx="1"/>
          </p:nvPr>
        </p:nvSpPr>
        <p:spPr>
          <a:xfrm>
            <a:off x="1957987" y="2431765"/>
            <a:ext cx="8276026" cy="3320031"/>
          </a:xfrm>
        </p:spPr>
        <p:txBody>
          <a:bodyPr vert="horz" lIns="91440" tIns="45720" rIns="91440" bIns="45720" rtlCol="0" anchor="ctr">
            <a:normAutofit/>
          </a:bodyPr>
          <a:lstStyle/>
          <a:p>
            <a:pPr marL="0" indent="0">
              <a:buNone/>
            </a:pPr>
            <a:r>
              <a:rPr lang="en-US" sz="2000" dirty="0">
                <a:solidFill>
                  <a:schemeClr val="tx1">
                    <a:lumMod val="85000"/>
                    <a:lumOff val="15000"/>
                  </a:schemeClr>
                </a:solidFill>
                <a:latin typeface="Seaford" panose="00000500000000000000" pitchFamily="2" charset="0"/>
                <a:ea typeface="Calibri" panose="020F0502020204030204"/>
                <a:cs typeface="Calibri" panose="020F0502020204030204"/>
              </a:rPr>
              <a:t>To identify and reduce inequities in hospital readmission risk among adult Medicaid enrollees (age 18–64) hospitalized for VOC or ACS in Louisiana by assessing demographic disparities, ultimately informing quality improvement and population health strategies</a:t>
            </a:r>
            <a:endParaRPr lang="en-US" sz="2000" dirty="0">
              <a:solidFill>
                <a:schemeClr val="tx1">
                  <a:lumMod val="85000"/>
                  <a:lumOff val="15000"/>
                </a:schemeClr>
              </a:solidFill>
              <a:latin typeface="Seaford" panose="00000500000000000000" pitchFamily="2" charset="0"/>
            </a:endParaRPr>
          </a:p>
          <a:p>
            <a:pPr lvl="1">
              <a:buFont typeface="Courier New"/>
              <a:buChar char="o"/>
            </a:pPr>
            <a:r>
              <a:rPr lang="en-US" sz="2000" dirty="0">
                <a:solidFill>
                  <a:schemeClr val="tx1">
                    <a:lumMod val="85000"/>
                    <a:lumOff val="15000"/>
                  </a:schemeClr>
                </a:solidFill>
                <a:latin typeface="Seaford" panose="00000500000000000000" pitchFamily="2" charset="0"/>
                <a:ea typeface="Calibri"/>
                <a:cs typeface="Calibri"/>
              </a:rPr>
              <a:t>Evaluate relationships between readmission risk (Plan PCR measure) and patient factors such as race, gender, geographic area, and county</a:t>
            </a:r>
          </a:p>
          <a:p>
            <a:pPr lvl="1">
              <a:buFont typeface="Courier New"/>
              <a:buChar char="o"/>
            </a:pPr>
            <a:r>
              <a:rPr lang="en-US" sz="2000" dirty="0">
                <a:solidFill>
                  <a:schemeClr val="tx1">
                    <a:lumMod val="85000"/>
                    <a:lumOff val="15000"/>
                  </a:schemeClr>
                </a:solidFill>
                <a:latin typeface="Seaford" panose="00000500000000000000" pitchFamily="2" charset="0"/>
                <a:ea typeface="Calibri"/>
                <a:cs typeface="Calibri"/>
              </a:rPr>
              <a:t>Provide actionable insights for provider education, care management, and acute pain protocol enhancements</a:t>
            </a:r>
          </a:p>
          <a:p>
            <a:pPr marL="0" indent="0">
              <a:buNone/>
            </a:pPr>
            <a:endParaRPr lang="en-US" sz="2000" dirty="0">
              <a:solidFill>
                <a:schemeClr val="tx1">
                  <a:lumMod val="85000"/>
                  <a:lumOff val="15000"/>
                </a:schemeClr>
              </a:solidFill>
              <a:latin typeface="Seaford" panose="00000500000000000000" pitchFamily="2" charset="0"/>
              <a:ea typeface="Calibri"/>
              <a:cs typeface="Calibri"/>
            </a:endParaRPr>
          </a:p>
          <a:p>
            <a:endParaRPr lang="en-US" sz="2000" dirty="0">
              <a:solidFill>
                <a:schemeClr val="tx1">
                  <a:lumMod val="85000"/>
                  <a:lumOff val="15000"/>
                </a:schemeClr>
              </a:solidFill>
              <a:latin typeface="Seaford" panose="00000500000000000000" pitchFamily="2" charset="0"/>
              <a:ea typeface="Calibri"/>
              <a:cs typeface="Calibri"/>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03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7EB3D-71E5-CC87-D2CE-92783AC855ED}"/>
              </a:ext>
            </a:extLst>
          </p:cNvPr>
          <p:cNvSpPr>
            <a:spLocks noGrp="1"/>
          </p:cNvSpPr>
          <p:nvPr>
            <p:ph type="title"/>
          </p:nvPr>
        </p:nvSpPr>
        <p:spPr>
          <a:xfrm>
            <a:off x="1137036" y="609600"/>
            <a:ext cx="8548386" cy="1282459"/>
          </a:xfrm>
        </p:spPr>
        <p:txBody>
          <a:bodyPr>
            <a:normAutofit fontScale="90000"/>
          </a:bodyPr>
          <a:lstStyle/>
          <a:p>
            <a:r>
              <a:rPr lang="en-US" b="1" dirty="0">
                <a:latin typeface="Seaford" panose="00000500000000000000" pitchFamily="2" charset="0"/>
              </a:rPr>
              <a:t>Data Included &amp; Study Limitations</a:t>
            </a:r>
          </a:p>
        </p:txBody>
      </p:sp>
      <p:sp>
        <p:nvSpPr>
          <p:cNvPr id="3" name="Content Placeholder 2">
            <a:extLst>
              <a:ext uri="{FF2B5EF4-FFF2-40B4-BE49-F238E27FC236}">
                <a16:creationId xmlns:a16="http://schemas.microsoft.com/office/drawing/2014/main" id="{984AA4E5-48EA-D324-D8C8-45509BEEEFD6}"/>
              </a:ext>
            </a:extLst>
          </p:cNvPr>
          <p:cNvSpPr>
            <a:spLocks noGrp="1"/>
          </p:cNvSpPr>
          <p:nvPr>
            <p:ph idx="1"/>
          </p:nvPr>
        </p:nvSpPr>
        <p:spPr>
          <a:xfrm>
            <a:off x="1137036" y="1892059"/>
            <a:ext cx="9210122" cy="4572000"/>
          </a:xfrm>
        </p:spPr>
        <p:txBody>
          <a:bodyPr>
            <a:normAutofit/>
          </a:bodyPr>
          <a:lstStyle/>
          <a:p>
            <a:pPr lvl="0"/>
            <a:r>
              <a:rPr lang="en-US" sz="1800" dirty="0">
                <a:latin typeface="Seaford" panose="00000500000000000000" pitchFamily="2" charset="0"/>
              </a:rPr>
              <a:t>PCR population with unique admission dates who have a </a:t>
            </a:r>
            <a:r>
              <a:rPr lang="en-US" sz="1800" b="1" dirty="0">
                <a:latin typeface="Seaford" panose="00000500000000000000" pitchFamily="2" charset="0"/>
              </a:rPr>
              <a:t>primary diagnosis of Sickle Cell Vaso-Occlusive Crisis (VOC) </a:t>
            </a:r>
            <a:r>
              <a:rPr lang="en-US" sz="1800" dirty="0">
                <a:latin typeface="Seaford" panose="00000500000000000000" pitchFamily="2" charset="0"/>
              </a:rPr>
              <a:t>or </a:t>
            </a:r>
            <a:r>
              <a:rPr lang="en-US" sz="1800" b="1" dirty="0">
                <a:latin typeface="Seaford" panose="00000500000000000000" pitchFamily="2" charset="0"/>
              </a:rPr>
              <a:t>Acute Chest Syndrome (ACS)</a:t>
            </a:r>
          </a:p>
          <a:p>
            <a:pPr lvl="0"/>
            <a:r>
              <a:rPr lang="en-US" sz="1800" b="1" dirty="0">
                <a:latin typeface="Seaford" panose="00000500000000000000" pitchFamily="2" charset="0"/>
              </a:rPr>
              <a:t>Readmission information </a:t>
            </a:r>
            <a:r>
              <a:rPr lang="en-US" sz="1800" dirty="0">
                <a:latin typeface="Seaford" panose="00000500000000000000" pitchFamily="2" charset="0"/>
              </a:rPr>
              <a:t>if the stay was within 30 days of the first discharge</a:t>
            </a:r>
          </a:p>
          <a:p>
            <a:pPr lvl="0"/>
            <a:r>
              <a:rPr lang="en-US" sz="1800" dirty="0">
                <a:latin typeface="Seaford" panose="00000500000000000000" pitchFamily="2" charset="0"/>
              </a:rPr>
              <a:t>Additional Data Included:</a:t>
            </a:r>
          </a:p>
          <a:p>
            <a:pPr lvl="1"/>
            <a:r>
              <a:rPr lang="en-US" sz="1800" b="1" dirty="0">
                <a:latin typeface="Seaford" panose="00000500000000000000" pitchFamily="2" charset="0"/>
              </a:rPr>
              <a:t>Race</a:t>
            </a:r>
          </a:p>
          <a:p>
            <a:pPr lvl="1"/>
            <a:r>
              <a:rPr lang="en-US" sz="1800" b="1" dirty="0">
                <a:latin typeface="Seaford" panose="00000500000000000000" pitchFamily="2" charset="0"/>
              </a:rPr>
              <a:t>Gender</a:t>
            </a:r>
          </a:p>
          <a:p>
            <a:pPr lvl="1"/>
            <a:r>
              <a:rPr lang="en-US" sz="1800" b="1" dirty="0">
                <a:latin typeface="Seaford" panose="00000500000000000000" pitchFamily="2" charset="0"/>
              </a:rPr>
              <a:t>Region/Parish/County</a:t>
            </a:r>
          </a:p>
          <a:p>
            <a:pPr lvl="1"/>
            <a:r>
              <a:rPr lang="en-US" sz="1800" b="1" dirty="0">
                <a:latin typeface="Seaford" panose="00000500000000000000" pitchFamily="2" charset="0"/>
              </a:rPr>
              <a:t>Geographic Classification</a:t>
            </a:r>
          </a:p>
          <a:p>
            <a:r>
              <a:rPr lang="en-US" sz="1800" dirty="0">
                <a:latin typeface="Seaford" panose="00000500000000000000" pitchFamily="2" charset="0"/>
              </a:rPr>
              <a:t>Of the original 60,213 admissions listed in the PCR source file, 1,053 have VOC or ACS diagnoses. This includes:</a:t>
            </a:r>
          </a:p>
          <a:p>
            <a:pPr lvl="1"/>
            <a:r>
              <a:rPr lang="en-US" sz="1800" dirty="0">
                <a:latin typeface="Seaford" panose="00000500000000000000" pitchFamily="2" charset="0"/>
              </a:rPr>
              <a:t>16 admissions matching to multiple claims</a:t>
            </a:r>
          </a:p>
          <a:p>
            <a:pPr lvl="1"/>
            <a:r>
              <a:rPr lang="en-US" sz="1800" dirty="0">
                <a:latin typeface="Seaford" panose="00000500000000000000" pitchFamily="2" charset="0"/>
              </a:rPr>
              <a:t>57 admissions matching to 1 claim multiple times</a:t>
            </a:r>
          </a:p>
          <a:p>
            <a:r>
              <a:rPr lang="en-US" sz="1800" dirty="0">
                <a:latin typeface="Seaford" panose="00000500000000000000" pitchFamily="2" charset="0"/>
              </a:rPr>
              <a:t>Excluded Social Determinants of Health due to paucity of information amongst data collected </a:t>
            </a:r>
          </a:p>
        </p:txBody>
      </p:sp>
      <p:sp>
        <p:nvSpPr>
          <p:cNvPr id="10" name="Freeform: Shape 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539596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D3147F-17C1-4C4C-A1F9-80FC58070169}">
  <ds:schemaRefs>
    <ds:schemaRef ds:uri="http://schemas.microsoft.com/sharepoint/v3/contenttype/forms"/>
  </ds:schemaRefs>
</ds:datastoreItem>
</file>

<file path=customXml/itemProps2.xml><?xml version="1.0" encoding="utf-8"?>
<ds:datastoreItem xmlns:ds="http://schemas.openxmlformats.org/officeDocument/2006/customXml" ds:itemID="{76608FD8-5125-42C9-8D64-75AA059BF8C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58C8D88-C1B9-4BB3-8CF4-AA0F02CC0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TM89652269</Template>
  <TotalTime>800</TotalTime>
  <Words>1633</Words>
  <Application>Microsoft Macintosh PowerPoint</Application>
  <PresentationFormat>Widescreen</PresentationFormat>
  <Paragraphs>229</Paragraphs>
  <Slides>20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+Heading</vt:lpstr>
      <vt:lpstr>Aptos Narrow</vt:lpstr>
      <vt:lpstr>Arial</vt:lpstr>
      <vt:lpstr>Calibri</vt:lpstr>
      <vt:lpstr>Calibri Light</vt:lpstr>
      <vt:lpstr>Courier New</vt:lpstr>
      <vt:lpstr>Seaford</vt:lpstr>
      <vt:lpstr>Seaford Bold</vt:lpstr>
      <vt:lpstr>Office Theme</vt:lpstr>
      <vt:lpstr>PowerPoint Presentation</vt:lpstr>
      <vt:lpstr>Background on Sickle Cell Disease Definition &amp; Pathophysiology</vt:lpstr>
      <vt:lpstr>Background on Sickle Cell Disease Types of Sickle Cell Disease </vt:lpstr>
      <vt:lpstr>Background on Sickle Cell Disease Additional Information </vt:lpstr>
      <vt:lpstr>Background on Sickle Cell Disease Key Complications </vt:lpstr>
      <vt:lpstr>Background on Sickle Cell Disease Key Complications </vt:lpstr>
      <vt:lpstr>Background on Sickle Cell Disease Louisiana Specifics </vt:lpstr>
      <vt:lpstr>Project Purpose Statement</vt:lpstr>
      <vt:lpstr>Data Included &amp; Study Limitations</vt:lpstr>
      <vt:lpstr>Demographic Analysis of VOC and ACS Readmissions in Louisiana Medicaid   ACLA Data by Variant of SCD</vt:lpstr>
      <vt:lpstr>Demographic Analysis of VOC and ACS Readmissions in Louisiana Medicaid   ACLA Data by Race, Age, Geographic Classification</vt:lpstr>
      <vt:lpstr>PowerPoint Presentation</vt:lpstr>
      <vt:lpstr>PowerPoint Presentation</vt:lpstr>
      <vt:lpstr>PowerPoint Presentation</vt:lpstr>
      <vt:lpstr>Beyond the Crisis: A Demographic Analysis of VOC and ACS Readmissions in Louisiana Medicaid Key Implications</vt:lpstr>
      <vt:lpstr>Beyond the Crisis: A Demographic Analysis of VOC and ACS Readmissions in Louisiana Medicaid Key Implications</vt:lpstr>
      <vt:lpstr>Beyond the Crisis: A Demographic Analysis of VOC and ACS Readmissions in Louisiana Medicaid Key Implications</vt:lpstr>
      <vt:lpstr>Beyond the Crisis: A Demographic Analysis of VOC and ACS Readmissions in Louisiana Medicaid Implications &amp; Recommendations</vt:lpstr>
      <vt:lpstr>References</vt:lpstr>
      <vt:lpstr>Special thank you to Dr. Gregory Randolph, Dana Smith, Renee Wells, Shea Good, and the entire ACLA AmeriHealth Caritas LA team for your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Fleury, Alia E.</cp:lastModifiedBy>
  <cp:revision>101</cp:revision>
  <cp:lastPrinted>2025-08-27T02:35:20Z</cp:lastPrinted>
  <dcterms:created xsi:type="dcterms:W3CDTF">2025-08-25T18:30:23Z</dcterms:created>
  <dcterms:modified xsi:type="dcterms:W3CDTF">2025-08-27T17:56:51Z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