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1" r:id="rId2"/>
    <p:sldId id="257" r:id="rId3"/>
    <p:sldId id="279" r:id="rId4"/>
    <p:sldId id="280" r:id="rId5"/>
    <p:sldId id="260" r:id="rId6"/>
    <p:sldId id="282" r:id="rId7"/>
    <p:sldId id="268" r:id="rId8"/>
    <p:sldId id="261" r:id="rId9"/>
    <p:sldId id="283" r:id="rId10"/>
    <p:sldId id="285" r:id="rId11"/>
    <p:sldId id="291" r:id="rId12"/>
    <p:sldId id="287" r:id="rId13"/>
    <p:sldId id="286" r:id="rId14"/>
    <p:sldId id="290" r:id="rId15"/>
    <p:sldId id="263" r:id="rId16"/>
    <p:sldId id="265" r:id="rId17"/>
    <p:sldId id="266" r:id="rId18"/>
    <p:sldId id="277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F3F"/>
    <a:srgbClr val="D45959"/>
    <a:srgbClr val="F7AD72"/>
    <a:srgbClr val="EE8200"/>
    <a:srgbClr val="B22222"/>
    <a:srgbClr val="800000"/>
    <a:srgbClr val="FF7F0E"/>
    <a:srgbClr val="BFBFBF"/>
    <a:srgbClr val="CCD2D8"/>
    <a:srgbClr val="9467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705C20-C108-45C1-8E2A-2EBE445E370C}" v="2321" dt="2025-11-18T20:48:30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1681" autoAdjust="0"/>
  </p:normalViewPr>
  <p:slideViewPr>
    <p:cSldViewPr snapToGrid="0">
      <p:cViewPr varScale="1">
        <p:scale>
          <a:sx n="36" d="100"/>
          <a:sy n="36" d="100"/>
        </p:scale>
        <p:origin x="17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ssa, Genevieve E." userId="ad96d819-e510-4154-bf03-ac0803a00cb3" providerId="ADAL" clId="{6C2C4FCE-EFFE-433C-AB4E-12A5EE8BCD40}"/>
    <pc:docChg chg="undo redo custSel addSld delSld modSld sldOrd">
      <pc:chgData name="Messa, Genevieve E." userId="ad96d819-e510-4154-bf03-ac0803a00cb3" providerId="ADAL" clId="{6C2C4FCE-EFFE-433C-AB4E-12A5EE8BCD40}" dt="2025-11-18T23:46:44.742" v="12242" actId="20577"/>
      <pc:docMkLst>
        <pc:docMk/>
      </pc:docMkLst>
      <pc:sldChg chg="modSp del mod">
        <pc:chgData name="Messa, Genevieve E." userId="ad96d819-e510-4154-bf03-ac0803a00cb3" providerId="ADAL" clId="{6C2C4FCE-EFFE-433C-AB4E-12A5EE8BCD40}" dt="2025-11-18T01:42:01.577" v="4204" actId="47"/>
        <pc:sldMkLst>
          <pc:docMk/>
          <pc:sldMk cId="3044665638" sldId="256"/>
        </pc:sldMkLst>
        <pc:spChg chg="mod">
          <ac:chgData name="Messa, Genevieve E." userId="ad96d819-e510-4154-bf03-ac0803a00cb3" providerId="ADAL" clId="{6C2C4FCE-EFFE-433C-AB4E-12A5EE8BCD40}" dt="2025-11-18T01:39:37.611" v="4063" actId="12788"/>
          <ac:spMkLst>
            <pc:docMk/>
            <pc:sldMk cId="3044665638" sldId="256"/>
            <ac:spMk id="2" creationId="{AFC30179-7BE2-5484-E19E-0A86C43DFC72}"/>
          </ac:spMkLst>
        </pc:spChg>
        <pc:spChg chg="mod">
          <ac:chgData name="Messa, Genevieve E." userId="ad96d819-e510-4154-bf03-ac0803a00cb3" providerId="ADAL" clId="{6C2C4FCE-EFFE-433C-AB4E-12A5EE8BCD40}" dt="2025-11-18T01:39:40.052" v="4079" actId="20577"/>
          <ac:spMkLst>
            <pc:docMk/>
            <pc:sldMk cId="3044665638" sldId="256"/>
            <ac:spMk id="3" creationId="{A1F05576-2D04-E9AA-2A99-DDD8B276495B}"/>
          </ac:spMkLst>
        </pc:spChg>
      </pc:sldChg>
      <pc:sldChg chg="modSp new mod modAnim modNotesTx">
        <pc:chgData name="Messa, Genevieve E." userId="ad96d819-e510-4154-bf03-ac0803a00cb3" providerId="ADAL" clId="{6C2C4FCE-EFFE-433C-AB4E-12A5EE8BCD40}" dt="2025-11-18T23:44:41.576" v="12220" actId="20577"/>
        <pc:sldMkLst>
          <pc:docMk/>
          <pc:sldMk cId="4086140765" sldId="257"/>
        </pc:sldMkLst>
        <pc:spChg chg="mod">
          <ac:chgData name="Messa, Genevieve E." userId="ad96d819-e510-4154-bf03-ac0803a00cb3" providerId="ADAL" clId="{6C2C4FCE-EFFE-433C-AB4E-12A5EE8BCD40}" dt="2025-11-18T19:33:30.061" v="9094" actId="20577"/>
          <ac:spMkLst>
            <pc:docMk/>
            <pc:sldMk cId="4086140765" sldId="257"/>
            <ac:spMk id="2" creationId="{4D496522-84FD-A956-06B3-F39FEACB9583}"/>
          </ac:spMkLst>
        </pc:spChg>
        <pc:spChg chg="mod">
          <ac:chgData name="Messa, Genevieve E." userId="ad96d819-e510-4154-bf03-ac0803a00cb3" providerId="ADAL" clId="{6C2C4FCE-EFFE-433C-AB4E-12A5EE8BCD40}" dt="2025-11-18T19:35:13.418" v="9208" actId="20577"/>
          <ac:spMkLst>
            <pc:docMk/>
            <pc:sldMk cId="4086140765" sldId="257"/>
            <ac:spMk id="3" creationId="{A3E2E4F6-9410-BBC5-49CF-F9DAF84A010D}"/>
          </ac:spMkLst>
        </pc:spChg>
      </pc:sldChg>
      <pc:sldChg chg="addSp delSp modSp new del mod">
        <pc:chgData name="Messa, Genevieve E." userId="ad96d819-e510-4154-bf03-ac0803a00cb3" providerId="ADAL" clId="{6C2C4FCE-EFFE-433C-AB4E-12A5EE8BCD40}" dt="2025-11-17T20:35:17.998" v="3771" actId="47"/>
        <pc:sldMkLst>
          <pc:docMk/>
          <pc:sldMk cId="2439619541" sldId="258"/>
        </pc:sldMkLst>
        <pc:spChg chg="mod">
          <ac:chgData name="Messa, Genevieve E." userId="ad96d819-e510-4154-bf03-ac0803a00cb3" providerId="ADAL" clId="{6C2C4FCE-EFFE-433C-AB4E-12A5EE8BCD40}" dt="2025-11-17T01:10:41.908" v="32" actId="20577"/>
          <ac:spMkLst>
            <pc:docMk/>
            <pc:sldMk cId="2439619541" sldId="258"/>
            <ac:spMk id="2" creationId="{F1EBE349-259E-04AB-B4A3-D453CB21A0BC}"/>
          </ac:spMkLst>
        </pc:spChg>
        <pc:spChg chg="del mod">
          <ac:chgData name="Messa, Genevieve E." userId="ad96d819-e510-4154-bf03-ac0803a00cb3" providerId="ADAL" clId="{6C2C4FCE-EFFE-433C-AB4E-12A5EE8BCD40}" dt="2025-11-17T20:25:13.198" v="3700" actId="26606"/>
          <ac:spMkLst>
            <pc:docMk/>
            <pc:sldMk cId="2439619541" sldId="258"/>
            <ac:spMk id="3" creationId="{79A69B2E-54A1-FAC7-71FB-3473002F8C1F}"/>
          </ac:spMkLst>
        </pc:spChg>
        <pc:graphicFrameChg chg="add mod">
          <ac:chgData name="Messa, Genevieve E." userId="ad96d819-e510-4154-bf03-ac0803a00cb3" providerId="ADAL" clId="{6C2C4FCE-EFFE-433C-AB4E-12A5EE8BCD40}" dt="2025-11-17T20:29:13.142" v="3710" actId="14100"/>
          <ac:graphicFrameMkLst>
            <pc:docMk/>
            <pc:sldMk cId="2439619541" sldId="258"/>
            <ac:graphicFrameMk id="5" creationId="{90E12CE4-EDEF-F97D-7A4F-A36E3C711DD5}"/>
          </ac:graphicFrameMkLst>
        </pc:graphicFrameChg>
      </pc:sldChg>
      <pc:sldChg chg="addSp delSp modSp new del mod modNotesTx">
        <pc:chgData name="Messa, Genevieve E." userId="ad96d819-e510-4154-bf03-ac0803a00cb3" providerId="ADAL" clId="{6C2C4FCE-EFFE-433C-AB4E-12A5EE8BCD40}" dt="2025-11-18T01:55:15.716" v="4455" actId="47"/>
        <pc:sldMkLst>
          <pc:docMk/>
          <pc:sldMk cId="1240605349" sldId="259"/>
        </pc:sldMkLst>
        <pc:spChg chg="mod">
          <ac:chgData name="Messa, Genevieve E." userId="ad96d819-e510-4154-bf03-ac0803a00cb3" providerId="ADAL" clId="{6C2C4FCE-EFFE-433C-AB4E-12A5EE8BCD40}" dt="2025-11-17T05:50:33.469" v="1105" actId="20577"/>
          <ac:spMkLst>
            <pc:docMk/>
            <pc:sldMk cId="1240605349" sldId="259"/>
            <ac:spMk id="2" creationId="{BA243791-F1C8-7D8B-17BF-511074303791}"/>
          </ac:spMkLst>
        </pc:spChg>
        <pc:spChg chg="mod">
          <ac:chgData name="Messa, Genevieve E." userId="ad96d819-e510-4154-bf03-ac0803a00cb3" providerId="ADAL" clId="{6C2C4FCE-EFFE-433C-AB4E-12A5EE8BCD40}" dt="2025-11-17T01:18:57.305" v="800" actId="20577"/>
          <ac:spMkLst>
            <pc:docMk/>
            <pc:sldMk cId="1240605349" sldId="259"/>
            <ac:spMk id="3" creationId="{FAB72899-4D16-4882-FBED-3FE9AC523E56}"/>
          </ac:spMkLst>
        </pc:spChg>
        <pc:graphicFrameChg chg="add del mod modGraphic">
          <ac:chgData name="Messa, Genevieve E." userId="ad96d819-e510-4154-bf03-ac0803a00cb3" providerId="ADAL" clId="{6C2C4FCE-EFFE-433C-AB4E-12A5EE8BCD40}" dt="2025-11-17T20:42:10.132" v="3875" actId="478"/>
          <ac:graphicFrameMkLst>
            <pc:docMk/>
            <pc:sldMk cId="1240605349" sldId="259"/>
            <ac:graphicFrameMk id="4" creationId="{68936DB9-D07A-54AA-0A3D-55978F11FAD6}"/>
          </ac:graphicFrameMkLst>
        </pc:graphicFrameChg>
      </pc:sldChg>
      <pc:sldChg chg="addSp delSp modSp new mod modAnim modNotesTx">
        <pc:chgData name="Messa, Genevieve E." userId="ad96d819-e510-4154-bf03-ac0803a00cb3" providerId="ADAL" clId="{6C2C4FCE-EFFE-433C-AB4E-12A5EE8BCD40}" dt="2025-11-18T23:46:23.422" v="12238" actId="113"/>
        <pc:sldMkLst>
          <pc:docMk/>
          <pc:sldMk cId="3618490682" sldId="260"/>
        </pc:sldMkLst>
        <pc:spChg chg="mod">
          <ac:chgData name="Messa, Genevieve E." userId="ad96d819-e510-4154-bf03-ac0803a00cb3" providerId="ADAL" clId="{6C2C4FCE-EFFE-433C-AB4E-12A5EE8BCD40}" dt="2025-11-17T01:21:28.863" v="819" actId="20577"/>
          <ac:spMkLst>
            <pc:docMk/>
            <pc:sldMk cId="3618490682" sldId="260"/>
            <ac:spMk id="2" creationId="{A2CD362C-B2F1-3015-4931-78295A6DA165}"/>
          </ac:spMkLst>
        </pc:spChg>
        <pc:spChg chg="mod">
          <ac:chgData name="Messa, Genevieve E." userId="ad96d819-e510-4154-bf03-ac0803a00cb3" providerId="ADAL" clId="{6C2C4FCE-EFFE-433C-AB4E-12A5EE8BCD40}" dt="2025-11-18T02:04:00.277" v="4465" actId="5793"/>
          <ac:spMkLst>
            <pc:docMk/>
            <pc:sldMk cId="3618490682" sldId="260"/>
            <ac:spMk id="3" creationId="{22CFAE04-95A0-6C7C-CEAF-7779995EF4F2}"/>
          </ac:spMkLst>
        </pc:spChg>
        <pc:spChg chg="add del mod ord">
          <ac:chgData name="Messa, Genevieve E." userId="ad96d819-e510-4154-bf03-ac0803a00cb3" providerId="ADAL" clId="{6C2C4FCE-EFFE-433C-AB4E-12A5EE8BCD40}" dt="2025-11-18T02:30:29.082" v="5328" actId="11529"/>
          <ac:spMkLst>
            <pc:docMk/>
            <pc:sldMk cId="3618490682" sldId="260"/>
            <ac:spMk id="21" creationId="{6AEDB07E-2022-20BC-5C05-DC43C31BB628}"/>
          </ac:spMkLst>
        </pc:spChg>
        <pc:grpChg chg="add del mod">
          <ac:chgData name="Messa, Genevieve E." userId="ad96d819-e510-4154-bf03-ac0803a00cb3" providerId="ADAL" clId="{6C2C4FCE-EFFE-433C-AB4E-12A5EE8BCD40}" dt="2025-11-17T15:47:13.684" v="1823" actId="165"/>
          <ac:grpSpMkLst>
            <pc:docMk/>
            <pc:sldMk cId="3618490682" sldId="260"/>
            <ac:grpSpMk id="14" creationId="{FFCC2775-0AC5-B9E9-5366-8F01C33FF495}"/>
          </ac:grpSpMkLst>
        </pc:grpChg>
        <pc:grpChg chg="add del mod">
          <ac:chgData name="Messa, Genevieve E." userId="ad96d819-e510-4154-bf03-ac0803a00cb3" providerId="ADAL" clId="{6C2C4FCE-EFFE-433C-AB4E-12A5EE8BCD40}" dt="2025-11-17T15:51:11.426" v="2132" actId="165"/>
          <ac:grpSpMkLst>
            <pc:docMk/>
            <pc:sldMk cId="3618490682" sldId="260"/>
            <ac:grpSpMk id="15" creationId="{5CA7B90A-5A7B-0644-4578-EC82E8615032}"/>
          </ac:grpSpMkLst>
        </pc:grpChg>
        <pc:grpChg chg="add del mod">
          <ac:chgData name="Messa, Genevieve E." userId="ad96d819-e510-4154-bf03-ac0803a00cb3" providerId="ADAL" clId="{6C2C4FCE-EFFE-433C-AB4E-12A5EE8BCD40}" dt="2025-11-17T16:37:22.555" v="2528" actId="165"/>
          <ac:grpSpMkLst>
            <pc:docMk/>
            <pc:sldMk cId="3618490682" sldId="260"/>
            <ac:grpSpMk id="16" creationId="{F81F253B-1C0E-4E99-D017-870BD04AB404}"/>
          </ac:grpSpMkLst>
        </pc:grpChg>
        <pc:grpChg chg="add mod">
          <ac:chgData name="Messa, Genevieve E." userId="ad96d819-e510-4154-bf03-ac0803a00cb3" providerId="ADAL" clId="{6C2C4FCE-EFFE-433C-AB4E-12A5EE8BCD40}" dt="2025-11-18T02:30:32.764" v="5334" actId="164"/>
          <ac:grpSpMkLst>
            <pc:docMk/>
            <pc:sldMk cId="3618490682" sldId="260"/>
            <ac:grpSpMk id="20" creationId="{93950DD6-29E4-77D9-5699-0A5443D568BB}"/>
          </ac:grpSpMkLst>
        </pc:grpChg>
        <pc:graphicFrameChg chg="add mod">
          <ac:chgData name="Messa, Genevieve E." userId="ad96d819-e510-4154-bf03-ac0803a00cb3" providerId="ADAL" clId="{6C2C4FCE-EFFE-433C-AB4E-12A5EE8BCD40}" dt="2025-11-17T14:11:56.274" v="1593"/>
          <ac:graphicFrameMkLst>
            <pc:docMk/>
            <pc:sldMk cId="3618490682" sldId="260"/>
            <ac:graphicFrameMk id="4" creationId="{A37E5AA5-2FD9-8CC1-F9F5-E3BED817655B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4:12:18.404" v="1599"/>
          <ac:graphicFrameMkLst>
            <pc:docMk/>
            <pc:sldMk cId="3618490682" sldId="260"/>
            <ac:graphicFrameMk id="5" creationId="{C4D8EDBD-2545-C843-473C-2B3DD8100E5E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4:12:29.156" v="1604"/>
          <ac:graphicFrameMkLst>
            <pc:docMk/>
            <pc:sldMk cId="3618490682" sldId="260"/>
            <ac:graphicFrameMk id="7" creationId="{9F116338-F92A-B95A-3713-9F7943D33A1B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5:43:22.567" v="1711"/>
          <ac:graphicFrameMkLst>
            <pc:docMk/>
            <pc:sldMk cId="3618490682" sldId="260"/>
            <ac:graphicFrameMk id="9" creationId="{C4D8EDBD-2545-C843-473C-2B3DD8100E5E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5:43:22.105" v="1710"/>
          <ac:graphicFrameMkLst>
            <pc:docMk/>
            <pc:sldMk cId="3618490682" sldId="260"/>
            <ac:graphicFrameMk id="10" creationId="{9F116338-F92A-B95A-3713-9F7943D33A1B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5:44:01.382" v="1714"/>
          <ac:graphicFrameMkLst>
            <pc:docMk/>
            <pc:sldMk cId="3618490682" sldId="260"/>
            <ac:graphicFrameMk id="11" creationId="{C4D8EDBD-2545-C843-473C-2B3DD8100E5E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8T02:03:45.901" v="4461" actId="478"/>
          <ac:graphicFrameMkLst>
            <pc:docMk/>
            <pc:sldMk cId="3618490682" sldId="260"/>
            <ac:graphicFrameMk id="12" creationId="{C4D8EDBD-2545-C843-473C-2B3DD8100E5E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8T02:03:49.141" v="4462" actId="478"/>
          <ac:graphicFrameMkLst>
            <pc:docMk/>
            <pc:sldMk cId="3618490682" sldId="260"/>
            <ac:graphicFrameMk id="13" creationId="{9F116338-F92A-B95A-3713-9F7943D33A1B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8T02:05:02.147" v="4470"/>
          <ac:graphicFrameMkLst>
            <pc:docMk/>
            <pc:sldMk cId="3618490682" sldId="260"/>
            <ac:graphicFrameMk id="17" creationId="{C4D8EDBD-2545-C843-473C-2B3DD8100E5E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8T02:30:32.764" v="5334" actId="164"/>
          <ac:graphicFrameMkLst>
            <pc:docMk/>
            <pc:sldMk cId="3618490682" sldId="260"/>
            <ac:graphicFrameMk id="18" creationId="{F220156F-F054-69CE-60F5-6CFA1A4DEF4A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8T02:30:32.764" v="5334" actId="164"/>
          <ac:graphicFrameMkLst>
            <pc:docMk/>
            <pc:sldMk cId="3618490682" sldId="260"/>
            <ac:graphicFrameMk id="19" creationId="{1DB158E0-EF2A-480A-F25B-D1AF50489245}"/>
          </ac:graphicFrameMkLst>
        </pc:graphicFrameChg>
        <pc:picChg chg="add del mod">
          <ac:chgData name="Messa, Genevieve E." userId="ad96d819-e510-4154-bf03-ac0803a00cb3" providerId="ADAL" clId="{6C2C4FCE-EFFE-433C-AB4E-12A5EE8BCD40}" dt="2025-11-17T15:43:02.292" v="1704" actId="478"/>
          <ac:picMkLst>
            <pc:docMk/>
            <pc:sldMk cId="3618490682" sldId="260"/>
            <ac:picMk id="6" creationId="{F47F6054-D5CB-5F70-E2A6-DCB72EBB5B6C}"/>
          </ac:picMkLst>
        </pc:picChg>
        <pc:picChg chg="add del mod">
          <ac:chgData name="Messa, Genevieve E." userId="ad96d819-e510-4154-bf03-ac0803a00cb3" providerId="ADAL" clId="{6C2C4FCE-EFFE-433C-AB4E-12A5EE8BCD40}" dt="2025-11-17T15:43:02.876" v="1705" actId="478"/>
          <ac:picMkLst>
            <pc:docMk/>
            <pc:sldMk cId="3618490682" sldId="260"/>
            <ac:picMk id="8" creationId="{9DF2B4FA-AC4F-5F57-03CB-8122A5702F4E}"/>
          </ac:picMkLst>
        </pc:picChg>
      </pc:sldChg>
      <pc:sldChg chg="addSp delSp modSp new mod setBg modAnim modNotesTx">
        <pc:chgData name="Messa, Genevieve E." userId="ad96d819-e510-4154-bf03-ac0803a00cb3" providerId="ADAL" clId="{6C2C4FCE-EFFE-433C-AB4E-12A5EE8BCD40}" dt="2025-11-18T23:46:37.775" v="12241" actId="20577"/>
        <pc:sldMkLst>
          <pc:docMk/>
          <pc:sldMk cId="1804717269" sldId="261"/>
        </pc:sldMkLst>
        <pc:spChg chg="mod">
          <ac:chgData name="Messa, Genevieve E." userId="ad96d819-e510-4154-bf03-ac0803a00cb3" providerId="ADAL" clId="{6C2C4FCE-EFFE-433C-AB4E-12A5EE8BCD40}" dt="2025-11-18T03:14:12.628" v="5528" actId="26606"/>
          <ac:spMkLst>
            <pc:docMk/>
            <pc:sldMk cId="1804717269" sldId="261"/>
            <ac:spMk id="2" creationId="{1A8AB159-8224-EC39-D1A8-DE414380118F}"/>
          </ac:spMkLst>
        </pc:spChg>
        <pc:spChg chg="del">
          <ac:chgData name="Messa, Genevieve E." userId="ad96d819-e510-4154-bf03-ac0803a00cb3" providerId="ADAL" clId="{6C2C4FCE-EFFE-433C-AB4E-12A5EE8BCD40}" dt="2025-11-17T02:25:54.570" v="949" actId="478"/>
          <ac:spMkLst>
            <pc:docMk/>
            <pc:sldMk cId="1804717269" sldId="261"/>
            <ac:spMk id="3" creationId="{29ED056B-3FC3-E153-1FCB-DC97DF262C81}"/>
          </ac:spMkLst>
        </pc:spChg>
        <pc:spChg chg="add del">
          <ac:chgData name="Messa, Genevieve E." userId="ad96d819-e510-4154-bf03-ac0803a00cb3" providerId="ADAL" clId="{6C2C4FCE-EFFE-433C-AB4E-12A5EE8BCD40}" dt="2025-11-17T02:28:26.806" v="961" actId="26606"/>
          <ac:spMkLst>
            <pc:docMk/>
            <pc:sldMk cId="1804717269" sldId="261"/>
            <ac:spMk id="11" creationId="{23D09407-53BC-485E-B4CE-BC5E4FC4B25B}"/>
          </ac:spMkLst>
        </pc:spChg>
        <pc:spChg chg="add del">
          <ac:chgData name="Messa, Genevieve E." userId="ad96d819-e510-4154-bf03-ac0803a00cb3" providerId="ADAL" clId="{6C2C4FCE-EFFE-433C-AB4E-12A5EE8BCD40}" dt="2025-11-17T02:28:30.841" v="967" actId="26606"/>
          <ac:spMkLst>
            <pc:docMk/>
            <pc:sldMk cId="1804717269" sldId="261"/>
            <ac:spMk id="12" creationId="{9180DE06-7362-4888-AADA-7AADD57AC49D}"/>
          </ac:spMkLst>
        </pc:spChg>
        <pc:spChg chg="add del">
          <ac:chgData name="Messa, Genevieve E." userId="ad96d819-e510-4154-bf03-ac0803a00cb3" providerId="ADAL" clId="{6C2C4FCE-EFFE-433C-AB4E-12A5EE8BCD40}" dt="2025-11-17T02:28:26.806" v="961" actId="26606"/>
          <ac:spMkLst>
            <pc:docMk/>
            <pc:sldMk cId="1804717269" sldId="261"/>
            <ac:spMk id="13" creationId="{921DB988-49FC-4608-B0A2-E2F3A4019041}"/>
          </ac:spMkLst>
        </pc:spChg>
        <pc:spChg chg="add del">
          <ac:chgData name="Messa, Genevieve E." userId="ad96d819-e510-4154-bf03-ac0803a00cb3" providerId="ADAL" clId="{6C2C4FCE-EFFE-433C-AB4E-12A5EE8BCD40}" dt="2025-11-17T02:28:30.841" v="967" actId="26606"/>
          <ac:spMkLst>
            <pc:docMk/>
            <pc:sldMk cId="1804717269" sldId="261"/>
            <ac:spMk id="18" creationId="{04357C93-F0CB-4A1C-8F77-4E9063789819}"/>
          </ac:spMkLst>
        </pc:spChg>
        <pc:spChg chg="add del">
          <ac:chgData name="Messa, Genevieve E." userId="ad96d819-e510-4154-bf03-ac0803a00cb3" providerId="ADAL" clId="{6C2C4FCE-EFFE-433C-AB4E-12A5EE8BCD40}" dt="2025-11-18T03:14:12.628" v="5528" actId="26606"/>
          <ac:spMkLst>
            <pc:docMk/>
            <pc:sldMk cId="1804717269" sldId="261"/>
            <ac:spMk id="36" creationId="{99ED5833-B85B-4103-8A3B-CAB0308E6C15}"/>
          </ac:spMkLst>
        </pc:spChg>
        <pc:spChg chg="add del mod">
          <ac:chgData name="Messa, Genevieve E." userId="ad96d819-e510-4154-bf03-ac0803a00cb3" providerId="ADAL" clId="{6C2C4FCE-EFFE-433C-AB4E-12A5EE8BCD40}" dt="2025-11-18T03:26:54.885" v="5831" actId="478"/>
          <ac:spMkLst>
            <pc:docMk/>
            <pc:sldMk cId="1804717269" sldId="261"/>
            <ac:spMk id="46" creationId="{97E3B82E-3878-2B6F-FD15-72F1A5811CAE}"/>
          </ac:spMkLst>
        </pc:spChg>
        <pc:spChg chg="add">
          <ac:chgData name="Messa, Genevieve E." userId="ad96d819-e510-4154-bf03-ac0803a00cb3" providerId="ADAL" clId="{6C2C4FCE-EFFE-433C-AB4E-12A5EE8BCD40}" dt="2025-11-18T03:14:12.628" v="5528" actId="26606"/>
          <ac:spMkLst>
            <pc:docMk/>
            <pc:sldMk cId="1804717269" sldId="261"/>
            <ac:spMk id="50" creationId="{53F29798-D584-4792-9B62-3F5F5C36D619}"/>
          </ac:spMkLst>
        </pc:spChg>
        <pc:grpChg chg="add del">
          <ac:chgData name="Messa, Genevieve E." userId="ad96d819-e510-4154-bf03-ac0803a00cb3" providerId="ADAL" clId="{6C2C4FCE-EFFE-433C-AB4E-12A5EE8BCD40}" dt="2025-11-17T02:28:30.841" v="967" actId="26606"/>
          <ac:grpSpMkLst>
            <pc:docMk/>
            <pc:sldMk cId="1804717269" sldId="261"/>
            <ac:grpSpMk id="14" creationId="{3AF6A671-C637-4547-85F4-51B6D1881399}"/>
          </ac:grpSpMkLst>
        </pc:grpChg>
        <pc:grpChg chg="add del">
          <ac:chgData name="Messa, Genevieve E." userId="ad96d819-e510-4154-bf03-ac0803a00cb3" providerId="ADAL" clId="{6C2C4FCE-EFFE-433C-AB4E-12A5EE8BCD40}" dt="2025-11-17T02:28:26.806" v="961" actId="26606"/>
          <ac:grpSpMkLst>
            <pc:docMk/>
            <pc:sldMk cId="1804717269" sldId="261"/>
            <ac:grpSpMk id="15" creationId="{E9B930FD-8671-4C4C-ADCF-73AC1D0CD417}"/>
          </ac:grpSpMkLst>
        </pc:grpChg>
        <pc:grpChg chg="add del">
          <ac:chgData name="Messa, Genevieve E." userId="ad96d819-e510-4154-bf03-ac0803a00cb3" providerId="ADAL" clId="{6C2C4FCE-EFFE-433C-AB4E-12A5EE8BCD40}" dt="2025-11-17T02:28:26.806" v="961" actId="26606"/>
          <ac:grpSpMkLst>
            <pc:docMk/>
            <pc:sldMk cId="1804717269" sldId="261"/>
            <ac:grpSpMk id="21" creationId="{383C2651-AE0C-4AE4-8725-E2F9414FE219}"/>
          </ac:grpSpMkLst>
        </pc:grpChg>
        <pc:grpChg chg="add del mod">
          <ac:chgData name="Messa, Genevieve E." userId="ad96d819-e510-4154-bf03-ac0803a00cb3" providerId="ADAL" clId="{6C2C4FCE-EFFE-433C-AB4E-12A5EE8BCD40}" dt="2025-11-17T15:47:34.182" v="1831" actId="478"/>
          <ac:grpSpMkLst>
            <pc:docMk/>
            <pc:sldMk cId="1804717269" sldId="261"/>
            <ac:grpSpMk id="32" creationId="{ABB7A745-18B1-658E-8FF8-8332F3A10B6E}"/>
          </ac:grpSpMkLst>
        </pc:grpChg>
        <pc:grpChg chg="add del mod">
          <ac:chgData name="Messa, Genevieve E." userId="ad96d819-e510-4154-bf03-ac0803a00cb3" providerId="ADAL" clId="{6C2C4FCE-EFFE-433C-AB4E-12A5EE8BCD40}" dt="2025-11-17T15:49:18.773" v="1875" actId="165"/>
          <ac:grpSpMkLst>
            <pc:docMk/>
            <pc:sldMk cId="1804717269" sldId="261"/>
            <ac:grpSpMk id="35" creationId="{4576E68F-9D66-7723-1312-3FD1DD8C2011}"/>
          </ac:grpSpMkLst>
        </pc:grpChg>
        <pc:grpChg chg="add del mod">
          <ac:chgData name="Messa, Genevieve E." userId="ad96d819-e510-4154-bf03-ac0803a00cb3" providerId="ADAL" clId="{6C2C4FCE-EFFE-433C-AB4E-12A5EE8BCD40}" dt="2025-11-17T15:52:38.216" v="2175" actId="165"/>
          <ac:grpSpMkLst>
            <pc:docMk/>
            <pc:sldMk cId="1804717269" sldId="261"/>
            <ac:grpSpMk id="37" creationId="{39219DE4-E2A5-6D6A-7530-BD31C1E90775}"/>
          </ac:grpSpMkLst>
        </pc:grpChg>
        <pc:grpChg chg="add del mod">
          <ac:chgData name="Messa, Genevieve E." userId="ad96d819-e510-4154-bf03-ac0803a00cb3" providerId="ADAL" clId="{6C2C4FCE-EFFE-433C-AB4E-12A5EE8BCD40}" dt="2025-11-17T15:57:11.432" v="2191" actId="165"/>
          <ac:grpSpMkLst>
            <pc:docMk/>
            <pc:sldMk cId="1804717269" sldId="261"/>
            <ac:grpSpMk id="38" creationId="{1338BB30-D3F6-1F1D-5AE0-FBE542A7B177}"/>
          </ac:grpSpMkLst>
        </pc:grpChg>
        <pc:grpChg chg="add del mod">
          <ac:chgData name="Messa, Genevieve E." userId="ad96d819-e510-4154-bf03-ac0803a00cb3" providerId="ADAL" clId="{6C2C4FCE-EFFE-433C-AB4E-12A5EE8BCD40}" dt="2025-11-17T15:58:53.664" v="2205" actId="165"/>
          <ac:grpSpMkLst>
            <pc:docMk/>
            <pc:sldMk cId="1804717269" sldId="261"/>
            <ac:grpSpMk id="40" creationId="{D7E67A84-8409-FAFA-A909-B200DBEADC1F}"/>
          </ac:grpSpMkLst>
        </pc:grpChg>
        <pc:grpChg chg="add del mod">
          <ac:chgData name="Messa, Genevieve E." userId="ad96d819-e510-4154-bf03-ac0803a00cb3" providerId="ADAL" clId="{6C2C4FCE-EFFE-433C-AB4E-12A5EE8BCD40}" dt="2025-11-17T16:08:21.108" v="2238" actId="165"/>
          <ac:grpSpMkLst>
            <pc:docMk/>
            <pc:sldMk cId="1804717269" sldId="261"/>
            <ac:grpSpMk id="42" creationId="{D799C7E5-B057-DA65-1050-DF8A37F22C25}"/>
          </ac:grpSpMkLst>
        </pc:grpChg>
        <pc:grpChg chg="add del mod">
          <ac:chgData name="Messa, Genevieve E." userId="ad96d819-e510-4154-bf03-ac0803a00cb3" providerId="ADAL" clId="{6C2C4FCE-EFFE-433C-AB4E-12A5EE8BCD40}" dt="2025-11-17T17:16:56.333" v="2802" actId="165"/>
          <ac:grpSpMkLst>
            <pc:docMk/>
            <pc:sldMk cId="1804717269" sldId="261"/>
            <ac:grpSpMk id="44" creationId="{BCD2C327-3FEE-BE0F-2C04-DF5FEDEB44D8}"/>
          </ac:grpSpMkLst>
        </pc:grpChg>
        <pc:graphicFrameChg chg="add mod">
          <ac:chgData name="Messa, Genevieve E." userId="ad96d819-e510-4154-bf03-ac0803a00cb3" providerId="ADAL" clId="{6C2C4FCE-EFFE-433C-AB4E-12A5EE8BCD40}" dt="2025-11-17T02:25:57.680" v="952"/>
          <ac:graphicFrameMkLst>
            <pc:docMk/>
            <pc:sldMk cId="1804717269" sldId="261"/>
            <ac:graphicFrameMk id="4" creationId="{9203EBD0-53C8-BC84-BF7F-7DA05C1581B8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02:28:28.562" v="962"/>
          <ac:graphicFrameMkLst>
            <pc:docMk/>
            <pc:sldMk cId="1804717269" sldId="261"/>
            <ac:graphicFrameMk id="6" creationId="{9203EBD0-53C8-BC84-BF7F-7DA05C1581B8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02:28:32.426" v="968"/>
          <ac:graphicFrameMkLst>
            <pc:docMk/>
            <pc:sldMk cId="1804717269" sldId="261"/>
            <ac:graphicFrameMk id="7" creationId="{9203EBD0-53C8-BC84-BF7F-7DA05C1581B8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02:28:35.182" v="971"/>
          <ac:graphicFrameMkLst>
            <pc:docMk/>
            <pc:sldMk cId="1804717269" sldId="261"/>
            <ac:graphicFrameMk id="8" creationId="{9203EBD0-53C8-BC84-BF7F-7DA05C1581B8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02:31:25.056" v="979"/>
          <ac:graphicFrameMkLst>
            <pc:docMk/>
            <pc:sldMk cId="1804717269" sldId="261"/>
            <ac:graphicFrameMk id="20" creationId="{92CBF5EB-8A09-E7CC-4FE5-1E293B120AF7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4:10:51.425" v="1523"/>
          <ac:graphicFrameMkLst>
            <pc:docMk/>
            <pc:sldMk cId="1804717269" sldId="261"/>
            <ac:graphicFrameMk id="27" creationId="{4179ADBC-FEA5-2D25-DB45-A0547BD4D7D2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4:11:06.535" v="1530"/>
          <ac:graphicFrameMkLst>
            <pc:docMk/>
            <pc:sldMk cId="1804717269" sldId="261"/>
            <ac:graphicFrameMk id="29" creationId="{A37E5AA5-2FD9-8CC1-F9F5-E3BED817655B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4:11:09.106" v="1533"/>
          <ac:graphicFrameMkLst>
            <pc:docMk/>
            <pc:sldMk cId="1804717269" sldId="261"/>
            <ac:graphicFrameMk id="30" creationId="{A37E5AA5-2FD9-8CC1-F9F5-E3BED817655B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7T16:08:26.256" v="2239" actId="478"/>
          <ac:graphicFrameMkLst>
            <pc:docMk/>
            <pc:sldMk cId="1804717269" sldId="261"/>
            <ac:graphicFrameMk id="33" creationId="{4179ADBC-FEA5-2D25-DB45-A0547BD4D7D2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7T15:57:17.965" v="2192" actId="478"/>
          <ac:graphicFrameMkLst>
            <pc:docMk/>
            <pc:sldMk cId="1804717269" sldId="261"/>
            <ac:graphicFrameMk id="34" creationId="{A37E5AA5-2FD9-8CC1-F9F5-E3BED817655B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7T15:58:57.295" v="2206" actId="478"/>
          <ac:graphicFrameMkLst>
            <pc:docMk/>
            <pc:sldMk cId="1804717269" sldId="261"/>
            <ac:graphicFrameMk id="39" creationId="{A37E5AA5-2FD9-8CC1-F9F5-E3BED817655B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8T03:14:00.429" v="5525" actId="478"/>
          <ac:graphicFrameMkLst>
            <pc:docMk/>
            <pc:sldMk cId="1804717269" sldId="261"/>
            <ac:graphicFrameMk id="41" creationId="{A37E5AA5-2FD9-8CC1-F9F5-E3BED817655B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7T17:17:01.301" v="2803" actId="478"/>
          <ac:graphicFrameMkLst>
            <pc:docMk/>
            <pc:sldMk cId="1804717269" sldId="261"/>
            <ac:graphicFrameMk id="43" creationId="{4179ADBC-FEA5-2D25-DB45-A0547BD4D7D2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3:32:27.628" v="5933" actId="478"/>
          <ac:graphicFrameMkLst>
            <pc:docMk/>
            <pc:sldMk cId="1804717269" sldId="261"/>
            <ac:graphicFrameMk id="45" creationId="{A37E5AA5-2FD9-8CC1-F9F5-E3BED817655B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8T03:39:13.950" v="6127" actId="12788"/>
          <ac:graphicFrameMkLst>
            <pc:docMk/>
            <pc:sldMk cId="1804717269" sldId="261"/>
            <ac:graphicFrameMk id="47" creationId="{A37E5AA5-2FD9-8CC1-F9F5-E3BED817655B}"/>
          </ac:graphicFrameMkLst>
        </pc:graphicFrameChg>
        <pc:picChg chg="add del mod">
          <ac:chgData name="Messa, Genevieve E." userId="ad96d819-e510-4154-bf03-ac0803a00cb3" providerId="ADAL" clId="{6C2C4FCE-EFFE-433C-AB4E-12A5EE8BCD40}" dt="2025-11-17T02:28:21.677" v="956" actId="478"/>
          <ac:picMkLst>
            <pc:docMk/>
            <pc:sldMk cId="1804717269" sldId="261"/>
            <ac:picMk id="5" creationId="{E0172002-CA1E-FEA2-F542-AA69D7A298BD}"/>
          </ac:picMkLst>
        </pc:picChg>
        <pc:picChg chg="add del mod ord">
          <ac:chgData name="Messa, Genevieve E." userId="ad96d819-e510-4154-bf03-ac0803a00cb3" providerId="ADAL" clId="{6C2C4FCE-EFFE-433C-AB4E-12A5EE8BCD40}" dt="2025-11-17T06:46:32.205" v="1273" actId="478"/>
          <ac:picMkLst>
            <pc:docMk/>
            <pc:sldMk cId="1804717269" sldId="261"/>
            <ac:picMk id="10" creationId="{B9BE6582-4BF6-11C2-9E2E-6C82ADE38EA8}"/>
          </ac:picMkLst>
        </pc:picChg>
        <pc:picChg chg="add del mod">
          <ac:chgData name="Messa, Genevieve E." userId="ad96d819-e510-4154-bf03-ac0803a00cb3" providerId="ADAL" clId="{6C2C4FCE-EFFE-433C-AB4E-12A5EE8BCD40}" dt="2025-11-17T06:46:32.205" v="1273" actId="478"/>
          <ac:picMkLst>
            <pc:docMk/>
            <pc:sldMk cId="1804717269" sldId="261"/>
            <ac:picMk id="26" creationId="{60F3E2E3-F6E1-7DA6-3545-F38C065ED105}"/>
          </ac:picMkLst>
        </pc:picChg>
        <pc:picChg chg="add mod">
          <ac:chgData name="Messa, Genevieve E." userId="ad96d819-e510-4154-bf03-ac0803a00cb3" providerId="ADAL" clId="{6C2C4FCE-EFFE-433C-AB4E-12A5EE8BCD40}" dt="2025-11-17T14:11:23.439" v="1542" actId="164"/>
          <ac:picMkLst>
            <pc:docMk/>
            <pc:sldMk cId="1804717269" sldId="261"/>
            <ac:picMk id="28" creationId="{64E8DDC1-9883-1FBD-DFD8-48A94FAC2F4A}"/>
          </ac:picMkLst>
        </pc:picChg>
        <pc:picChg chg="add mod">
          <ac:chgData name="Messa, Genevieve E." userId="ad96d819-e510-4154-bf03-ac0803a00cb3" providerId="ADAL" clId="{6C2C4FCE-EFFE-433C-AB4E-12A5EE8BCD40}" dt="2025-11-17T14:11:23.439" v="1542" actId="164"/>
          <ac:picMkLst>
            <pc:docMk/>
            <pc:sldMk cId="1804717269" sldId="261"/>
            <ac:picMk id="31" creationId="{64B27627-7FEC-2E49-0517-C4A91F724FDB}"/>
          </ac:picMkLst>
        </pc:picChg>
      </pc:sldChg>
      <pc:sldChg chg="addSp delSp modSp new del mod">
        <pc:chgData name="Messa, Genevieve E." userId="ad96d819-e510-4154-bf03-ac0803a00cb3" providerId="ADAL" clId="{6C2C4FCE-EFFE-433C-AB4E-12A5EE8BCD40}" dt="2025-11-17T02:24:12.381" v="948" actId="47"/>
        <pc:sldMkLst>
          <pc:docMk/>
          <pc:sldMk cId="3201661595" sldId="262"/>
        </pc:sldMkLst>
        <pc:spChg chg="mod">
          <ac:chgData name="Messa, Genevieve E." userId="ad96d819-e510-4154-bf03-ac0803a00cb3" providerId="ADAL" clId="{6C2C4FCE-EFFE-433C-AB4E-12A5EE8BCD40}" dt="2025-11-17T02:04:49.988" v="947" actId="6549"/>
          <ac:spMkLst>
            <pc:docMk/>
            <pc:sldMk cId="3201661595" sldId="262"/>
            <ac:spMk id="2" creationId="{9EAEE78C-298E-A4C2-49D6-AC48E060ADFA}"/>
          </ac:spMkLst>
        </pc:spChg>
        <pc:spChg chg="del mod">
          <ac:chgData name="Messa, Genevieve E." userId="ad96d819-e510-4154-bf03-ac0803a00cb3" providerId="ADAL" clId="{6C2C4FCE-EFFE-433C-AB4E-12A5EE8BCD40}" dt="2025-11-17T02:04:28.034" v="944"/>
          <ac:spMkLst>
            <pc:docMk/>
            <pc:sldMk cId="3201661595" sldId="262"/>
            <ac:spMk id="3" creationId="{41072CA8-0621-E60B-2AE2-7413FEDAECD6}"/>
          </ac:spMkLst>
        </pc:spChg>
        <pc:graphicFrameChg chg="add mod">
          <ac:chgData name="Messa, Genevieve E." userId="ad96d819-e510-4154-bf03-ac0803a00cb3" providerId="ADAL" clId="{6C2C4FCE-EFFE-433C-AB4E-12A5EE8BCD40}" dt="2025-11-17T02:04:28.034" v="944"/>
          <ac:graphicFrameMkLst>
            <pc:docMk/>
            <pc:sldMk cId="3201661595" sldId="262"/>
            <ac:graphicFrameMk id="4" creationId="{27E632F1-D024-D264-8A0E-66DFA5F47F8E}"/>
          </ac:graphicFrameMkLst>
        </pc:graphicFrameChg>
      </pc:sldChg>
      <pc:sldChg chg="modSp new mod modAnim modNotesTx">
        <pc:chgData name="Messa, Genevieve E." userId="ad96d819-e510-4154-bf03-ac0803a00cb3" providerId="ADAL" clId="{6C2C4FCE-EFFE-433C-AB4E-12A5EE8BCD40}" dt="2025-11-18T23:45:44.003" v="12233" actId="5793"/>
        <pc:sldMkLst>
          <pc:docMk/>
          <pc:sldMk cId="1147572461" sldId="263"/>
        </pc:sldMkLst>
        <pc:spChg chg="mod">
          <ac:chgData name="Messa, Genevieve E." userId="ad96d819-e510-4154-bf03-ac0803a00cb3" providerId="ADAL" clId="{6C2C4FCE-EFFE-433C-AB4E-12A5EE8BCD40}" dt="2025-11-17T05:56:28.819" v="1213" actId="20577"/>
          <ac:spMkLst>
            <pc:docMk/>
            <pc:sldMk cId="1147572461" sldId="263"/>
            <ac:spMk id="2" creationId="{A0510FE1-282E-3375-78EC-222F192BAE4E}"/>
          </ac:spMkLst>
        </pc:spChg>
        <pc:spChg chg="mod">
          <ac:chgData name="Messa, Genevieve E." userId="ad96d819-e510-4154-bf03-ac0803a00cb3" providerId="ADAL" clId="{6C2C4FCE-EFFE-433C-AB4E-12A5EE8BCD40}" dt="2025-11-18T20:07:39.701" v="10603" actId="20577"/>
          <ac:spMkLst>
            <pc:docMk/>
            <pc:sldMk cId="1147572461" sldId="263"/>
            <ac:spMk id="3" creationId="{99225D9E-51DE-335C-AB9E-1C2D3A0F31D7}"/>
          </ac:spMkLst>
        </pc:spChg>
      </pc:sldChg>
      <pc:sldChg chg="addSp delSp modSp new add del mod setBg modNotesTx">
        <pc:chgData name="Messa, Genevieve E." userId="ad96d819-e510-4154-bf03-ac0803a00cb3" providerId="ADAL" clId="{6C2C4FCE-EFFE-433C-AB4E-12A5EE8BCD40}" dt="2025-11-18T04:13:46.111" v="6507" actId="47"/>
        <pc:sldMkLst>
          <pc:docMk/>
          <pc:sldMk cId="1369515247" sldId="264"/>
        </pc:sldMkLst>
        <pc:spChg chg="mod">
          <ac:chgData name="Messa, Genevieve E." userId="ad96d819-e510-4154-bf03-ac0803a00cb3" providerId="ADAL" clId="{6C2C4FCE-EFFE-433C-AB4E-12A5EE8BCD40}" dt="2025-11-17T14:36:13.179" v="1649" actId="26606"/>
          <ac:spMkLst>
            <pc:docMk/>
            <pc:sldMk cId="1369515247" sldId="264"/>
            <ac:spMk id="2" creationId="{7FCA4C5D-8E50-8598-D0F5-5EC26AB2D769}"/>
          </ac:spMkLst>
        </pc:spChg>
        <pc:spChg chg="del">
          <ac:chgData name="Messa, Genevieve E." userId="ad96d819-e510-4154-bf03-ac0803a00cb3" providerId="ADAL" clId="{6C2C4FCE-EFFE-433C-AB4E-12A5EE8BCD40}" dt="2025-11-17T14:36:10.093" v="1646" actId="478"/>
          <ac:spMkLst>
            <pc:docMk/>
            <pc:sldMk cId="1369515247" sldId="264"/>
            <ac:spMk id="3" creationId="{9D9EBAF4-467C-0F81-551D-609E454ACE99}"/>
          </ac:spMkLst>
        </pc:spChg>
        <pc:spChg chg="add mod">
          <ac:chgData name="Messa, Genevieve E." userId="ad96d819-e510-4154-bf03-ac0803a00cb3" providerId="ADAL" clId="{6C2C4FCE-EFFE-433C-AB4E-12A5EE8BCD40}" dt="2025-11-17T17:19:06.529" v="2813" actId="1076"/>
          <ac:spMkLst>
            <pc:docMk/>
            <pc:sldMk cId="1369515247" sldId="264"/>
            <ac:spMk id="6" creationId="{D0A0E7C0-5625-AED8-A831-83B3DD92EEFE}"/>
          </ac:spMkLst>
        </pc:spChg>
        <pc:spChg chg="add del">
          <ac:chgData name="Messa, Genevieve E." userId="ad96d819-e510-4154-bf03-ac0803a00cb3" providerId="ADAL" clId="{6C2C4FCE-EFFE-433C-AB4E-12A5EE8BCD40}" dt="2025-11-17T16:18:14.904" v="2278" actId="26606"/>
          <ac:spMkLst>
            <pc:docMk/>
            <pc:sldMk cId="1369515247" sldId="264"/>
            <ac:spMk id="9" creationId="{53F29798-D584-4792-9B62-3F5F5C36D619}"/>
          </ac:spMkLst>
        </pc:spChg>
        <pc:spChg chg="add">
          <ac:chgData name="Messa, Genevieve E." userId="ad96d819-e510-4154-bf03-ac0803a00cb3" providerId="ADAL" clId="{6C2C4FCE-EFFE-433C-AB4E-12A5EE8BCD40}" dt="2025-11-17T16:18:14.904" v="2278" actId="26606"/>
          <ac:spMkLst>
            <pc:docMk/>
            <pc:sldMk cId="1369515247" sldId="264"/>
            <ac:spMk id="14" creationId="{53F29798-D584-4792-9B62-3F5F5C36D619}"/>
          </ac:spMkLst>
        </pc:spChg>
        <pc:graphicFrameChg chg="add del mod">
          <ac:chgData name="Messa, Genevieve E." userId="ad96d819-e510-4154-bf03-ac0803a00cb3" providerId="ADAL" clId="{6C2C4FCE-EFFE-433C-AB4E-12A5EE8BCD40}" dt="2025-11-17T16:18:01.943" v="2275" actId="478"/>
          <ac:graphicFrameMkLst>
            <pc:docMk/>
            <pc:sldMk cId="1369515247" sldId="264"/>
            <ac:graphicFrameMk id="4" creationId="{F314FA70-3951-39C0-9CED-8201C3274040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7T17:18:14.349" v="2805" actId="478"/>
          <ac:graphicFrameMkLst>
            <pc:docMk/>
            <pc:sldMk cId="1369515247" sldId="264"/>
            <ac:graphicFrameMk id="5" creationId="{F314FA70-3951-39C0-9CED-8201C3274040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7T17:23:27.337" v="2900" actId="478"/>
          <ac:graphicFrameMkLst>
            <pc:docMk/>
            <pc:sldMk cId="1369515247" sldId="264"/>
            <ac:graphicFrameMk id="7" creationId="{F314FA70-3951-39C0-9CED-8201C3274040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7T17:24:38.650" v="2910" actId="478"/>
          <ac:graphicFrameMkLst>
            <pc:docMk/>
            <pc:sldMk cId="1369515247" sldId="264"/>
            <ac:graphicFrameMk id="8" creationId="{F314FA70-3951-39C0-9CED-8201C3274040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7:24:41.477" v="2911" actId="1076"/>
          <ac:graphicFrameMkLst>
            <pc:docMk/>
            <pc:sldMk cId="1369515247" sldId="264"/>
            <ac:graphicFrameMk id="10" creationId="{F314FA70-3951-39C0-9CED-8201C3274040}"/>
          </ac:graphicFrameMkLst>
        </pc:graphicFrameChg>
      </pc:sldChg>
      <pc:sldChg chg="modSp new mod modAnim modNotesTx">
        <pc:chgData name="Messa, Genevieve E." userId="ad96d819-e510-4154-bf03-ac0803a00cb3" providerId="ADAL" clId="{6C2C4FCE-EFFE-433C-AB4E-12A5EE8BCD40}" dt="2025-11-18T23:45:56.725" v="12236" actId="5793"/>
        <pc:sldMkLst>
          <pc:docMk/>
          <pc:sldMk cId="1641491538" sldId="265"/>
        </pc:sldMkLst>
        <pc:spChg chg="mod">
          <ac:chgData name="Messa, Genevieve E." userId="ad96d819-e510-4154-bf03-ac0803a00cb3" providerId="ADAL" clId="{6C2C4FCE-EFFE-433C-AB4E-12A5EE8BCD40}" dt="2025-11-17T02:33:14.833" v="1032"/>
          <ac:spMkLst>
            <pc:docMk/>
            <pc:sldMk cId="1641491538" sldId="265"/>
            <ac:spMk id="2" creationId="{A969B228-D947-57DE-66BE-E7D398D35B8D}"/>
          </ac:spMkLst>
        </pc:spChg>
        <pc:spChg chg="mod">
          <ac:chgData name="Messa, Genevieve E." userId="ad96d819-e510-4154-bf03-ac0803a00cb3" providerId="ADAL" clId="{6C2C4FCE-EFFE-433C-AB4E-12A5EE8BCD40}" dt="2025-11-18T20:00:18.117" v="10152" actId="20577"/>
          <ac:spMkLst>
            <pc:docMk/>
            <pc:sldMk cId="1641491538" sldId="265"/>
            <ac:spMk id="3" creationId="{A4423710-0729-B663-299A-7B79C790C3E6}"/>
          </ac:spMkLst>
        </pc:spChg>
      </pc:sldChg>
      <pc:sldChg chg="modSp new mod modAnim modNotesTx">
        <pc:chgData name="Messa, Genevieve E." userId="ad96d819-e510-4154-bf03-ac0803a00cb3" providerId="ADAL" clId="{6C2C4FCE-EFFE-433C-AB4E-12A5EE8BCD40}" dt="2025-11-18T23:45:50.232" v="12235" actId="20577"/>
        <pc:sldMkLst>
          <pc:docMk/>
          <pc:sldMk cId="802461629" sldId="266"/>
        </pc:sldMkLst>
        <pc:spChg chg="mod">
          <ac:chgData name="Messa, Genevieve E." userId="ad96d819-e510-4154-bf03-ac0803a00cb3" providerId="ADAL" clId="{6C2C4FCE-EFFE-433C-AB4E-12A5EE8BCD40}" dt="2025-11-18T20:11:12.870" v="10769" actId="20577"/>
          <ac:spMkLst>
            <pc:docMk/>
            <pc:sldMk cId="802461629" sldId="266"/>
            <ac:spMk id="2" creationId="{38124AD8-58C5-A6A4-0797-1B030F2A0304}"/>
          </ac:spMkLst>
        </pc:spChg>
        <pc:spChg chg="mod">
          <ac:chgData name="Messa, Genevieve E." userId="ad96d819-e510-4154-bf03-ac0803a00cb3" providerId="ADAL" clId="{6C2C4FCE-EFFE-433C-AB4E-12A5EE8BCD40}" dt="2025-11-18T20:20:50.694" v="11593" actId="20577"/>
          <ac:spMkLst>
            <pc:docMk/>
            <pc:sldMk cId="802461629" sldId="266"/>
            <ac:spMk id="3" creationId="{9A868B01-86F3-A6B6-315A-AD84AD80EEED}"/>
          </ac:spMkLst>
        </pc:spChg>
      </pc:sldChg>
      <pc:sldChg chg="modSp new del mod">
        <pc:chgData name="Messa, Genevieve E." userId="ad96d819-e510-4154-bf03-ac0803a00cb3" providerId="ADAL" clId="{6C2C4FCE-EFFE-433C-AB4E-12A5EE8BCD40}" dt="2025-11-18T20:03:50.905" v="10421" actId="47"/>
        <pc:sldMkLst>
          <pc:docMk/>
          <pc:sldMk cId="149888705" sldId="267"/>
        </pc:sldMkLst>
        <pc:spChg chg="mod">
          <ac:chgData name="Messa, Genevieve E." userId="ad96d819-e510-4154-bf03-ac0803a00cb3" providerId="ADAL" clId="{6C2C4FCE-EFFE-433C-AB4E-12A5EE8BCD40}" dt="2025-11-17T02:33:43.980" v="1057" actId="20577"/>
          <ac:spMkLst>
            <pc:docMk/>
            <pc:sldMk cId="149888705" sldId="267"/>
            <ac:spMk id="2" creationId="{E00D624D-A76B-5CA0-9F5D-48C302E554FD}"/>
          </ac:spMkLst>
        </pc:spChg>
      </pc:sldChg>
      <pc:sldChg chg="addSp delSp modSp new del mod">
        <pc:chgData name="Messa, Genevieve E." userId="ad96d819-e510-4154-bf03-ac0803a00cb3" providerId="ADAL" clId="{6C2C4FCE-EFFE-433C-AB4E-12A5EE8BCD40}" dt="2025-11-17T02:41:51.694" v="1061" actId="47"/>
        <pc:sldMkLst>
          <pc:docMk/>
          <pc:sldMk cId="458402584" sldId="268"/>
        </pc:sldMkLst>
        <pc:spChg chg="del">
          <ac:chgData name="Messa, Genevieve E." userId="ad96d819-e510-4154-bf03-ac0803a00cb3" providerId="ADAL" clId="{6C2C4FCE-EFFE-433C-AB4E-12A5EE8BCD40}" dt="2025-11-17T02:41:29.660" v="1059"/>
          <ac:spMkLst>
            <pc:docMk/>
            <pc:sldMk cId="458402584" sldId="268"/>
            <ac:spMk id="3" creationId="{C8645998-2CA7-1FFE-D426-42E2AC7C8D9B}"/>
          </ac:spMkLst>
        </pc:spChg>
        <pc:graphicFrameChg chg="add mod modGraphic">
          <ac:chgData name="Messa, Genevieve E." userId="ad96d819-e510-4154-bf03-ac0803a00cb3" providerId="ADAL" clId="{6C2C4FCE-EFFE-433C-AB4E-12A5EE8BCD40}" dt="2025-11-17T02:41:49.447" v="1060" actId="6549"/>
          <ac:graphicFrameMkLst>
            <pc:docMk/>
            <pc:sldMk cId="458402584" sldId="268"/>
            <ac:graphicFrameMk id="4" creationId="{447B1C74-41E3-5E83-A301-9E9A1D2B63C3}"/>
          </ac:graphicFrameMkLst>
        </pc:graphicFrameChg>
      </pc:sldChg>
      <pc:sldChg chg="addSp delSp modSp new del mod">
        <pc:chgData name="Messa, Genevieve E." userId="ad96d819-e510-4154-bf03-ac0803a00cb3" providerId="ADAL" clId="{6C2C4FCE-EFFE-433C-AB4E-12A5EE8BCD40}" dt="2025-11-17T06:46:24.237" v="1272" actId="47"/>
        <pc:sldMkLst>
          <pc:docMk/>
          <pc:sldMk cId="2555486168" sldId="268"/>
        </pc:sldMkLst>
        <pc:spChg chg="del">
          <ac:chgData name="Messa, Genevieve E." userId="ad96d819-e510-4154-bf03-ac0803a00cb3" providerId="ADAL" clId="{6C2C4FCE-EFFE-433C-AB4E-12A5EE8BCD40}" dt="2025-11-17T06:45:25.030" v="1270"/>
          <ac:spMkLst>
            <pc:docMk/>
            <pc:sldMk cId="2555486168" sldId="268"/>
            <ac:spMk id="3" creationId="{02E19CD5-61D8-94B4-52EA-5391F548C07C}"/>
          </ac:spMkLst>
        </pc:spChg>
        <pc:graphicFrameChg chg="add mod modGraphic">
          <ac:chgData name="Messa, Genevieve E." userId="ad96d819-e510-4154-bf03-ac0803a00cb3" providerId="ADAL" clId="{6C2C4FCE-EFFE-433C-AB4E-12A5EE8BCD40}" dt="2025-11-17T06:46:22.354" v="1271" actId="2164"/>
          <ac:graphicFrameMkLst>
            <pc:docMk/>
            <pc:sldMk cId="2555486168" sldId="268"/>
            <ac:graphicFrameMk id="4" creationId="{B6EE62E0-926A-DE88-9E46-4ACF23F4ACA9}"/>
          </ac:graphicFrameMkLst>
        </pc:graphicFrameChg>
      </pc:sldChg>
      <pc:sldChg chg="add del">
        <pc:chgData name="Messa, Genevieve E." userId="ad96d819-e510-4154-bf03-ac0803a00cb3" providerId="ADAL" clId="{6C2C4FCE-EFFE-433C-AB4E-12A5EE8BCD40}" dt="2025-11-17T14:10:44.317" v="1520"/>
        <pc:sldMkLst>
          <pc:docMk/>
          <pc:sldMk cId="2697665181" sldId="268"/>
        </pc:sldMkLst>
      </pc:sldChg>
      <pc:sldChg chg="addSp delSp modSp new del mod">
        <pc:chgData name="Messa, Genevieve E." userId="ad96d819-e510-4154-bf03-ac0803a00cb3" providerId="ADAL" clId="{6C2C4FCE-EFFE-433C-AB4E-12A5EE8BCD40}" dt="2025-11-17T06:24:47.404" v="1228" actId="47"/>
        <pc:sldMkLst>
          <pc:docMk/>
          <pc:sldMk cId="3188911439" sldId="268"/>
        </pc:sldMkLst>
        <pc:spChg chg="del">
          <ac:chgData name="Messa, Genevieve E." userId="ad96d819-e510-4154-bf03-ac0803a00cb3" providerId="ADAL" clId="{6C2C4FCE-EFFE-433C-AB4E-12A5EE8BCD40}" dt="2025-11-17T06:09:20.012" v="1221"/>
          <ac:spMkLst>
            <pc:docMk/>
            <pc:sldMk cId="3188911439" sldId="268"/>
            <ac:spMk id="3" creationId="{5776CFAD-FB35-EFCB-F5C1-F9BAAB7D954D}"/>
          </ac:spMkLst>
        </pc:spChg>
        <pc:spChg chg="add mod">
          <ac:chgData name="Messa, Genevieve E." userId="ad96d819-e510-4154-bf03-ac0803a00cb3" providerId="ADAL" clId="{6C2C4FCE-EFFE-433C-AB4E-12A5EE8BCD40}" dt="2025-11-17T06:10:28.056" v="1227" actId="478"/>
          <ac:spMkLst>
            <pc:docMk/>
            <pc:sldMk cId="3188911439" sldId="268"/>
            <ac:spMk id="6" creationId="{36E05F8C-68F2-5BE1-C289-0944B168E38B}"/>
          </ac:spMkLst>
        </pc:spChg>
        <pc:graphicFrameChg chg="add del mod modGraphic">
          <ac:chgData name="Messa, Genevieve E." userId="ad96d819-e510-4154-bf03-ac0803a00cb3" providerId="ADAL" clId="{6C2C4FCE-EFFE-433C-AB4E-12A5EE8BCD40}" dt="2025-11-17T06:10:28.056" v="1227" actId="478"/>
          <ac:graphicFrameMkLst>
            <pc:docMk/>
            <pc:sldMk cId="3188911439" sldId="268"/>
            <ac:graphicFrameMk id="4" creationId="{A3175C5A-7F3B-28CE-8E09-79E74FD085E1}"/>
          </ac:graphicFrameMkLst>
        </pc:graphicFrameChg>
      </pc:sldChg>
      <pc:sldChg chg="addSp delSp modSp add mod modAnim modNotesTx">
        <pc:chgData name="Messa, Genevieve E." userId="ad96d819-e510-4154-bf03-ac0803a00cb3" providerId="ADAL" clId="{6C2C4FCE-EFFE-433C-AB4E-12A5EE8BCD40}" dt="2025-11-18T23:46:34.521" v="12240" actId="20577"/>
        <pc:sldMkLst>
          <pc:docMk/>
          <pc:sldMk cId="4145765834" sldId="268"/>
        </pc:sldMkLst>
        <pc:spChg chg="del mod">
          <ac:chgData name="Messa, Genevieve E." userId="ad96d819-e510-4154-bf03-ac0803a00cb3" providerId="ADAL" clId="{6C2C4FCE-EFFE-433C-AB4E-12A5EE8BCD40}" dt="2025-11-18T02:56:02.805" v="5346" actId="478"/>
          <ac:spMkLst>
            <pc:docMk/>
            <pc:sldMk cId="4145765834" sldId="268"/>
            <ac:spMk id="3" creationId="{1C6C69FF-E761-354C-2DBB-8A5502152558}"/>
          </ac:spMkLst>
        </pc:spChg>
        <pc:spChg chg="add del mod">
          <ac:chgData name="Messa, Genevieve E." userId="ad96d819-e510-4154-bf03-ac0803a00cb3" providerId="ADAL" clId="{6C2C4FCE-EFFE-433C-AB4E-12A5EE8BCD40}" dt="2025-11-18T02:56:33.937" v="5352" actId="478"/>
          <ac:spMkLst>
            <pc:docMk/>
            <pc:sldMk cId="4145765834" sldId="268"/>
            <ac:spMk id="5" creationId="{7CCD40CB-DE55-A857-5D09-C5CDEE8BBD70}"/>
          </ac:spMkLst>
        </pc:spChg>
        <pc:grpChg chg="add del mod">
          <ac:chgData name="Messa, Genevieve E." userId="ad96d819-e510-4154-bf03-ac0803a00cb3" providerId="ADAL" clId="{6C2C4FCE-EFFE-433C-AB4E-12A5EE8BCD40}" dt="2025-11-18T03:03:38.299" v="5442" actId="165"/>
          <ac:grpSpMkLst>
            <pc:docMk/>
            <pc:sldMk cId="4145765834" sldId="268"/>
            <ac:grpSpMk id="13" creationId="{971EA9F8-93A3-47EC-F9F7-A63976E983AB}"/>
          </ac:grpSpMkLst>
        </pc:grpChg>
        <pc:grpChg chg="add del mod">
          <ac:chgData name="Messa, Genevieve E." userId="ad96d819-e510-4154-bf03-ac0803a00cb3" providerId="ADAL" clId="{6C2C4FCE-EFFE-433C-AB4E-12A5EE8BCD40}" dt="2025-11-18T03:10:48.293" v="5518" actId="165"/>
          <ac:grpSpMkLst>
            <pc:docMk/>
            <pc:sldMk cId="4145765834" sldId="268"/>
            <ac:grpSpMk id="14" creationId="{9132E092-2269-C685-D83A-0C7B4E4219E9}"/>
          </ac:grpSpMkLst>
        </pc:grpChg>
        <pc:graphicFrameChg chg="add mod">
          <ac:chgData name="Messa, Genevieve E." userId="ad96d819-e510-4154-bf03-ac0803a00cb3" providerId="ADAL" clId="{6C2C4FCE-EFFE-433C-AB4E-12A5EE8BCD40}" dt="2025-11-18T02:56:48.458" v="5355"/>
          <ac:graphicFrameMkLst>
            <pc:docMk/>
            <pc:sldMk cId="4145765834" sldId="268"/>
            <ac:graphicFrameMk id="6" creationId="{2FE01978-7C65-82FE-B4ED-40763E53FE25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3:00:35.381" v="5393" actId="21"/>
          <ac:graphicFrameMkLst>
            <pc:docMk/>
            <pc:sldMk cId="4145765834" sldId="268"/>
            <ac:graphicFrameMk id="7" creationId="{2FE01978-7C65-82FE-B4ED-40763E53FE25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3:00:35.381" v="5393" actId="21"/>
          <ac:graphicFrameMkLst>
            <pc:docMk/>
            <pc:sldMk cId="4145765834" sldId="268"/>
            <ac:graphicFrameMk id="8" creationId="{82843B81-BCF5-E3D8-AEAB-69C2489DBA6F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2:57:55.344" v="5365" actId="478"/>
          <ac:graphicFrameMkLst>
            <pc:docMk/>
            <pc:sldMk cId="4145765834" sldId="268"/>
            <ac:graphicFrameMk id="9" creationId="{9F116338-F92A-B95A-3713-9F7943D33A1B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2:58:06.851" v="5369" actId="478"/>
          <ac:graphicFrameMkLst>
            <pc:docMk/>
            <pc:sldMk cId="4145765834" sldId="268"/>
            <ac:graphicFrameMk id="10" creationId="{C4D8EDBD-2545-C843-473C-2B3DD8100E5E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8T03:10:43.569" v="5514" actId="478"/>
          <ac:graphicFrameMkLst>
            <pc:docMk/>
            <pc:sldMk cId="4145765834" sldId="268"/>
            <ac:graphicFrameMk id="11" creationId="{2FE01978-7C65-82FE-B4ED-40763E53FE25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8T03:10:43.569" v="5514" actId="478"/>
          <ac:graphicFrameMkLst>
            <pc:docMk/>
            <pc:sldMk cId="4145765834" sldId="268"/>
            <ac:graphicFrameMk id="12" creationId="{82843B81-BCF5-E3D8-AEAB-69C2489DBA6F}"/>
          </ac:graphicFrameMkLst>
        </pc:graphicFrameChg>
        <pc:graphicFrameChg chg="mod topLvl">
          <ac:chgData name="Messa, Genevieve E." userId="ad96d819-e510-4154-bf03-ac0803a00cb3" providerId="ADAL" clId="{6C2C4FCE-EFFE-433C-AB4E-12A5EE8BCD40}" dt="2025-11-18T03:10:48.293" v="5518" actId="165"/>
          <ac:graphicFrameMkLst>
            <pc:docMk/>
            <pc:sldMk cId="4145765834" sldId="268"/>
            <ac:graphicFrameMk id="15" creationId="{1C450D27-F8A9-F5D6-999E-9D052CC2D3D6}"/>
          </ac:graphicFrameMkLst>
        </pc:graphicFrameChg>
        <pc:graphicFrameChg chg="mod topLvl">
          <ac:chgData name="Messa, Genevieve E." userId="ad96d819-e510-4154-bf03-ac0803a00cb3" providerId="ADAL" clId="{6C2C4FCE-EFFE-433C-AB4E-12A5EE8BCD40}" dt="2025-11-18T04:35:53.673" v="6997" actId="20577"/>
          <ac:graphicFrameMkLst>
            <pc:docMk/>
            <pc:sldMk cId="4145765834" sldId="268"/>
            <ac:graphicFrameMk id="16" creationId="{919C5482-011C-9D00-214A-29B331D9BB1F}"/>
          </ac:graphicFrameMkLst>
        </pc:graphicFrameChg>
      </pc:sldChg>
      <pc:sldChg chg="addSp delSp modSp new del mod modNotesTx">
        <pc:chgData name="Messa, Genevieve E." userId="ad96d819-e510-4154-bf03-ac0803a00cb3" providerId="ADAL" clId="{6C2C4FCE-EFFE-433C-AB4E-12A5EE8BCD40}" dt="2025-11-17T16:26:27.642" v="2434" actId="47"/>
        <pc:sldMkLst>
          <pc:docMk/>
          <pc:sldMk cId="3258935018" sldId="269"/>
        </pc:sldMkLst>
        <pc:spChg chg="mod">
          <ac:chgData name="Messa, Genevieve E." userId="ad96d819-e510-4154-bf03-ac0803a00cb3" providerId="ADAL" clId="{6C2C4FCE-EFFE-433C-AB4E-12A5EE8BCD40}" dt="2025-11-17T16:18:25.723" v="2280"/>
          <ac:spMkLst>
            <pc:docMk/>
            <pc:sldMk cId="3258935018" sldId="269"/>
            <ac:spMk id="2" creationId="{B00C0DDC-B80F-4212-3BAE-5CE5087B8C0C}"/>
          </ac:spMkLst>
        </pc:spChg>
        <pc:spChg chg="del">
          <ac:chgData name="Messa, Genevieve E." userId="ad96d819-e510-4154-bf03-ac0803a00cb3" providerId="ADAL" clId="{6C2C4FCE-EFFE-433C-AB4E-12A5EE8BCD40}" dt="2025-11-17T16:22:41.680" v="2405" actId="478"/>
          <ac:spMkLst>
            <pc:docMk/>
            <pc:sldMk cId="3258935018" sldId="269"/>
            <ac:spMk id="3" creationId="{25D78449-3EE0-C8FF-5482-8E7A3819B2CF}"/>
          </ac:spMkLst>
        </pc:spChg>
        <pc:spChg chg="add mod">
          <ac:chgData name="Messa, Genevieve E." userId="ad96d819-e510-4154-bf03-ac0803a00cb3" providerId="ADAL" clId="{6C2C4FCE-EFFE-433C-AB4E-12A5EE8BCD40}" dt="2025-11-17T16:22:35.593" v="2404" actId="20577"/>
          <ac:spMkLst>
            <pc:docMk/>
            <pc:sldMk cId="3258935018" sldId="269"/>
            <ac:spMk id="4" creationId="{082F0C95-14F3-2487-F060-00E77851862D}"/>
          </ac:spMkLst>
        </pc:spChg>
        <pc:graphicFrameChg chg="add mod">
          <ac:chgData name="Messa, Genevieve E." userId="ad96d819-e510-4154-bf03-ac0803a00cb3" providerId="ADAL" clId="{6C2C4FCE-EFFE-433C-AB4E-12A5EE8BCD40}" dt="2025-11-17T16:26:10.043" v="2428"/>
          <ac:graphicFrameMkLst>
            <pc:docMk/>
            <pc:sldMk cId="3258935018" sldId="269"/>
            <ac:graphicFrameMk id="5" creationId="{CB09F19B-D5DF-B445-5ECD-85B9A5590464}"/>
          </ac:graphicFrameMkLst>
        </pc:graphicFrameChg>
      </pc:sldChg>
      <pc:sldChg chg="modSp add del mod">
        <pc:chgData name="Messa, Genevieve E." userId="ad96d819-e510-4154-bf03-ac0803a00cb3" providerId="ADAL" clId="{6C2C4FCE-EFFE-433C-AB4E-12A5EE8BCD40}" dt="2025-11-17T16:40:02.263" v="2560" actId="47"/>
        <pc:sldMkLst>
          <pc:docMk/>
          <pc:sldMk cId="397273623" sldId="270"/>
        </pc:sldMkLst>
        <pc:spChg chg="mod">
          <ac:chgData name="Messa, Genevieve E." userId="ad96d819-e510-4154-bf03-ac0803a00cb3" providerId="ADAL" clId="{6C2C4FCE-EFFE-433C-AB4E-12A5EE8BCD40}" dt="2025-11-17T16:22:58.186" v="2418" actId="20577"/>
          <ac:spMkLst>
            <pc:docMk/>
            <pc:sldMk cId="397273623" sldId="270"/>
            <ac:spMk id="4" creationId="{F7ECDF4B-F9B3-D61B-2E04-B845E9AD5C25}"/>
          </ac:spMkLst>
        </pc:spChg>
      </pc:sldChg>
      <pc:sldChg chg="addSp delSp modSp add del mod setBg">
        <pc:chgData name="Messa, Genevieve E." userId="ad96d819-e510-4154-bf03-ac0803a00cb3" providerId="ADAL" clId="{6C2C4FCE-EFFE-433C-AB4E-12A5EE8BCD40}" dt="2025-11-18T04:37:01.018" v="7002" actId="47"/>
        <pc:sldMkLst>
          <pc:docMk/>
          <pc:sldMk cId="2411724815" sldId="271"/>
        </pc:sldMkLst>
        <pc:spChg chg="mod">
          <ac:chgData name="Messa, Genevieve E." userId="ad96d819-e510-4154-bf03-ac0803a00cb3" providerId="ADAL" clId="{6C2C4FCE-EFFE-433C-AB4E-12A5EE8BCD40}" dt="2025-11-17T16:26:15.875" v="2431" actId="26606"/>
          <ac:spMkLst>
            <pc:docMk/>
            <pc:sldMk cId="2411724815" sldId="271"/>
            <ac:spMk id="2" creationId="{E5C2B2F0-CA6A-65D4-ECFC-A7A65B494C50}"/>
          </ac:spMkLst>
        </pc:spChg>
        <pc:spChg chg="del">
          <ac:chgData name="Messa, Genevieve E." userId="ad96d819-e510-4154-bf03-ac0803a00cb3" providerId="ADAL" clId="{6C2C4FCE-EFFE-433C-AB4E-12A5EE8BCD40}" dt="2025-11-17T16:24:42.070" v="2425" actId="478"/>
          <ac:spMkLst>
            <pc:docMk/>
            <pc:sldMk cId="2411724815" sldId="271"/>
            <ac:spMk id="4" creationId="{51E82A9A-915E-144E-0895-26DBF3FFCB15}"/>
          </ac:spMkLst>
        </pc:spChg>
        <pc:spChg chg="add mod">
          <ac:chgData name="Messa, Genevieve E." userId="ad96d819-e510-4154-bf03-ac0803a00cb3" providerId="ADAL" clId="{6C2C4FCE-EFFE-433C-AB4E-12A5EE8BCD40}" dt="2025-11-17T16:26:21.840" v="2433"/>
          <ac:spMkLst>
            <pc:docMk/>
            <pc:sldMk cId="2411724815" sldId="271"/>
            <ac:spMk id="5" creationId="{1A09FBC9-FA31-2360-A39D-424FE88D7D49}"/>
          </ac:spMkLst>
        </pc:spChg>
        <pc:spChg chg="add del mod">
          <ac:chgData name="Messa, Genevieve E." userId="ad96d819-e510-4154-bf03-ac0803a00cb3" providerId="ADAL" clId="{6C2C4FCE-EFFE-433C-AB4E-12A5EE8BCD40}" dt="2025-11-17T16:27:17.762" v="2440" actId="478"/>
          <ac:spMkLst>
            <pc:docMk/>
            <pc:sldMk cId="2411724815" sldId="271"/>
            <ac:spMk id="6" creationId="{A8B8CA40-FF65-684F-519D-30FE00609683}"/>
          </ac:spMkLst>
        </pc:spChg>
        <pc:spChg chg="add">
          <ac:chgData name="Messa, Genevieve E." userId="ad96d819-e510-4154-bf03-ac0803a00cb3" providerId="ADAL" clId="{6C2C4FCE-EFFE-433C-AB4E-12A5EE8BCD40}" dt="2025-11-17T16:26:15.875" v="2431" actId="26606"/>
          <ac:spMkLst>
            <pc:docMk/>
            <pc:sldMk cId="2411724815" sldId="271"/>
            <ac:spMk id="8" creationId="{53F29798-D584-4792-9B62-3F5F5C36D619}"/>
          </ac:spMkLst>
        </pc:spChg>
        <pc:spChg chg="add del mod">
          <ac:chgData name="Messa, Genevieve E." userId="ad96d819-e510-4154-bf03-ac0803a00cb3" providerId="ADAL" clId="{6C2C4FCE-EFFE-433C-AB4E-12A5EE8BCD40}" dt="2025-11-17T16:27:17.762" v="2440" actId="478"/>
          <ac:spMkLst>
            <pc:docMk/>
            <pc:sldMk cId="2411724815" sldId="271"/>
            <ac:spMk id="9" creationId="{7E2E260A-0E72-9534-604E-0673BB9B6EA0}"/>
          </ac:spMkLst>
        </pc:spChg>
        <pc:graphicFrameChg chg="add del mod">
          <ac:chgData name="Messa, Genevieve E." userId="ad96d819-e510-4154-bf03-ac0803a00cb3" providerId="ADAL" clId="{6C2C4FCE-EFFE-433C-AB4E-12A5EE8BCD40}" dt="2025-11-17T17:32:10.009" v="3121" actId="478"/>
          <ac:graphicFrameMkLst>
            <pc:docMk/>
            <pc:sldMk cId="2411724815" sldId="271"/>
            <ac:graphicFrameMk id="3" creationId="{CB09F19B-D5DF-B445-5ECD-85B9A5590464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7T16:27:17.762" v="2440" actId="478"/>
          <ac:graphicFrameMkLst>
            <pc:docMk/>
            <pc:sldMk cId="2411724815" sldId="271"/>
            <ac:graphicFrameMk id="7" creationId="{F80B0396-7494-2617-5ECF-7F74B876C0FE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7:32:16.765" v="3124" actId="1076"/>
          <ac:graphicFrameMkLst>
            <pc:docMk/>
            <pc:sldMk cId="2411724815" sldId="271"/>
            <ac:graphicFrameMk id="10" creationId="{CB09F19B-D5DF-B445-5ECD-85B9A5590464}"/>
          </ac:graphicFrameMkLst>
        </pc:graphicFrameChg>
      </pc:sldChg>
      <pc:sldChg chg="addSp delSp add del setBg delDesignElem">
        <pc:chgData name="Messa, Genevieve E." userId="ad96d819-e510-4154-bf03-ac0803a00cb3" providerId="ADAL" clId="{6C2C4FCE-EFFE-433C-AB4E-12A5EE8BCD40}" dt="2025-11-17T16:24:35.650" v="2423"/>
        <pc:sldMkLst>
          <pc:docMk/>
          <pc:sldMk cId="4244627521" sldId="271"/>
        </pc:sldMkLst>
        <pc:spChg chg="add del">
          <ac:chgData name="Messa, Genevieve E." userId="ad96d819-e510-4154-bf03-ac0803a00cb3" providerId="ADAL" clId="{6C2C4FCE-EFFE-433C-AB4E-12A5EE8BCD40}" dt="2025-11-17T16:24:35.650" v="2423"/>
          <ac:spMkLst>
            <pc:docMk/>
            <pc:sldMk cId="4244627521" sldId="271"/>
            <ac:spMk id="14" creationId="{3B4B1915-1622-F86D-D7A7-3D4079BB9EDE}"/>
          </ac:spMkLst>
        </pc:spChg>
      </pc:sldChg>
      <pc:sldChg chg="addSp delSp modSp add del mod setBg delDesignElem">
        <pc:chgData name="Messa, Genevieve E." userId="ad96d819-e510-4154-bf03-ac0803a00cb3" providerId="ADAL" clId="{6C2C4FCE-EFFE-433C-AB4E-12A5EE8BCD40}" dt="2025-11-17T16:39:28.959" v="2543" actId="47"/>
        <pc:sldMkLst>
          <pc:docMk/>
          <pc:sldMk cId="685442449" sldId="272"/>
        </pc:sldMkLst>
        <pc:spChg chg="del">
          <ac:chgData name="Messa, Genevieve E." userId="ad96d819-e510-4154-bf03-ac0803a00cb3" providerId="ADAL" clId="{6C2C4FCE-EFFE-433C-AB4E-12A5EE8BCD40}" dt="2025-11-17T16:28:12.812" v="2456" actId="478"/>
          <ac:spMkLst>
            <pc:docMk/>
            <pc:sldMk cId="685442449" sldId="272"/>
            <ac:spMk id="5" creationId="{9197C164-C0E6-B9C6-93C3-C981EBA2618F}"/>
          </ac:spMkLst>
        </pc:spChg>
        <pc:spChg chg="del">
          <ac:chgData name="Messa, Genevieve E." userId="ad96d819-e510-4154-bf03-ac0803a00cb3" providerId="ADAL" clId="{6C2C4FCE-EFFE-433C-AB4E-12A5EE8BCD40}" dt="2025-11-17T16:28:08.553" v="2454"/>
          <ac:spMkLst>
            <pc:docMk/>
            <pc:sldMk cId="685442449" sldId="272"/>
            <ac:spMk id="8" creationId="{F28E8251-FE3B-3F53-C579-1149CC7B4F9A}"/>
          </ac:spMkLst>
        </pc:spChg>
        <pc:spChg chg="add">
          <ac:chgData name="Messa, Genevieve E." userId="ad96d819-e510-4154-bf03-ac0803a00cb3" providerId="ADAL" clId="{6C2C4FCE-EFFE-433C-AB4E-12A5EE8BCD40}" dt="2025-11-17T16:38:35.095" v="2531" actId="26606"/>
          <ac:spMkLst>
            <pc:docMk/>
            <pc:sldMk cId="685442449" sldId="272"/>
            <ac:spMk id="9" creationId="{53F29798-D584-4792-9B62-3F5F5C36D619}"/>
          </ac:spMkLst>
        </pc:spChg>
        <pc:graphicFrameChg chg="del">
          <ac:chgData name="Messa, Genevieve E." userId="ad96d819-e510-4154-bf03-ac0803a00cb3" providerId="ADAL" clId="{6C2C4FCE-EFFE-433C-AB4E-12A5EE8BCD40}" dt="2025-11-17T16:28:11.464" v="2455" actId="478"/>
          <ac:graphicFrameMkLst>
            <pc:docMk/>
            <pc:sldMk cId="685442449" sldId="272"/>
            <ac:graphicFrameMk id="3" creationId="{0AA507A2-C6C1-7D99-8F1A-98A8D6FC7944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6:38:35.095" v="2531" actId="26606"/>
          <ac:graphicFrameMkLst>
            <pc:docMk/>
            <pc:sldMk cId="685442449" sldId="272"/>
            <ac:graphicFrameMk id="4" creationId="{B79B7F09-EB37-A1CE-05B5-3CDA308CF6D9}"/>
          </ac:graphicFrameMkLst>
        </pc:graphicFrameChg>
      </pc:sldChg>
      <pc:sldChg chg="addSp delSp modSp add del mod setBg delDesignElem">
        <pc:chgData name="Messa, Genevieve E." userId="ad96d819-e510-4154-bf03-ac0803a00cb3" providerId="ADAL" clId="{6C2C4FCE-EFFE-433C-AB4E-12A5EE8BCD40}" dt="2025-11-17T16:28:00.134" v="2452" actId="47"/>
        <pc:sldMkLst>
          <pc:docMk/>
          <pc:sldMk cId="1271197746" sldId="272"/>
        </pc:sldMkLst>
        <pc:spChg chg="del">
          <ac:chgData name="Messa, Genevieve E." userId="ad96d819-e510-4154-bf03-ac0803a00cb3" providerId="ADAL" clId="{6C2C4FCE-EFFE-433C-AB4E-12A5EE8BCD40}" dt="2025-11-17T16:27:31.902" v="2448"/>
          <ac:spMkLst>
            <pc:docMk/>
            <pc:sldMk cId="1271197746" sldId="272"/>
            <ac:spMk id="14" creationId="{748821B8-9BF9-8FFA-1321-201812986256}"/>
          </ac:spMkLst>
        </pc:spChg>
        <pc:graphicFrameChg chg="add mod">
          <ac:chgData name="Messa, Genevieve E." userId="ad96d819-e510-4154-bf03-ac0803a00cb3" providerId="ADAL" clId="{6C2C4FCE-EFFE-433C-AB4E-12A5EE8BCD40}" dt="2025-11-17T16:27:38.014" v="2451"/>
          <ac:graphicFrameMkLst>
            <pc:docMk/>
            <pc:sldMk cId="1271197746" sldId="272"/>
            <ac:graphicFrameMk id="3" creationId="{8D85CBF7-8F99-5D5F-2EA2-39BAA8CCBDE8}"/>
          </ac:graphicFrameMkLst>
        </pc:graphicFrameChg>
        <pc:graphicFrameChg chg="del">
          <ac:chgData name="Messa, Genevieve E." userId="ad96d819-e510-4154-bf03-ac0803a00cb3" providerId="ADAL" clId="{6C2C4FCE-EFFE-433C-AB4E-12A5EE8BCD40}" dt="2025-11-17T16:27:33.889" v="2449" actId="478"/>
          <ac:graphicFrameMkLst>
            <pc:docMk/>
            <pc:sldMk cId="1271197746" sldId="272"/>
            <ac:graphicFrameMk id="5" creationId="{4A10061C-6959-DA56-976F-E47E8D59E602}"/>
          </ac:graphicFrameMkLst>
        </pc:graphicFrameChg>
      </pc:sldChg>
      <pc:sldChg chg="addSp delSp add del mod setBg delDesignElem">
        <pc:chgData name="Messa, Genevieve E." userId="ad96d819-e510-4154-bf03-ac0803a00cb3" providerId="ADAL" clId="{6C2C4FCE-EFFE-433C-AB4E-12A5EE8BCD40}" dt="2025-11-17T16:27:30.114" v="2446"/>
        <pc:sldMkLst>
          <pc:docMk/>
          <pc:sldMk cId="3383863902" sldId="272"/>
        </pc:sldMkLst>
        <pc:spChg chg="add del">
          <ac:chgData name="Messa, Genevieve E." userId="ad96d819-e510-4154-bf03-ac0803a00cb3" providerId="ADAL" clId="{6C2C4FCE-EFFE-433C-AB4E-12A5EE8BCD40}" dt="2025-11-17T16:27:30.114" v="2446"/>
          <ac:spMkLst>
            <pc:docMk/>
            <pc:sldMk cId="3383863902" sldId="272"/>
            <ac:spMk id="14" creationId="{B8B5CCF6-A04A-3877-6356-96627EAA4692}"/>
          </ac:spMkLst>
        </pc:spChg>
        <pc:graphicFrameChg chg="add del">
          <ac:chgData name="Messa, Genevieve E." userId="ad96d819-e510-4154-bf03-ac0803a00cb3" providerId="ADAL" clId="{6C2C4FCE-EFFE-433C-AB4E-12A5EE8BCD40}" dt="2025-11-17T16:27:29.305" v="2444" actId="478"/>
          <ac:graphicFrameMkLst>
            <pc:docMk/>
            <pc:sldMk cId="3383863902" sldId="272"/>
            <ac:graphicFrameMk id="5" creationId="{2497BD8A-1E1D-F828-A146-B28F64027594}"/>
          </ac:graphicFrameMkLst>
        </pc:graphicFrameChg>
      </pc:sldChg>
      <pc:sldChg chg="addSp delSp modSp add del mod setBg delDesignElem modNotesTx">
        <pc:chgData name="Messa, Genevieve E." userId="ad96d819-e510-4154-bf03-ac0803a00cb3" providerId="ADAL" clId="{6C2C4FCE-EFFE-433C-AB4E-12A5EE8BCD40}" dt="2025-11-18T04:37:04.476" v="7003" actId="47"/>
        <pc:sldMkLst>
          <pc:docMk/>
          <pc:sldMk cId="3488418550" sldId="273"/>
        </pc:sldMkLst>
        <pc:spChg chg="mod">
          <ac:chgData name="Messa, Genevieve E." userId="ad96d819-e510-4154-bf03-ac0803a00cb3" providerId="ADAL" clId="{6C2C4FCE-EFFE-433C-AB4E-12A5EE8BCD40}" dt="2025-11-18T03:56:19.273" v="6164" actId="20577"/>
          <ac:spMkLst>
            <pc:docMk/>
            <pc:sldMk cId="3488418550" sldId="273"/>
            <ac:spMk id="5" creationId="{618EB91E-84FE-F297-266A-C467ED543A8B}"/>
          </ac:spMkLst>
        </pc:spChg>
        <pc:spChg chg="del">
          <ac:chgData name="Messa, Genevieve E." userId="ad96d819-e510-4154-bf03-ac0803a00cb3" providerId="ADAL" clId="{6C2C4FCE-EFFE-433C-AB4E-12A5EE8BCD40}" dt="2025-11-17T16:38:46.737" v="2534"/>
          <ac:spMkLst>
            <pc:docMk/>
            <pc:sldMk cId="3488418550" sldId="273"/>
            <ac:spMk id="8" creationId="{5DBD8E0F-FEB6-4A7A-91FE-3E759D563831}"/>
          </ac:spMkLst>
        </pc:spChg>
        <pc:spChg chg="add mod">
          <ac:chgData name="Messa, Genevieve E." userId="ad96d819-e510-4154-bf03-ac0803a00cb3" providerId="ADAL" clId="{6C2C4FCE-EFFE-433C-AB4E-12A5EE8BCD40}" dt="2025-11-17T16:39:35.448" v="2544"/>
          <ac:spMkLst>
            <pc:docMk/>
            <pc:sldMk cId="3488418550" sldId="273"/>
            <ac:spMk id="9" creationId="{4BA4540D-0319-969B-EB5C-2597C901D6DB}"/>
          </ac:spMkLst>
        </pc:spChg>
        <pc:graphicFrameChg chg="del">
          <ac:chgData name="Messa, Genevieve E." userId="ad96d819-e510-4154-bf03-ac0803a00cb3" providerId="ADAL" clId="{6C2C4FCE-EFFE-433C-AB4E-12A5EE8BCD40}" dt="2025-11-17T16:38:56.984" v="2537" actId="478"/>
          <ac:graphicFrameMkLst>
            <pc:docMk/>
            <pc:sldMk cId="3488418550" sldId="273"/>
            <ac:graphicFrameMk id="3" creationId="{A311C87E-26FE-9306-B9EA-D41B606EA7AB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6:38:53.243" v="2536"/>
          <ac:graphicFrameMkLst>
            <pc:docMk/>
            <pc:sldMk cId="3488418550" sldId="273"/>
            <ac:graphicFrameMk id="4" creationId="{2658AF81-2348-4B8A-374D-FCE3DE250104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6:38:57.568" v="2539"/>
          <ac:graphicFrameMkLst>
            <pc:docMk/>
            <pc:sldMk cId="3488418550" sldId="273"/>
            <ac:graphicFrameMk id="6" creationId="{B338C0EA-AB72-BB83-9BB3-CD79F8BEDAC2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7T17:34:21.432" v="3176" actId="478"/>
          <ac:graphicFrameMkLst>
            <pc:docMk/>
            <pc:sldMk cId="3488418550" sldId="273"/>
            <ac:graphicFrameMk id="7" creationId="{303135E4-FEDB-2061-A519-BFD594F8F6B3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7T17:34:31.821" v="3184" actId="1076"/>
          <ac:graphicFrameMkLst>
            <pc:docMk/>
            <pc:sldMk cId="3488418550" sldId="273"/>
            <ac:graphicFrameMk id="10" creationId="{B79B7F09-EB37-A1CE-05B5-3CDA308CF6D9}"/>
          </ac:graphicFrameMkLst>
        </pc:graphicFrameChg>
      </pc:sldChg>
      <pc:sldChg chg="addSp delSp modSp new del mod ord setBg modAnim modNotesTx">
        <pc:chgData name="Messa, Genevieve E." userId="ad96d819-e510-4154-bf03-ac0803a00cb3" providerId="ADAL" clId="{6C2C4FCE-EFFE-433C-AB4E-12A5EE8BCD40}" dt="2025-11-18T04:15:41.317" v="6575" actId="47"/>
        <pc:sldMkLst>
          <pc:docMk/>
          <pc:sldMk cId="1888283119" sldId="274"/>
        </pc:sldMkLst>
        <pc:spChg chg="mod">
          <ac:chgData name="Messa, Genevieve E." userId="ad96d819-e510-4154-bf03-ac0803a00cb3" providerId="ADAL" clId="{6C2C4FCE-EFFE-433C-AB4E-12A5EE8BCD40}" dt="2025-11-18T04:14:40.632" v="6536" actId="404"/>
          <ac:spMkLst>
            <pc:docMk/>
            <pc:sldMk cId="1888283119" sldId="274"/>
            <ac:spMk id="2" creationId="{6F9CE1A2-955A-222D-6DF8-3BB7181F9C0A}"/>
          </ac:spMkLst>
        </pc:spChg>
        <pc:spChg chg="del">
          <ac:chgData name="Messa, Genevieve E." userId="ad96d819-e510-4154-bf03-ac0803a00cb3" providerId="ADAL" clId="{6C2C4FCE-EFFE-433C-AB4E-12A5EE8BCD40}" dt="2025-11-17T17:00:22.184" v="2666"/>
          <ac:spMkLst>
            <pc:docMk/>
            <pc:sldMk cId="1888283119" sldId="274"/>
            <ac:spMk id="3" creationId="{9585099B-0153-C843-56C8-48BA56903256}"/>
          </ac:spMkLst>
        </pc:spChg>
        <pc:spChg chg="add mod">
          <ac:chgData name="Messa, Genevieve E." userId="ad96d819-e510-4154-bf03-ac0803a00cb3" providerId="ADAL" clId="{6C2C4FCE-EFFE-433C-AB4E-12A5EE8BCD40}" dt="2025-11-18T04:13:09.592" v="6503" actId="1036"/>
          <ac:spMkLst>
            <pc:docMk/>
            <pc:sldMk cId="1888283119" sldId="274"/>
            <ac:spMk id="5" creationId="{3350757D-7F8F-D284-0CF8-426FF40F5CF5}"/>
          </ac:spMkLst>
        </pc:spChg>
        <pc:spChg chg="add del mod">
          <ac:chgData name="Messa, Genevieve E." userId="ad96d819-e510-4154-bf03-ac0803a00cb3" providerId="ADAL" clId="{6C2C4FCE-EFFE-433C-AB4E-12A5EE8BCD40}" dt="2025-11-17T17:33:09.637" v="3126" actId="478"/>
          <ac:spMkLst>
            <pc:docMk/>
            <pc:sldMk cId="1888283119" sldId="274"/>
            <ac:spMk id="7" creationId="{0ADE31AD-316D-070E-C7F9-F5D3D8D4B963}"/>
          </ac:spMkLst>
        </pc:spChg>
        <pc:spChg chg="add">
          <ac:chgData name="Messa, Genevieve E." userId="ad96d819-e510-4154-bf03-ac0803a00cb3" providerId="ADAL" clId="{6C2C4FCE-EFFE-433C-AB4E-12A5EE8BCD40}" dt="2025-11-17T17:00:23.916" v="2667" actId="26606"/>
          <ac:spMkLst>
            <pc:docMk/>
            <pc:sldMk cId="1888283119" sldId="274"/>
            <ac:spMk id="9" creationId="{6C4028FD-8BAA-4A19-BFDE-594D991B7552}"/>
          </ac:spMkLst>
        </pc:spChg>
        <pc:spChg chg="add del mod">
          <ac:chgData name="Messa, Genevieve E." userId="ad96d819-e510-4154-bf03-ac0803a00cb3" providerId="ADAL" clId="{6C2C4FCE-EFFE-433C-AB4E-12A5EE8BCD40}" dt="2025-11-17T17:33:13.891" v="3128" actId="478"/>
          <ac:spMkLst>
            <pc:docMk/>
            <pc:sldMk cId="1888283119" sldId="274"/>
            <ac:spMk id="10" creationId="{8CD60EF4-9E9E-2B84-F23F-5DC17E72C979}"/>
          </ac:spMkLst>
        </pc:spChg>
        <pc:spChg chg="add mod topLvl">
          <ac:chgData name="Messa, Genevieve E." userId="ad96d819-e510-4154-bf03-ac0803a00cb3" providerId="ADAL" clId="{6C2C4FCE-EFFE-433C-AB4E-12A5EE8BCD40}" dt="2025-11-18T04:13:09.592" v="6503" actId="1036"/>
          <ac:spMkLst>
            <pc:docMk/>
            <pc:sldMk cId="1888283119" sldId="274"/>
            <ac:spMk id="17" creationId="{EFC18A22-1F2D-F2B3-3605-852DAA9E1F68}"/>
          </ac:spMkLst>
        </pc:spChg>
        <pc:grpChg chg="add del mod topLvl">
          <ac:chgData name="Messa, Genevieve E." userId="ad96d819-e510-4154-bf03-ac0803a00cb3" providerId="ADAL" clId="{6C2C4FCE-EFFE-433C-AB4E-12A5EE8BCD40}" dt="2025-11-18T04:09:15.226" v="6444" actId="165"/>
          <ac:grpSpMkLst>
            <pc:docMk/>
            <pc:sldMk cId="1888283119" sldId="274"/>
            <ac:grpSpMk id="14" creationId="{336BE88D-FAB2-9C92-D652-D61E18582F20}"/>
          </ac:grpSpMkLst>
        </pc:grpChg>
        <pc:grpChg chg="add del mod">
          <ac:chgData name="Messa, Genevieve E." userId="ad96d819-e510-4154-bf03-ac0803a00cb3" providerId="ADAL" clId="{6C2C4FCE-EFFE-433C-AB4E-12A5EE8BCD40}" dt="2025-11-18T04:09:07.301" v="6441" actId="165"/>
          <ac:grpSpMkLst>
            <pc:docMk/>
            <pc:sldMk cId="1888283119" sldId="274"/>
            <ac:grpSpMk id="18" creationId="{86C8477C-2E3D-8E11-DB7F-09497BF4AA41}"/>
          </ac:grpSpMkLst>
        </pc:grpChg>
        <pc:grpChg chg="add del mod">
          <ac:chgData name="Messa, Genevieve E." userId="ad96d819-e510-4154-bf03-ac0803a00cb3" providerId="ADAL" clId="{6C2C4FCE-EFFE-433C-AB4E-12A5EE8BCD40}" dt="2025-11-18T04:09:31.721" v="6449" actId="165"/>
          <ac:grpSpMkLst>
            <pc:docMk/>
            <pc:sldMk cId="1888283119" sldId="274"/>
            <ac:grpSpMk id="19" creationId="{21A3B327-86EB-3629-BBF0-5BD601B8DF0E}"/>
          </ac:grpSpMkLst>
        </pc:grpChg>
        <pc:graphicFrameChg chg="add del mod">
          <ac:chgData name="Messa, Genevieve E." userId="ad96d819-e510-4154-bf03-ac0803a00cb3" providerId="ADAL" clId="{6C2C4FCE-EFFE-433C-AB4E-12A5EE8BCD40}" dt="2025-11-17T17:33:10.904" v="3127" actId="478"/>
          <ac:graphicFrameMkLst>
            <pc:docMk/>
            <pc:sldMk cId="1888283119" sldId="274"/>
            <ac:graphicFrameMk id="4" creationId="{51AAD44F-5AFD-22AA-3A0D-4ABC60D8C0C9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3:56:43.140" v="6168" actId="478"/>
          <ac:graphicFrameMkLst>
            <pc:docMk/>
            <pc:sldMk cId="1888283119" sldId="274"/>
            <ac:graphicFrameMk id="11" creationId="{51AAD44F-5AFD-22AA-3A0D-4ABC60D8C0C9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4:05:54.615" v="6346" actId="21"/>
          <ac:graphicFrameMkLst>
            <pc:docMk/>
            <pc:sldMk cId="1888283119" sldId="274"/>
            <ac:graphicFrameMk id="12" creationId="{51AAD44F-5AFD-22AA-3A0D-4ABC60D8C0C9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4:05:54.615" v="6346" actId="21"/>
          <ac:graphicFrameMkLst>
            <pc:docMk/>
            <pc:sldMk cId="1888283119" sldId="274"/>
            <ac:graphicFrameMk id="13" creationId="{F314FA70-3951-39C0-9CED-8201C3274040}"/>
          </ac:graphicFrameMkLst>
        </pc:graphicFrameChg>
        <pc:graphicFrameChg chg="mod topLvl">
          <ac:chgData name="Messa, Genevieve E." userId="ad96d819-e510-4154-bf03-ac0803a00cb3" providerId="ADAL" clId="{6C2C4FCE-EFFE-433C-AB4E-12A5EE8BCD40}" dt="2025-11-18T04:10:07.451" v="6479" actId="12788"/>
          <ac:graphicFrameMkLst>
            <pc:docMk/>
            <pc:sldMk cId="1888283119" sldId="274"/>
            <ac:graphicFrameMk id="15" creationId="{51AAD44F-5AFD-22AA-3A0D-4ABC60D8C0C9}"/>
          </ac:graphicFrameMkLst>
        </pc:graphicFrameChg>
        <pc:graphicFrameChg chg="mod topLvl">
          <ac:chgData name="Messa, Genevieve E." userId="ad96d819-e510-4154-bf03-ac0803a00cb3" providerId="ADAL" clId="{6C2C4FCE-EFFE-433C-AB4E-12A5EE8BCD40}" dt="2025-11-18T04:11:32.823" v="6487" actId="12788"/>
          <ac:graphicFrameMkLst>
            <pc:docMk/>
            <pc:sldMk cId="1888283119" sldId="274"/>
            <ac:graphicFrameMk id="16" creationId="{F314FA70-3951-39C0-9CED-8201C3274040}"/>
          </ac:graphicFrameMkLst>
        </pc:graphicFrameChg>
      </pc:sldChg>
      <pc:sldChg chg="add del">
        <pc:chgData name="Messa, Genevieve E." userId="ad96d819-e510-4154-bf03-ac0803a00cb3" providerId="ADAL" clId="{6C2C4FCE-EFFE-433C-AB4E-12A5EE8BCD40}" dt="2025-11-17T17:22:38.039" v="2888"/>
        <pc:sldMkLst>
          <pc:docMk/>
          <pc:sldMk cId="1494165962" sldId="275"/>
        </pc:sldMkLst>
      </pc:sldChg>
      <pc:sldChg chg="addSp delSp modSp add del mod ord modNotesTx">
        <pc:chgData name="Messa, Genevieve E." userId="ad96d819-e510-4154-bf03-ac0803a00cb3" providerId="ADAL" clId="{6C2C4FCE-EFFE-433C-AB4E-12A5EE8BCD40}" dt="2025-11-18T06:59:47.751" v="7805" actId="47"/>
        <pc:sldMkLst>
          <pc:docMk/>
          <pc:sldMk cId="3321239961" sldId="275"/>
        </pc:sldMkLst>
        <pc:spChg chg="del mod">
          <ac:chgData name="Messa, Genevieve E." userId="ad96d819-e510-4154-bf03-ac0803a00cb3" providerId="ADAL" clId="{6C2C4FCE-EFFE-433C-AB4E-12A5EE8BCD40}" dt="2025-11-18T06:41:14.741" v="7353" actId="478"/>
          <ac:spMkLst>
            <pc:docMk/>
            <pc:sldMk cId="3321239961" sldId="275"/>
            <ac:spMk id="2" creationId="{9053DB57-060D-2A45-9D2A-7BD351F9462D}"/>
          </ac:spMkLst>
        </pc:spChg>
        <pc:spChg chg="del mod">
          <ac:chgData name="Messa, Genevieve E." userId="ad96d819-e510-4154-bf03-ac0803a00cb3" providerId="ADAL" clId="{6C2C4FCE-EFFE-433C-AB4E-12A5EE8BCD40}" dt="2025-11-18T06:17:54.719" v="7135" actId="478"/>
          <ac:spMkLst>
            <pc:docMk/>
            <pc:sldMk cId="3321239961" sldId="275"/>
            <ac:spMk id="3" creationId="{D6479419-1D93-DF25-1EBC-3F94E9A3DF9F}"/>
          </ac:spMkLst>
        </pc:spChg>
        <pc:spChg chg="add del mod">
          <ac:chgData name="Messa, Genevieve E." userId="ad96d819-e510-4154-bf03-ac0803a00cb3" providerId="ADAL" clId="{6C2C4FCE-EFFE-433C-AB4E-12A5EE8BCD40}" dt="2025-11-18T06:19:04" v="7160" actId="478"/>
          <ac:spMkLst>
            <pc:docMk/>
            <pc:sldMk cId="3321239961" sldId="275"/>
            <ac:spMk id="10" creationId="{65C66F99-87B7-5FAA-0B9D-63AAE89DFC71}"/>
          </ac:spMkLst>
        </pc:spChg>
        <pc:spChg chg="add">
          <ac:chgData name="Messa, Genevieve E." userId="ad96d819-e510-4154-bf03-ac0803a00cb3" providerId="ADAL" clId="{6C2C4FCE-EFFE-433C-AB4E-12A5EE8BCD40}" dt="2025-11-18T06:17:58.755" v="7138"/>
          <ac:spMkLst>
            <pc:docMk/>
            <pc:sldMk cId="3321239961" sldId="275"/>
            <ac:spMk id="11" creationId="{AF4D9883-1736-D794-EA53-242324B31243}"/>
          </ac:spMkLst>
        </pc:spChg>
        <pc:spChg chg="add">
          <ac:chgData name="Messa, Genevieve E." userId="ad96d819-e510-4154-bf03-ac0803a00cb3" providerId="ADAL" clId="{6C2C4FCE-EFFE-433C-AB4E-12A5EE8BCD40}" dt="2025-11-18T06:18:48.966" v="7153"/>
          <ac:spMkLst>
            <pc:docMk/>
            <pc:sldMk cId="3321239961" sldId="275"/>
            <ac:spMk id="16" creationId="{A7712EB3-D7D3-0F2E-EC66-BEA5E6EF7AB6}"/>
          </ac:spMkLst>
        </pc:spChg>
        <pc:spChg chg="add del mod">
          <ac:chgData name="Messa, Genevieve E." userId="ad96d819-e510-4154-bf03-ac0803a00cb3" providerId="ADAL" clId="{6C2C4FCE-EFFE-433C-AB4E-12A5EE8BCD40}" dt="2025-11-18T06:41:17.519" v="7354" actId="478"/>
          <ac:spMkLst>
            <pc:docMk/>
            <pc:sldMk cId="3321239961" sldId="275"/>
            <ac:spMk id="37" creationId="{EEBEF742-87A8-FB2B-8CCE-3C9F69AD0A89}"/>
          </ac:spMkLst>
        </pc:spChg>
        <pc:graphicFrameChg chg="add mod">
          <ac:chgData name="Messa, Genevieve E." userId="ad96d819-e510-4154-bf03-ac0803a00cb3" providerId="ADAL" clId="{6C2C4FCE-EFFE-433C-AB4E-12A5EE8BCD40}" dt="2025-11-18T05:34:43.835" v="7038"/>
          <ac:graphicFrameMkLst>
            <pc:docMk/>
            <pc:sldMk cId="3321239961" sldId="275"/>
            <ac:graphicFrameMk id="4" creationId="{B4415103-17B6-A682-E655-CDE00F306641}"/>
          </ac:graphicFrameMkLst>
        </pc:graphicFrameChg>
        <pc:picChg chg="add del mod">
          <ac:chgData name="Messa, Genevieve E." userId="ad96d819-e510-4154-bf03-ac0803a00cb3" providerId="ADAL" clId="{6C2C4FCE-EFFE-433C-AB4E-12A5EE8BCD40}" dt="2025-11-18T05:46:46.493" v="7053" actId="478"/>
          <ac:picMkLst>
            <pc:docMk/>
            <pc:sldMk cId="3321239961" sldId="275"/>
            <ac:picMk id="5" creationId="{C24E6A2C-C040-3C42-86AA-508DDFEE8B8E}"/>
          </ac:picMkLst>
        </pc:picChg>
        <pc:picChg chg="add del mod">
          <ac:chgData name="Messa, Genevieve E." userId="ad96d819-e510-4154-bf03-ac0803a00cb3" providerId="ADAL" clId="{6C2C4FCE-EFFE-433C-AB4E-12A5EE8BCD40}" dt="2025-11-18T05:46:42.997" v="7051" actId="478"/>
          <ac:picMkLst>
            <pc:docMk/>
            <pc:sldMk cId="3321239961" sldId="275"/>
            <ac:picMk id="6" creationId="{47A0CB00-6FD8-16B2-28EB-BE80C1ADF25A}"/>
          </ac:picMkLst>
        </pc:picChg>
        <pc:picChg chg="add mod">
          <ac:chgData name="Messa, Genevieve E." userId="ad96d819-e510-4154-bf03-ac0803a00cb3" providerId="ADAL" clId="{6C2C4FCE-EFFE-433C-AB4E-12A5EE8BCD40}" dt="2025-11-18T05:46:22.461" v="7046"/>
          <ac:picMkLst>
            <pc:docMk/>
            <pc:sldMk cId="3321239961" sldId="275"/>
            <ac:picMk id="7" creationId="{CFABB265-7305-1C40-5AEF-0A37B9F9ACF1}"/>
          </ac:picMkLst>
        </pc:picChg>
        <pc:picChg chg="add del mod">
          <ac:chgData name="Messa, Genevieve E." userId="ad96d819-e510-4154-bf03-ac0803a00cb3" providerId="ADAL" clId="{6C2C4FCE-EFFE-433C-AB4E-12A5EE8BCD40}" dt="2025-11-18T05:46:44.745" v="7052" actId="478"/>
          <ac:picMkLst>
            <pc:docMk/>
            <pc:sldMk cId="3321239961" sldId="275"/>
            <ac:picMk id="8" creationId="{C21A344D-B00F-A6BA-D4F4-D6508C90124F}"/>
          </ac:picMkLst>
        </pc:picChg>
        <pc:picChg chg="add mod">
          <ac:chgData name="Messa, Genevieve E." userId="ad96d819-e510-4154-bf03-ac0803a00cb3" providerId="ADAL" clId="{6C2C4FCE-EFFE-433C-AB4E-12A5EE8BCD40}" dt="2025-11-18T06:19:00.123" v="7158" actId="1076"/>
          <ac:picMkLst>
            <pc:docMk/>
            <pc:sldMk cId="3321239961" sldId="275"/>
            <ac:picMk id="12" creationId="{60A75B83-4589-EE60-57D3-92896415DE1B}"/>
          </ac:picMkLst>
        </pc:picChg>
        <pc:picChg chg="add del mod">
          <ac:chgData name="Messa, Genevieve E." userId="ad96d819-e510-4154-bf03-ac0803a00cb3" providerId="ADAL" clId="{6C2C4FCE-EFFE-433C-AB4E-12A5EE8BCD40}" dt="2025-11-18T06:18:57.257" v="7156" actId="478"/>
          <ac:picMkLst>
            <pc:docMk/>
            <pc:sldMk cId="3321239961" sldId="275"/>
            <ac:picMk id="13" creationId="{583FD916-1BFB-7A19-D7C0-EB5692560E3E}"/>
          </ac:picMkLst>
        </pc:picChg>
        <pc:picChg chg="add mod">
          <ac:chgData name="Messa, Genevieve E." userId="ad96d819-e510-4154-bf03-ac0803a00cb3" providerId="ADAL" clId="{6C2C4FCE-EFFE-433C-AB4E-12A5EE8BCD40}" dt="2025-11-18T06:18:35.705" v="7147"/>
          <ac:picMkLst>
            <pc:docMk/>
            <pc:sldMk cId="3321239961" sldId="275"/>
            <ac:picMk id="14" creationId="{9946DFD2-9D52-2519-1982-88C533DA62CF}"/>
          </ac:picMkLst>
        </pc:picChg>
        <pc:picChg chg="add del mod">
          <ac:chgData name="Messa, Genevieve E." userId="ad96d819-e510-4154-bf03-ac0803a00cb3" providerId="ADAL" clId="{6C2C4FCE-EFFE-433C-AB4E-12A5EE8BCD40}" dt="2025-11-18T06:18:57.774" v="7157" actId="21"/>
          <ac:picMkLst>
            <pc:docMk/>
            <pc:sldMk cId="3321239961" sldId="275"/>
            <ac:picMk id="15" creationId="{B42E28E3-97AE-F628-2DBE-83CE38F6D424}"/>
          </ac:picMkLst>
        </pc:picChg>
        <pc:picChg chg="add del mod">
          <ac:chgData name="Messa, Genevieve E." userId="ad96d819-e510-4154-bf03-ac0803a00cb3" providerId="ADAL" clId="{6C2C4FCE-EFFE-433C-AB4E-12A5EE8BCD40}" dt="2025-11-18T06:19:15.815" v="7163" actId="21"/>
          <ac:picMkLst>
            <pc:docMk/>
            <pc:sldMk cId="3321239961" sldId="275"/>
            <ac:picMk id="17" creationId="{27CAC734-8B2D-6FE5-47E3-9AECA9C1114F}"/>
          </ac:picMkLst>
        </pc:picChg>
        <pc:picChg chg="add mod">
          <ac:chgData name="Messa, Genevieve E." userId="ad96d819-e510-4154-bf03-ac0803a00cb3" providerId="ADAL" clId="{6C2C4FCE-EFFE-433C-AB4E-12A5EE8BCD40}" dt="2025-11-18T06:19:16.888" v="7164"/>
          <ac:picMkLst>
            <pc:docMk/>
            <pc:sldMk cId="3321239961" sldId="275"/>
            <ac:picMk id="18" creationId="{27CAC734-8B2D-6FE5-47E3-9AECA9C1114F}"/>
          </ac:picMkLst>
        </pc:picChg>
        <pc:picChg chg="add del mod">
          <ac:chgData name="Messa, Genevieve E." userId="ad96d819-e510-4154-bf03-ac0803a00cb3" providerId="ADAL" clId="{6C2C4FCE-EFFE-433C-AB4E-12A5EE8BCD40}" dt="2025-11-18T06:34:23.082" v="7247" actId="21"/>
          <ac:picMkLst>
            <pc:docMk/>
            <pc:sldMk cId="3321239961" sldId="275"/>
            <ac:picMk id="19" creationId="{670AF4D1-44A2-BBFB-2A21-6CE9DF02FAA6}"/>
          </ac:picMkLst>
        </pc:picChg>
        <pc:picChg chg="add del mod">
          <ac:chgData name="Messa, Genevieve E." userId="ad96d819-e510-4154-bf03-ac0803a00cb3" providerId="ADAL" clId="{6C2C4FCE-EFFE-433C-AB4E-12A5EE8BCD40}" dt="2025-11-18T06:33:51.334" v="7241" actId="478"/>
          <ac:picMkLst>
            <pc:docMk/>
            <pc:sldMk cId="3321239961" sldId="275"/>
            <ac:picMk id="20" creationId="{B90094A8-4287-F327-BD7F-DC5CE91A2909}"/>
          </ac:picMkLst>
        </pc:picChg>
        <pc:picChg chg="add mod">
          <ac:chgData name="Messa, Genevieve E." userId="ad96d819-e510-4154-bf03-ac0803a00cb3" providerId="ADAL" clId="{6C2C4FCE-EFFE-433C-AB4E-12A5EE8BCD40}" dt="2025-11-18T06:34:21.475" v="7246" actId="1076"/>
          <ac:picMkLst>
            <pc:docMk/>
            <pc:sldMk cId="3321239961" sldId="275"/>
            <ac:picMk id="21" creationId="{E37258AD-7F71-903B-A407-2FAA99F80CA0}"/>
          </ac:picMkLst>
        </pc:picChg>
        <pc:picChg chg="add mod">
          <ac:chgData name="Messa, Genevieve E." userId="ad96d819-e510-4154-bf03-ac0803a00cb3" providerId="ADAL" clId="{6C2C4FCE-EFFE-433C-AB4E-12A5EE8BCD40}" dt="2025-11-18T06:34:23.751" v="7248"/>
          <ac:picMkLst>
            <pc:docMk/>
            <pc:sldMk cId="3321239961" sldId="275"/>
            <ac:picMk id="22" creationId="{670AF4D1-44A2-BBFB-2A21-6CE9DF02FAA6}"/>
          </ac:picMkLst>
        </pc:picChg>
        <pc:picChg chg="add mod">
          <ac:chgData name="Messa, Genevieve E." userId="ad96d819-e510-4154-bf03-ac0803a00cb3" providerId="ADAL" clId="{6C2C4FCE-EFFE-433C-AB4E-12A5EE8BCD40}" dt="2025-11-18T06:34:49.730" v="7295"/>
          <ac:picMkLst>
            <pc:docMk/>
            <pc:sldMk cId="3321239961" sldId="275"/>
            <ac:picMk id="23" creationId="{C207C534-2DFF-0162-C236-E1DEE30399C7}"/>
          </ac:picMkLst>
        </pc:picChg>
        <pc:picChg chg="add del mod">
          <ac:chgData name="Messa, Genevieve E." userId="ad96d819-e510-4154-bf03-ac0803a00cb3" providerId="ADAL" clId="{6C2C4FCE-EFFE-433C-AB4E-12A5EE8BCD40}" dt="2025-11-18T06:35:22.789" v="7300" actId="21"/>
          <ac:picMkLst>
            <pc:docMk/>
            <pc:sldMk cId="3321239961" sldId="275"/>
            <ac:picMk id="24" creationId="{A70C4C72-781E-8B34-4E10-80C8E89F1390}"/>
          </ac:picMkLst>
        </pc:picChg>
        <pc:picChg chg="add mod">
          <ac:chgData name="Messa, Genevieve E." userId="ad96d819-e510-4154-bf03-ac0803a00cb3" providerId="ADAL" clId="{6C2C4FCE-EFFE-433C-AB4E-12A5EE8BCD40}" dt="2025-11-18T06:35:23.866" v="7301"/>
          <ac:picMkLst>
            <pc:docMk/>
            <pc:sldMk cId="3321239961" sldId="275"/>
            <ac:picMk id="25" creationId="{A70C4C72-781E-8B34-4E10-80C8E89F1390}"/>
          </ac:picMkLst>
        </pc:picChg>
        <pc:picChg chg="add del mod">
          <ac:chgData name="Messa, Genevieve E." userId="ad96d819-e510-4154-bf03-ac0803a00cb3" providerId="ADAL" clId="{6C2C4FCE-EFFE-433C-AB4E-12A5EE8BCD40}" dt="2025-11-18T06:52:39.793" v="7601" actId="21"/>
          <ac:picMkLst>
            <pc:docMk/>
            <pc:sldMk cId="3321239961" sldId="275"/>
            <ac:picMk id="26" creationId="{78D036BF-7606-330F-0A74-C313A50EF506}"/>
          </ac:picMkLst>
        </pc:picChg>
        <pc:picChg chg="add del mod">
          <ac:chgData name="Messa, Genevieve E." userId="ad96d819-e510-4154-bf03-ac0803a00cb3" providerId="ADAL" clId="{6C2C4FCE-EFFE-433C-AB4E-12A5EE8BCD40}" dt="2025-11-18T06:36:53.926" v="7308" actId="21"/>
          <ac:picMkLst>
            <pc:docMk/>
            <pc:sldMk cId="3321239961" sldId="275"/>
            <ac:picMk id="27" creationId="{F8D89AC0-A3A3-C779-0351-5762D1AC719A}"/>
          </ac:picMkLst>
        </pc:picChg>
        <pc:picChg chg="add mod">
          <ac:chgData name="Messa, Genevieve E." userId="ad96d819-e510-4154-bf03-ac0803a00cb3" providerId="ADAL" clId="{6C2C4FCE-EFFE-433C-AB4E-12A5EE8BCD40}" dt="2025-11-18T06:36:54.941" v="7309"/>
          <ac:picMkLst>
            <pc:docMk/>
            <pc:sldMk cId="3321239961" sldId="275"/>
            <ac:picMk id="28" creationId="{F8D89AC0-A3A3-C779-0351-5762D1AC719A}"/>
          </ac:picMkLst>
        </pc:picChg>
        <pc:picChg chg="add del mod">
          <ac:chgData name="Messa, Genevieve E." userId="ad96d819-e510-4154-bf03-ac0803a00cb3" providerId="ADAL" clId="{6C2C4FCE-EFFE-433C-AB4E-12A5EE8BCD40}" dt="2025-11-18T06:52:54.796" v="7607" actId="21"/>
          <ac:picMkLst>
            <pc:docMk/>
            <pc:sldMk cId="3321239961" sldId="275"/>
            <ac:picMk id="29" creationId="{4F600D66-5B6C-C242-ACF0-AFCA690E3342}"/>
          </ac:picMkLst>
        </pc:picChg>
        <pc:picChg chg="add del mod">
          <ac:chgData name="Messa, Genevieve E." userId="ad96d819-e510-4154-bf03-ac0803a00cb3" providerId="ADAL" clId="{6C2C4FCE-EFFE-433C-AB4E-12A5EE8BCD40}" dt="2025-11-18T06:39:54.995" v="7330" actId="478"/>
          <ac:picMkLst>
            <pc:docMk/>
            <pc:sldMk cId="3321239961" sldId="275"/>
            <ac:picMk id="30" creationId="{2179FD28-F465-8A9D-6ED5-377A342F85BE}"/>
          </ac:picMkLst>
        </pc:picChg>
        <pc:picChg chg="add del mod">
          <ac:chgData name="Messa, Genevieve E." userId="ad96d819-e510-4154-bf03-ac0803a00cb3" providerId="ADAL" clId="{6C2C4FCE-EFFE-433C-AB4E-12A5EE8BCD40}" dt="2025-11-18T06:38:50.009" v="7322" actId="21"/>
          <ac:picMkLst>
            <pc:docMk/>
            <pc:sldMk cId="3321239961" sldId="275"/>
            <ac:picMk id="31" creationId="{1476C0B0-745B-10D9-45D0-B06408C27CBA}"/>
          </ac:picMkLst>
        </pc:picChg>
        <pc:picChg chg="add mod">
          <ac:chgData name="Messa, Genevieve E." userId="ad96d819-e510-4154-bf03-ac0803a00cb3" providerId="ADAL" clId="{6C2C4FCE-EFFE-433C-AB4E-12A5EE8BCD40}" dt="2025-11-18T06:39:17.755" v="7326" actId="1076"/>
          <ac:picMkLst>
            <pc:docMk/>
            <pc:sldMk cId="3321239961" sldId="275"/>
            <ac:picMk id="32" creationId="{1476C0B0-745B-10D9-45D0-B06408C27CBA}"/>
          </ac:picMkLst>
        </pc:picChg>
        <pc:picChg chg="add del mod">
          <ac:chgData name="Messa, Genevieve E." userId="ad96d819-e510-4154-bf03-ac0803a00cb3" providerId="ADAL" clId="{6C2C4FCE-EFFE-433C-AB4E-12A5EE8BCD40}" dt="2025-11-18T06:40:34.908" v="7342" actId="21"/>
          <ac:picMkLst>
            <pc:docMk/>
            <pc:sldMk cId="3321239961" sldId="275"/>
            <ac:picMk id="33" creationId="{76F25DC3-17D7-109D-BA7C-F0A67BF5E6F9}"/>
          </ac:picMkLst>
        </pc:picChg>
        <pc:picChg chg="add mod">
          <ac:chgData name="Messa, Genevieve E." userId="ad96d819-e510-4154-bf03-ac0803a00cb3" providerId="ADAL" clId="{6C2C4FCE-EFFE-433C-AB4E-12A5EE8BCD40}" dt="2025-11-18T06:40:36.147" v="7343"/>
          <ac:picMkLst>
            <pc:docMk/>
            <pc:sldMk cId="3321239961" sldId="275"/>
            <ac:picMk id="34" creationId="{76F25DC3-17D7-109D-BA7C-F0A67BF5E6F9}"/>
          </ac:picMkLst>
        </pc:picChg>
        <pc:picChg chg="add del mod">
          <ac:chgData name="Messa, Genevieve E." userId="ad96d819-e510-4154-bf03-ac0803a00cb3" providerId="ADAL" clId="{6C2C4FCE-EFFE-433C-AB4E-12A5EE8BCD40}" dt="2025-11-18T06:52:30.675" v="7596" actId="21"/>
          <ac:picMkLst>
            <pc:docMk/>
            <pc:sldMk cId="3321239961" sldId="275"/>
            <ac:picMk id="35" creationId="{7B859C0D-F06A-30D6-2C32-9817EC2F0D4A}"/>
          </ac:picMkLst>
        </pc:picChg>
        <pc:picChg chg="add del mod">
          <ac:chgData name="Messa, Genevieve E." userId="ad96d819-e510-4154-bf03-ac0803a00cb3" providerId="ADAL" clId="{6C2C4FCE-EFFE-433C-AB4E-12A5EE8BCD40}" dt="2025-11-18T06:41:47.743" v="7359" actId="21"/>
          <ac:picMkLst>
            <pc:docMk/>
            <pc:sldMk cId="3321239961" sldId="275"/>
            <ac:picMk id="38" creationId="{07770650-F000-A189-8362-F4E08DFD4DC6}"/>
          </ac:picMkLst>
        </pc:picChg>
        <pc:picChg chg="add mod">
          <ac:chgData name="Messa, Genevieve E." userId="ad96d819-e510-4154-bf03-ac0803a00cb3" providerId="ADAL" clId="{6C2C4FCE-EFFE-433C-AB4E-12A5EE8BCD40}" dt="2025-11-18T06:41:48.855" v="7360"/>
          <ac:picMkLst>
            <pc:docMk/>
            <pc:sldMk cId="3321239961" sldId="275"/>
            <ac:picMk id="39" creationId="{07770650-F000-A189-8362-F4E08DFD4DC6}"/>
          </ac:picMkLst>
        </pc:picChg>
        <pc:picChg chg="add del mod">
          <ac:chgData name="Messa, Genevieve E." userId="ad96d819-e510-4154-bf03-ac0803a00cb3" providerId="ADAL" clId="{6C2C4FCE-EFFE-433C-AB4E-12A5EE8BCD40}" dt="2025-11-18T06:53:23.694" v="7614" actId="21"/>
          <ac:picMkLst>
            <pc:docMk/>
            <pc:sldMk cId="3321239961" sldId="275"/>
            <ac:picMk id="40" creationId="{1722FFB9-C1AD-4190-DFE0-E2648855504A}"/>
          </ac:picMkLst>
        </pc:picChg>
        <pc:picChg chg="add del mod">
          <ac:chgData name="Messa, Genevieve E." userId="ad96d819-e510-4154-bf03-ac0803a00cb3" providerId="ADAL" clId="{6C2C4FCE-EFFE-433C-AB4E-12A5EE8BCD40}" dt="2025-11-18T06:42:36.780" v="7368" actId="21"/>
          <ac:picMkLst>
            <pc:docMk/>
            <pc:sldMk cId="3321239961" sldId="275"/>
            <ac:picMk id="41" creationId="{61DADD6D-7CE6-11C9-3A9E-7B014B3BCF22}"/>
          </ac:picMkLst>
        </pc:picChg>
        <pc:picChg chg="add mod">
          <ac:chgData name="Messa, Genevieve E." userId="ad96d819-e510-4154-bf03-ac0803a00cb3" providerId="ADAL" clId="{6C2C4FCE-EFFE-433C-AB4E-12A5EE8BCD40}" dt="2025-11-18T06:42:37.832" v="7369"/>
          <ac:picMkLst>
            <pc:docMk/>
            <pc:sldMk cId="3321239961" sldId="275"/>
            <ac:picMk id="42" creationId="{61DADD6D-7CE6-11C9-3A9E-7B014B3BCF22}"/>
          </ac:picMkLst>
        </pc:picChg>
        <pc:picChg chg="add del mod">
          <ac:chgData name="Messa, Genevieve E." userId="ad96d819-e510-4154-bf03-ac0803a00cb3" providerId="ADAL" clId="{6C2C4FCE-EFFE-433C-AB4E-12A5EE8BCD40}" dt="2025-11-18T06:54:21.281" v="7641" actId="21"/>
          <ac:picMkLst>
            <pc:docMk/>
            <pc:sldMk cId="3321239961" sldId="275"/>
            <ac:picMk id="43" creationId="{094CD8BC-624B-ED3A-2523-BBD2C00056C2}"/>
          </ac:picMkLst>
        </pc:picChg>
        <pc:picChg chg="add del mod">
          <ac:chgData name="Messa, Genevieve E." userId="ad96d819-e510-4154-bf03-ac0803a00cb3" providerId="ADAL" clId="{6C2C4FCE-EFFE-433C-AB4E-12A5EE8BCD40}" dt="2025-11-18T06:43:53.942" v="7375" actId="21"/>
          <ac:picMkLst>
            <pc:docMk/>
            <pc:sldMk cId="3321239961" sldId="275"/>
            <ac:picMk id="44" creationId="{AC2F76B0-A5A3-614F-CE02-F51E1C8B4E14}"/>
          </ac:picMkLst>
        </pc:picChg>
        <pc:picChg chg="add mod">
          <ac:chgData name="Messa, Genevieve E." userId="ad96d819-e510-4154-bf03-ac0803a00cb3" providerId="ADAL" clId="{6C2C4FCE-EFFE-433C-AB4E-12A5EE8BCD40}" dt="2025-11-18T06:43:54.897" v="7376"/>
          <ac:picMkLst>
            <pc:docMk/>
            <pc:sldMk cId="3321239961" sldId="275"/>
            <ac:picMk id="45" creationId="{AC2F76B0-A5A3-614F-CE02-F51E1C8B4E14}"/>
          </ac:picMkLst>
        </pc:picChg>
        <pc:picChg chg="add del mod">
          <ac:chgData name="Messa, Genevieve E." userId="ad96d819-e510-4154-bf03-ac0803a00cb3" providerId="ADAL" clId="{6C2C4FCE-EFFE-433C-AB4E-12A5EE8BCD40}" dt="2025-11-18T06:44:08.749" v="7384" actId="21"/>
          <ac:picMkLst>
            <pc:docMk/>
            <pc:sldMk cId="3321239961" sldId="275"/>
            <ac:picMk id="46" creationId="{105F5D48-67E7-93ED-9503-BFE7E0CE4215}"/>
          </ac:picMkLst>
        </pc:picChg>
        <pc:picChg chg="add mod">
          <ac:chgData name="Messa, Genevieve E." userId="ad96d819-e510-4154-bf03-ac0803a00cb3" providerId="ADAL" clId="{6C2C4FCE-EFFE-433C-AB4E-12A5EE8BCD40}" dt="2025-11-18T06:44:09.290" v="7385"/>
          <ac:picMkLst>
            <pc:docMk/>
            <pc:sldMk cId="3321239961" sldId="275"/>
            <ac:picMk id="47" creationId="{105F5D48-67E7-93ED-9503-BFE7E0CE4215}"/>
          </ac:picMkLst>
        </pc:picChg>
        <pc:picChg chg="add del mod">
          <ac:chgData name="Messa, Genevieve E." userId="ad96d819-e510-4154-bf03-ac0803a00cb3" providerId="ADAL" clId="{6C2C4FCE-EFFE-433C-AB4E-12A5EE8BCD40}" dt="2025-11-18T06:57:10.301" v="7707" actId="21"/>
          <ac:picMkLst>
            <pc:docMk/>
            <pc:sldMk cId="3321239961" sldId="275"/>
            <ac:picMk id="48" creationId="{6F3209DC-D52C-1A5A-1717-FF84F9BDFFC7}"/>
          </ac:picMkLst>
        </pc:picChg>
        <pc:picChg chg="add del mod">
          <ac:chgData name="Messa, Genevieve E." userId="ad96d819-e510-4154-bf03-ac0803a00cb3" providerId="ADAL" clId="{6C2C4FCE-EFFE-433C-AB4E-12A5EE8BCD40}" dt="2025-11-18T06:44:55.356" v="7392" actId="21"/>
          <ac:picMkLst>
            <pc:docMk/>
            <pc:sldMk cId="3321239961" sldId="275"/>
            <ac:picMk id="49" creationId="{A51F651D-3B72-0BD9-98C0-D7697141A4AC}"/>
          </ac:picMkLst>
        </pc:picChg>
        <pc:picChg chg="add mod">
          <ac:chgData name="Messa, Genevieve E." userId="ad96d819-e510-4154-bf03-ac0803a00cb3" providerId="ADAL" clId="{6C2C4FCE-EFFE-433C-AB4E-12A5EE8BCD40}" dt="2025-11-18T06:44:55.823" v="7393"/>
          <ac:picMkLst>
            <pc:docMk/>
            <pc:sldMk cId="3321239961" sldId="275"/>
            <ac:picMk id="50" creationId="{A51F651D-3B72-0BD9-98C0-D7697141A4AC}"/>
          </ac:picMkLst>
        </pc:picChg>
        <pc:picChg chg="add mod">
          <ac:chgData name="Messa, Genevieve E." userId="ad96d819-e510-4154-bf03-ac0803a00cb3" providerId="ADAL" clId="{6C2C4FCE-EFFE-433C-AB4E-12A5EE8BCD40}" dt="2025-11-18T06:57:08.509" v="7706" actId="1076"/>
          <ac:picMkLst>
            <pc:docMk/>
            <pc:sldMk cId="3321239961" sldId="275"/>
            <ac:picMk id="51" creationId="{BFF52907-3B44-2800-79F4-39264B75FC6B}"/>
          </ac:picMkLst>
        </pc:picChg>
        <pc:picChg chg="add del mod">
          <ac:chgData name="Messa, Genevieve E." userId="ad96d819-e510-4154-bf03-ac0803a00cb3" providerId="ADAL" clId="{6C2C4FCE-EFFE-433C-AB4E-12A5EE8BCD40}" dt="2025-11-18T06:45:32" v="7398" actId="21"/>
          <ac:picMkLst>
            <pc:docMk/>
            <pc:sldMk cId="3321239961" sldId="275"/>
            <ac:picMk id="52" creationId="{B8CCAA38-2B49-AD0A-FF0E-FE988294AADD}"/>
          </ac:picMkLst>
        </pc:picChg>
        <pc:picChg chg="add mod">
          <ac:chgData name="Messa, Genevieve E." userId="ad96d819-e510-4154-bf03-ac0803a00cb3" providerId="ADAL" clId="{6C2C4FCE-EFFE-433C-AB4E-12A5EE8BCD40}" dt="2025-11-18T06:45:32.566" v="7399"/>
          <ac:picMkLst>
            <pc:docMk/>
            <pc:sldMk cId="3321239961" sldId="275"/>
            <ac:picMk id="53" creationId="{B8CCAA38-2B49-AD0A-FF0E-FE988294AADD}"/>
          </ac:picMkLst>
        </pc:picChg>
        <pc:picChg chg="add mod">
          <ac:chgData name="Messa, Genevieve E." userId="ad96d819-e510-4154-bf03-ac0803a00cb3" providerId="ADAL" clId="{6C2C4FCE-EFFE-433C-AB4E-12A5EE8BCD40}" dt="2025-11-18T06:57:07.249" v="7705" actId="1076"/>
          <ac:picMkLst>
            <pc:docMk/>
            <pc:sldMk cId="3321239961" sldId="275"/>
            <ac:picMk id="54" creationId="{E03F8037-F2FE-A4DB-3C58-7E719533162A}"/>
          </ac:picMkLst>
        </pc:picChg>
        <pc:picChg chg="add del mod">
          <ac:chgData name="Messa, Genevieve E." userId="ad96d819-e510-4154-bf03-ac0803a00cb3" providerId="ADAL" clId="{6C2C4FCE-EFFE-433C-AB4E-12A5EE8BCD40}" dt="2025-11-18T06:46:07.845" v="7404" actId="21"/>
          <ac:picMkLst>
            <pc:docMk/>
            <pc:sldMk cId="3321239961" sldId="275"/>
            <ac:picMk id="55" creationId="{168EFCD5-1ED6-055F-33DC-12819A647C1F}"/>
          </ac:picMkLst>
        </pc:picChg>
        <pc:picChg chg="add mod">
          <ac:chgData name="Messa, Genevieve E." userId="ad96d819-e510-4154-bf03-ac0803a00cb3" providerId="ADAL" clId="{6C2C4FCE-EFFE-433C-AB4E-12A5EE8BCD40}" dt="2025-11-18T06:46:08.300" v="7405"/>
          <ac:picMkLst>
            <pc:docMk/>
            <pc:sldMk cId="3321239961" sldId="275"/>
            <ac:picMk id="56" creationId="{168EFCD5-1ED6-055F-33DC-12819A647C1F}"/>
          </ac:picMkLst>
        </pc:picChg>
        <pc:picChg chg="add mod">
          <ac:chgData name="Messa, Genevieve E." userId="ad96d819-e510-4154-bf03-ac0803a00cb3" providerId="ADAL" clId="{6C2C4FCE-EFFE-433C-AB4E-12A5EE8BCD40}" dt="2025-11-18T06:53:18.768" v="7610" actId="1076"/>
          <ac:picMkLst>
            <pc:docMk/>
            <pc:sldMk cId="3321239961" sldId="275"/>
            <ac:picMk id="57" creationId="{FA199B90-C8A2-EA6B-DE21-30C6E20A28A4}"/>
          </ac:picMkLst>
        </pc:picChg>
        <pc:picChg chg="add mod">
          <ac:chgData name="Messa, Genevieve E." userId="ad96d819-e510-4154-bf03-ac0803a00cb3" providerId="ADAL" clId="{6C2C4FCE-EFFE-433C-AB4E-12A5EE8BCD40}" dt="2025-11-18T06:47:12.575" v="7430"/>
          <ac:picMkLst>
            <pc:docMk/>
            <pc:sldMk cId="3321239961" sldId="275"/>
            <ac:picMk id="58" creationId="{78D036BF-7606-330F-0A74-C313A50EF506}"/>
          </ac:picMkLst>
        </pc:picChg>
        <pc:picChg chg="add mod">
          <ac:chgData name="Messa, Genevieve E." userId="ad96d819-e510-4154-bf03-ac0803a00cb3" providerId="ADAL" clId="{6C2C4FCE-EFFE-433C-AB4E-12A5EE8BCD40}" dt="2025-11-18T06:47:47.940" v="7437" actId="1076"/>
          <ac:picMkLst>
            <pc:docMk/>
            <pc:sldMk cId="3321239961" sldId="275"/>
            <ac:picMk id="59" creationId="{ED64C2E2-3B0C-EF6F-B2DC-8F36002E02DD}"/>
          </ac:picMkLst>
        </pc:picChg>
      </pc:sldChg>
      <pc:sldChg chg="delSp new mod setBg">
        <pc:chgData name="Messa, Genevieve E." userId="ad96d819-e510-4154-bf03-ac0803a00cb3" providerId="ADAL" clId="{6C2C4FCE-EFFE-433C-AB4E-12A5EE8BCD40}" dt="2025-11-17T17:41:09.535" v="3355" actId="478"/>
        <pc:sldMkLst>
          <pc:docMk/>
          <pc:sldMk cId="2728036778" sldId="276"/>
        </pc:sldMkLst>
        <pc:spChg chg="del">
          <ac:chgData name="Messa, Genevieve E." userId="ad96d819-e510-4154-bf03-ac0803a00cb3" providerId="ADAL" clId="{6C2C4FCE-EFFE-433C-AB4E-12A5EE8BCD40}" dt="2025-11-17T17:41:09.535" v="3355" actId="478"/>
          <ac:spMkLst>
            <pc:docMk/>
            <pc:sldMk cId="2728036778" sldId="276"/>
            <ac:spMk id="2" creationId="{62A1BF74-BDE1-BE08-E410-B752C0DAD207}"/>
          </ac:spMkLst>
        </pc:spChg>
        <pc:spChg chg="del">
          <ac:chgData name="Messa, Genevieve E." userId="ad96d819-e510-4154-bf03-ac0803a00cb3" providerId="ADAL" clId="{6C2C4FCE-EFFE-433C-AB4E-12A5EE8BCD40}" dt="2025-11-17T17:41:09.535" v="3355" actId="478"/>
          <ac:spMkLst>
            <pc:docMk/>
            <pc:sldMk cId="2728036778" sldId="276"/>
            <ac:spMk id="3" creationId="{2055530A-D37C-2E01-B1D8-5A28380116AA}"/>
          </ac:spMkLst>
        </pc:spChg>
      </pc:sldChg>
      <pc:sldChg chg="modSp new mod">
        <pc:chgData name="Messa, Genevieve E." userId="ad96d819-e510-4154-bf03-ac0803a00cb3" providerId="ADAL" clId="{6C2C4FCE-EFFE-433C-AB4E-12A5EE8BCD40}" dt="2025-11-18T19:35:29.119" v="9213" actId="20577"/>
        <pc:sldMkLst>
          <pc:docMk/>
          <pc:sldMk cId="3814919241" sldId="277"/>
        </pc:sldMkLst>
        <pc:spChg chg="mod">
          <ac:chgData name="Messa, Genevieve E." userId="ad96d819-e510-4154-bf03-ac0803a00cb3" providerId="ADAL" clId="{6C2C4FCE-EFFE-433C-AB4E-12A5EE8BCD40}" dt="2025-11-17T20:22:03.250" v="3698" actId="20577"/>
          <ac:spMkLst>
            <pc:docMk/>
            <pc:sldMk cId="3814919241" sldId="277"/>
            <ac:spMk id="2" creationId="{C5ABA0EC-1A8B-9A64-E925-86A92AE26E3F}"/>
          </ac:spMkLst>
        </pc:spChg>
        <pc:spChg chg="mod">
          <ac:chgData name="Messa, Genevieve E." userId="ad96d819-e510-4154-bf03-ac0803a00cb3" providerId="ADAL" clId="{6C2C4FCE-EFFE-433C-AB4E-12A5EE8BCD40}" dt="2025-11-18T19:35:29.119" v="9213" actId="20577"/>
          <ac:spMkLst>
            <pc:docMk/>
            <pc:sldMk cId="3814919241" sldId="277"/>
            <ac:spMk id="3" creationId="{13BA47DA-3160-45B5-257C-EC56B95A7809}"/>
          </ac:spMkLst>
        </pc:spChg>
      </pc:sldChg>
      <pc:sldChg chg="add del">
        <pc:chgData name="Messa, Genevieve E." userId="ad96d819-e510-4154-bf03-ac0803a00cb3" providerId="ADAL" clId="{6C2C4FCE-EFFE-433C-AB4E-12A5EE8BCD40}" dt="2025-11-17T20:35:20.850" v="3772" actId="47"/>
        <pc:sldMkLst>
          <pc:docMk/>
          <pc:sldMk cId="1876031442" sldId="278"/>
        </pc:sldMkLst>
      </pc:sldChg>
      <pc:sldChg chg="addSp delSp modSp add mod modAnim">
        <pc:chgData name="Messa, Genevieve E." userId="ad96d819-e510-4154-bf03-ac0803a00cb3" providerId="ADAL" clId="{6C2C4FCE-EFFE-433C-AB4E-12A5EE8BCD40}" dt="2025-11-17T20:34:57.360" v="3770"/>
        <pc:sldMkLst>
          <pc:docMk/>
          <pc:sldMk cId="2050325735" sldId="279"/>
        </pc:sldMkLst>
        <pc:spChg chg="mod topLvl">
          <ac:chgData name="Messa, Genevieve E." userId="ad96d819-e510-4154-bf03-ac0803a00cb3" providerId="ADAL" clId="{6C2C4FCE-EFFE-433C-AB4E-12A5EE8BCD40}" dt="2025-11-17T20:34:26.611" v="3762" actId="164"/>
          <ac:spMkLst>
            <pc:docMk/>
            <pc:sldMk cId="2050325735" sldId="279"/>
            <ac:spMk id="4" creationId="{DB01DD6D-9EB0-92AD-BE13-6F3351E7AF77}"/>
          </ac:spMkLst>
        </pc:spChg>
        <pc:spChg chg="mod topLvl">
          <ac:chgData name="Messa, Genevieve E." userId="ad96d819-e510-4154-bf03-ac0803a00cb3" providerId="ADAL" clId="{6C2C4FCE-EFFE-433C-AB4E-12A5EE8BCD40}" dt="2025-11-17T20:34:26.611" v="3762" actId="164"/>
          <ac:spMkLst>
            <pc:docMk/>
            <pc:sldMk cId="2050325735" sldId="279"/>
            <ac:spMk id="6" creationId="{29186CC5-DA07-3710-9660-611936458498}"/>
          </ac:spMkLst>
        </pc:spChg>
        <pc:spChg chg="mod topLvl">
          <ac:chgData name="Messa, Genevieve E." userId="ad96d819-e510-4154-bf03-ac0803a00cb3" providerId="ADAL" clId="{6C2C4FCE-EFFE-433C-AB4E-12A5EE8BCD40}" dt="2025-11-17T20:34:26.611" v="3762" actId="164"/>
          <ac:spMkLst>
            <pc:docMk/>
            <pc:sldMk cId="2050325735" sldId="279"/>
            <ac:spMk id="7" creationId="{30E7E626-55F2-1F54-E65B-BA0C2C58C925}"/>
          </ac:spMkLst>
        </pc:spChg>
        <pc:spChg chg="mod topLvl">
          <ac:chgData name="Messa, Genevieve E." userId="ad96d819-e510-4154-bf03-ac0803a00cb3" providerId="ADAL" clId="{6C2C4FCE-EFFE-433C-AB4E-12A5EE8BCD40}" dt="2025-11-17T20:34:16.142" v="3761" actId="164"/>
          <ac:spMkLst>
            <pc:docMk/>
            <pc:sldMk cId="2050325735" sldId="279"/>
            <ac:spMk id="8" creationId="{92CD669E-7458-6790-B75E-CFE2B2A7FD6B}"/>
          </ac:spMkLst>
        </pc:spChg>
        <pc:spChg chg="mod topLvl">
          <ac:chgData name="Messa, Genevieve E." userId="ad96d819-e510-4154-bf03-ac0803a00cb3" providerId="ADAL" clId="{6C2C4FCE-EFFE-433C-AB4E-12A5EE8BCD40}" dt="2025-11-17T20:34:33.593" v="3763" actId="164"/>
          <ac:spMkLst>
            <pc:docMk/>
            <pc:sldMk cId="2050325735" sldId="279"/>
            <ac:spMk id="9" creationId="{6084775E-A06C-94DF-0642-51C71BBAEE96}"/>
          </ac:spMkLst>
        </pc:spChg>
        <pc:spChg chg="mod topLvl">
          <ac:chgData name="Messa, Genevieve E." userId="ad96d819-e510-4154-bf03-ac0803a00cb3" providerId="ADAL" clId="{6C2C4FCE-EFFE-433C-AB4E-12A5EE8BCD40}" dt="2025-11-17T20:34:33.593" v="3763" actId="164"/>
          <ac:spMkLst>
            <pc:docMk/>
            <pc:sldMk cId="2050325735" sldId="279"/>
            <ac:spMk id="10" creationId="{0D0865B8-2808-E1BF-986E-2B19A3D1EE4F}"/>
          </ac:spMkLst>
        </pc:spChg>
        <pc:spChg chg="mod topLvl">
          <ac:chgData name="Messa, Genevieve E." userId="ad96d819-e510-4154-bf03-ac0803a00cb3" providerId="ADAL" clId="{6C2C4FCE-EFFE-433C-AB4E-12A5EE8BCD40}" dt="2025-11-17T20:34:33.593" v="3763" actId="164"/>
          <ac:spMkLst>
            <pc:docMk/>
            <pc:sldMk cId="2050325735" sldId="279"/>
            <ac:spMk id="11" creationId="{53F1D4F6-CB96-A0A5-5E7F-7483B828FEA8}"/>
          </ac:spMkLst>
        </pc:spChg>
        <pc:spChg chg="mod topLvl">
          <ac:chgData name="Messa, Genevieve E." userId="ad96d819-e510-4154-bf03-ac0803a00cb3" providerId="ADAL" clId="{6C2C4FCE-EFFE-433C-AB4E-12A5EE8BCD40}" dt="2025-11-17T20:34:15.472" v="3760" actId="164"/>
          <ac:spMkLst>
            <pc:docMk/>
            <pc:sldMk cId="2050325735" sldId="279"/>
            <ac:spMk id="12" creationId="{C99F715A-56F7-87B0-41C2-FCD0488096DA}"/>
          </ac:spMkLst>
        </pc:spChg>
        <pc:spChg chg="mod topLvl">
          <ac:chgData name="Messa, Genevieve E." userId="ad96d819-e510-4154-bf03-ac0803a00cb3" providerId="ADAL" clId="{6C2C4FCE-EFFE-433C-AB4E-12A5EE8BCD40}" dt="2025-11-17T20:34:40.925" v="3764" actId="164"/>
          <ac:spMkLst>
            <pc:docMk/>
            <pc:sldMk cId="2050325735" sldId="279"/>
            <ac:spMk id="13" creationId="{2B5AC780-390F-F063-7C2C-72C1907D3222}"/>
          </ac:spMkLst>
        </pc:spChg>
        <pc:spChg chg="mod topLvl">
          <ac:chgData name="Messa, Genevieve E." userId="ad96d819-e510-4154-bf03-ac0803a00cb3" providerId="ADAL" clId="{6C2C4FCE-EFFE-433C-AB4E-12A5EE8BCD40}" dt="2025-11-17T20:34:40.925" v="3764" actId="164"/>
          <ac:spMkLst>
            <pc:docMk/>
            <pc:sldMk cId="2050325735" sldId="279"/>
            <ac:spMk id="14" creationId="{E47C6165-6B13-B599-270E-18136ACC665B}"/>
          </ac:spMkLst>
        </pc:spChg>
        <pc:spChg chg="mod">
          <ac:chgData name="Messa, Genevieve E." userId="ad96d819-e510-4154-bf03-ac0803a00cb3" providerId="ADAL" clId="{6C2C4FCE-EFFE-433C-AB4E-12A5EE8BCD40}" dt="2025-11-17T20:34:40.925" v="3764" actId="164"/>
          <ac:spMkLst>
            <pc:docMk/>
            <pc:sldMk cId="2050325735" sldId="279"/>
            <ac:spMk id="15" creationId="{B2A0AFA0-52BD-02D3-9E94-6053B06A2F0B}"/>
          </ac:spMkLst>
        </pc:spChg>
        <pc:spChg chg="mod">
          <ac:chgData name="Messa, Genevieve E." userId="ad96d819-e510-4154-bf03-ac0803a00cb3" providerId="ADAL" clId="{6C2C4FCE-EFFE-433C-AB4E-12A5EE8BCD40}" dt="2025-11-17T20:34:14.799" v="3759" actId="164"/>
          <ac:spMkLst>
            <pc:docMk/>
            <pc:sldMk cId="2050325735" sldId="279"/>
            <ac:spMk id="16" creationId="{C64EBF00-2873-4BF6-46B9-5C9EC028CBCA}"/>
          </ac:spMkLst>
        </pc:spChg>
        <pc:grpChg chg="add mod">
          <ac:chgData name="Messa, Genevieve E." userId="ad96d819-e510-4154-bf03-ac0803a00cb3" providerId="ADAL" clId="{6C2C4FCE-EFFE-433C-AB4E-12A5EE8BCD40}" dt="2025-11-17T20:34:16.142" v="3761" actId="164"/>
          <ac:grpSpMkLst>
            <pc:docMk/>
            <pc:sldMk cId="2050325735" sldId="279"/>
            <ac:grpSpMk id="17" creationId="{A9460B34-3C09-044D-30F8-D2B07472758B}"/>
          </ac:grpSpMkLst>
        </pc:grpChg>
        <pc:grpChg chg="add mod">
          <ac:chgData name="Messa, Genevieve E." userId="ad96d819-e510-4154-bf03-ac0803a00cb3" providerId="ADAL" clId="{6C2C4FCE-EFFE-433C-AB4E-12A5EE8BCD40}" dt="2025-11-17T20:34:15.472" v="3760" actId="164"/>
          <ac:grpSpMkLst>
            <pc:docMk/>
            <pc:sldMk cId="2050325735" sldId="279"/>
            <ac:grpSpMk id="18" creationId="{1D266C66-599E-E110-3945-8197A801055B}"/>
          </ac:grpSpMkLst>
        </pc:grpChg>
        <pc:grpChg chg="add mod">
          <ac:chgData name="Messa, Genevieve E." userId="ad96d819-e510-4154-bf03-ac0803a00cb3" providerId="ADAL" clId="{6C2C4FCE-EFFE-433C-AB4E-12A5EE8BCD40}" dt="2025-11-17T20:34:14.799" v="3759" actId="164"/>
          <ac:grpSpMkLst>
            <pc:docMk/>
            <pc:sldMk cId="2050325735" sldId="279"/>
            <ac:grpSpMk id="19" creationId="{E6F8EF83-4957-07BB-9674-57B12E120304}"/>
          </ac:grpSpMkLst>
        </pc:grpChg>
        <pc:grpChg chg="add mod">
          <ac:chgData name="Messa, Genevieve E." userId="ad96d819-e510-4154-bf03-ac0803a00cb3" providerId="ADAL" clId="{6C2C4FCE-EFFE-433C-AB4E-12A5EE8BCD40}" dt="2025-11-17T20:34:26.611" v="3762" actId="164"/>
          <ac:grpSpMkLst>
            <pc:docMk/>
            <pc:sldMk cId="2050325735" sldId="279"/>
            <ac:grpSpMk id="20" creationId="{6B346451-19DA-5509-94A8-E9B31866C8B5}"/>
          </ac:grpSpMkLst>
        </pc:grpChg>
        <pc:grpChg chg="add mod">
          <ac:chgData name="Messa, Genevieve E." userId="ad96d819-e510-4154-bf03-ac0803a00cb3" providerId="ADAL" clId="{6C2C4FCE-EFFE-433C-AB4E-12A5EE8BCD40}" dt="2025-11-17T20:34:33.593" v="3763" actId="164"/>
          <ac:grpSpMkLst>
            <pc:docMk/>
            <pc:sldMk cId="2050325735" sldId="279"/>
            <ac:grpSpMk id="21" creationId="{7EEB4EA1-B338-AD50-9DCA-1CE5F0B63010}"/>
          </ac:grpSpMkLst>
        </pc:grpChg>
        <pc:grpChg chg="add mod">
          <ac:chgData name="Messa, Genevieve E." userId="ad96d819-e510-4154-bf03-ac0803a00cb3" providerId="ADAL" clId="{6C2C4FCE-EFFE-433C-AB4E-12A5EE8BCD40}" dt="2025-11-17T20:34:40.925" v="3764" actId="164"/>
          <ac:grpSpMkLst>
            <pc:docMk/>
            <pc:sldMk cId="2050325735" sldId="279"/>
            <ac:grpSpMk id="22" creationId="{783559E6-5581-C982-8991-7B4C0D3A1401}"/>
          </ac:grpSpMkLst>
        </pc:grpChg>
        <pc:graphicFrameChg chg="mod">
          <ac:chgData name="Messa, Genevieve E." userId="ad96d819-e510-4154-bf03-ac0803a00cb3" providerId="ADAL" clId="{6C2C4FCE-EFFE-433C-AB4E-12A5EE8BCD40}" dt="2025-11-17T20:30:25.871" v="3720" actId="1582"/>
          <ac:graphicFrameMkLst>
            <pc:docMk/>
            <pc:sldMk cId="2050325735" sldId="279"/>
            <ac:graphicFrameMk id="5" creationId="{50E4A2DB-DD9C-D576-F14C-CFCD00CCB0E3}"/>
          </ac:graphicFrameMkLst>
        </pc:graphicFrameChg>
      </pc:sldChg>
      <pc:sldChg chg="addSp delSp modSp add mod modAnim modNotesTx">
        <pc:chgData name="Messa, Genevieve E." userId="ad96d819-e510-4154-bf03-ac0803a00cb3" providerId="ADAL" clId="{6C2C4FCE-EFFE-433C-AB4E-12A5EE8BCD40}" dt="2025-11-18T23:44:36.157" v="12218" actId="20577"/>
        <pc:sldMkLst>
          <pc:docMk/>
          <pc:sldMk cId="2083816966" sldId="280"/>
        </pc:sldMkLst>
        <pc:spChg chg="del">
          <ac:chgData name="Messa, Genevieve E." userId="ad96d819-e510-4154-bf03-ac0803a00cb3" providerId="ADAL" clId="{6C2C4FCE-EFFE-433C-AB4E-12A5EE8BCD40}" dt="2025-11-17T20:39:08.880" v="3798" actId="26606"/>
          <ac:spMkLst>
            <pc:docMk/>
            <pc:sldMk cId="2083816966" sldId="280"/>
            <ac:spMk id="3" creationId="{B5680E2E-24F6-479E-BF54-74FDBA087128}"/>
          </ac:spMkLst>
        </pc:spChg>
        <pc:spChg chg="add del mod ord topLvl">
          <ac:chgData name="Messa, Genevieve E." userId="ad96d819-e510-4154-bf03-ac0803a00cb3" providerId="ADAL" clId="{6C2C4FCE-EFFE-433C-AB4E-12A5EE8BCD40}" dt="2025-11-18T01:54:43.056" v="4452" actId="164"/>
          <ac:spMkLst>
            <pc:docMk/>
            <pc:sldMk cId="2083816966" sldId="280"/>
            <ac:spMk id="7" creationId="{4961E93D-8635-CC8C-6A5D-85EFE9D47B42}"/>
          </ac:spMkLst>
        </pc:spChg>
        <pc:spChg chg="del mod">
          <ac:chgData name="Messa, Genevieve E." userId="ad96d819-e510-4154-bf03-ac0803a00cb3" providerId="ADAL" clId="{6C2C4FCE-EFFE-433C-AB4E-12A5EE8BCD40}" dt="2025-11-17T20:45:07.894" v="3912" actId="478"/>
          <ac:spMkLst>
            <pc:docMk/>
            <pc:sldMk cId="2083816966" sldId="280"/>
            <ac:spMk id="8" creationId="{C7F3D62D-030D-234E-7C95-3256C3DADE34}"/>
          </ac:spMkLst>
        </pc:spChg>
        <pc:spChg chg="add del mod topLvl">
          <ac:chgData name="Messa, Genevieve E." userId="ad96d819-e510-4154-bf03-ac0803a00cb3" providerId="ADAL" clId="{6C2C4FCE-EFFE-433C-AB4E-12A5EE8BCD40}" dt="2025-11-18T01:54:43.056" v="4452" actId="164"/>
          <ac:spMkLst>
            <pc:docMk/>
            <pc:sldMk cId="2083816966" sldId="280"/>
            <ac:spMk id="9" creationId="{43C0BA4B-C34D-4F6F-AE02-9A14E6E6C8DE}"/>
          </ac:spMkLst>
        </pc:spChg>
        <pc:spChg chg="add del mod topLvl">
          <ac:chgData name="Messa, Genevieve E." userId="ad96d819-e510-4154-bf03-ac0803a00cb3" providerId="ADAL" clId="{6C2C4FCE-EFFE-433C-AB4E-12A5EE8BCD40}" dt="2025-11-18T01:54:43.056" v="4452" actId="164"/>
          <ac:spMkLst>
            <pc:docMk/>
            <pc:sldMk cId="2083816966" sldId="280"/>
            <ac:spMk id="10" creationId="{4A02FDA2-67E2-6D29-8586-22B1068C038D}"/>
          </ac:spMkLst>
        </pc:spChg>
        <pc:spChg chg="add del mod topLvl">
          <ac:chgData name="Messa, Genevieve E." userId="ad96d819-e510-4154-bf03-ac0803a00cb3" providerId="ADAL" clId="{6C2C4FCE-EFFE-433C-AB4E-12A5EE8BCD40}" dt="2025-11-17T20:47:34.134" v="4005" actId="478"/>
          <ac:spMkLst>
            <pc:docMk/>
            <pc:sldMk cId="2083816966" sldId="280"/>
            <ac:spMk id="11" creationId="{21BFB2A0-C296-ABE7-8181-BE8E1CA8CFF9}"/>
          </ac:spMkLst>
        </pc:spChg>
        <pc:spChg chg="add del mod topLvl">
          <ac:chgData name="Messa, Genevieve E." userId="ad96d819-e510-4154-bf03-ac0803a00cb3" providerId="ADAL" clId="{6C2C4FCE-EFFE-433C-AB4E-12A5EE8BCD40}" dt="2025-11-17T20:45:20.659" v="3916" actId="478"/>
          <ac:spMkLst>
            <pc:docMk/>
            <pc:sldMk cId="2083816966" sldId="280"/>
            <ac:spMk id="12" creationId="{624C5ED6-ACD9-F829-1C14-A07592A13DD7}"/>
          </ac:spMkLst>
        </pc:spChg>
        <pc:spChg chg="add del mod topLvl">
          <ac:chgData name="Messa, Genevieve E." userId="ad96d819-e510-4154-bf03-ac0803a00cb3" providerId="ADAL" clId="{6C2C4FCE-EFFE-433C-AB4E-12A5EE8BCD40}" dt="2025-11-17T20:47:31.803" v="4004" actId="478"/>
          <ac:spMkLst>
            <pc:docMk/>
            <pc:sldMk cId="2083816966" sldId="280"/>
            <ac:spMk id="13" creationId="{41E81B63-25B9-6A14-213C-BA3F38D6E696}"/>
          </ac:spMkLst>
        </pc:spChg>
        <pc:spChg chg="add del mod topLvl">
          <ac:chgData name="Messa, Genevieve E." userId="ad96d819-e510-4154-bf03-ac0803a00cb3" providerId="ADAL" clId="{6C2C4FCE-EFFE-433C-AB4E-12A5EE8BCD40}" dt="2025-11-17T20:47:37.276" v="4006" actId="478"/>
          <ac:spMkLst>
            <pc:docMk/>
            <pc:sldMk cId="2083816966" sldId="280"/>
            <ac:spMk id="14" creationId="{20F4B936-BE92-A269-5AA2-0F2D1636E76D}"/>
          </ac:spMkLst>
        </pc:spChg>
        <pc:spChg chg="add del mod">
          <ac:chgData name="Messa, Genevieve E." userId="ad96d819-e510-4154-bf03-ac0803a00cb3" providerId="ADAL" clId="{6C2C4FCE-EFFE-433C-AB4E-12A5EE8BCD40}" dt="2025-11-18T01:50:18.245" v="4375" actId="478"/>
          <ac:spMkLst>
            <pc:docMk/>
            <pc:sldMk cId="2083816966" sldId="280"/>
            <ac:spMk id="15" creationId="{1A1A8439-FD14-86A3-D03A-E42EA5DC2F3E}"/>
          </ac:spMkLst>
        </pc:spChg>
        <pc:spChg chg="add del mod">
          <ac:chgData name="Messa, Genevieve E." userId="ad96d819-e510-4154-bf03-ac0803a00cb3" providerId="ADAL" clId="{6C2C4FCE-EFFE-433C-AB4E-12A5EE8BCD40}" dt="2025-11-18T01:50:24.185" v="4376" actId="478"/>
          <ac:spMkLst>
            <pc:docMk/>
            <pc:sldMk cId="2083816966" sldId="280"/>
            <ac:spMk id="16" creationId="{0FC9A960-E7F0-54E0-E5BA-B27A8E2B5E19}"/>
          </ac:spMkLst>
        </pc:spChg>
        <pc:spChg chg="add del mod">
          <ac:chgData name="Messa, Genevieve E." userId="ad96d819-e510-4154-bf03-ac0803a00cb3" providerId="ADAL" clId="{6C2C4FCE-EFFE-433C-AB4E-12A5EE8BCD40}" dt="2025-11-18T01:50:24.185" v="4376" actId="478"/>
          <ac:spMkLst>
            <pc:docMk/>
            <pc:sldMk cId="2083816966" sldId="280"/>
            <ac:spMk id="17" creationId="{81BED442-8692-91E9-5335-4492D1A55DD9}"/>
          </ac:spMkLst>
        </pc:spChg>
        <pc:spChg chg="add del mod">
          <ac:chgData name="Messa, Genevieve E." userId="ad96d819-e510-4154-bf03-ac0803a00cb3" providerId="ADAL" clId="{6C2C4FCE-EFFE-433C-AB4E-12A5EE8BCD40}" dt="2025-11-18T01:43:47.684" v="4220" actId="478"/>
          <ac:spMkLst>
            <pc:docMk/>
            <pc:sldMk cId="2083816966" sldId="280"/>
            <ac:spMk id="18" creationId="{144B980A-7F04-A407-43C6-2A1C4721736E}"/>
          </ac:spMkLst>
        </pc:spChg>
        <pc:spChg chg="add del mod">
          <ac:chgData name="Messa, Genevieve E." userId="ad96d819-e510-4154-bf03-ac0803a00cb3" providerId="ADAL" clId="{6C2C4FCE-EFFE-433C-AB4E-12A5EE8BCD40}" dt="2025-11-18T01:51:40.141" v="4385" actId="478"/>
          <ac:spMkLst>
            <pc:docMk/>
            <pc:sldMk cId="2083816966" sldId="280"/>
            <ac:spMk id="19" creationId="{39C7AA08-82B6-CD24-C7D8-F425C8C0D10D}"/>
          </ac:spMkLst>
        </pc:spChg>
        <pc:spChg chg="add del mod">
          <ac:chgData name="Messa, Genevieve E." userId="ad96d819-e510-4154-bf03-ac0803a00cb3" providerId="ADAL" clId="{6C2C4FCE-EFFE-433C-AB4E-12A5EE8BCD40}" dt="2025-11-18T01:51:40.141" v="4385" actId="478"/>
          <ac:spMkLst>
            <pc:docMk/>
            <pc:sldMk cId="2083816966" sldId="280"/>
            <ac:spMk id="20" creationId="{F9C019D4-2E82-0BB2-ADF7-D7CB4BD0BE1F}"/>
          </ac:spMkLst>
        </pc:spChg>
        <pc:spChg chg="add del mod">
          <ac:chgData name="Messa, Genevieve E." userId="ad96d819-e510-4154-bf03-ac0803a00cb3" providerId="ADAL" clId="{6C2C4FCE-EFFE-433C-AB4E-12A5EE8BCD40}" dt="2025-11-18T01:51:40.141" v="4385" actId="478"/>
          <ac:spMkLst>
            <pc:docMk/>
            <pc:sldMk cId="2083816966" sldId="280"/>
            <ac:spMk id="21" creationId="{34330761-6C47-7E4A-CAC9-CA6128088DBB}"/>
          </ac:spMkLst>
        </pc:spChg>
        <pc:spChg chg="add mod">
          <ac:chgData name="Messa, Genevieve E." userId="ad96d819-e510-4154-bf03-ac0803a00cb3" providerId="ADAL" clId="{6C2C4FCE-EFFE-433C-AB4E-12A5EE8BCD40}" dt="2025-11-18T01:54:38.952" v="4451" actId="164"/>
          <ac:spMkLst>
            <pc:docMk/>
            <pc:sldMk cId="2083816966" sldId="280"/>
            <ac:spMk id="22" creationId="{A7CBCC33-DBC0-3D06-CA2C-1EBA28C1ADC2}"/>
          </ac:spMkLst>
        </pc:spChg>
        <pc:spChg chg="add mod">
          <ac:chgData name="Messa, Genevieve E." userId="ad96d819-e510-4154-bf03-ac0803a00cb3" providerId="ADAL" clId="{6C2C4FCE-EFFE-433C-AB4E-12A5EE8BCD40}" dt="2025-11-18T01:54:38.952" v="4451" actId="164"/>
          <ac:spMkLst>
            <pc:docMk/>
            <pc:sldMk cId="2083816966" sldId="280"/>
            <ac:spMk id="23" creationId="{DF27B29A-C528-4D30-7CA1-52B3D8B91DBB}"/>
          </ac:spMkLst>
        </pc:spChg>
        <pc:spChg chg="add mod">
          <ac:chgData name="Messa, Genevieve E." userId="ad96d819-e510-4154-bf03-ac0803a00cb3" providerId="ADAL" clId="{6C2C4FCE-EFFE-433C-AB4E-12A5EE8BCD40}" dt="2025-11-18T01:54:38.952" v="4451" actId="164"/>
          <ac:spMkLst>
            <pc:docMk/>
            <pc:sldMk cId="2083816966" sldId="280"/>
            <ac:spMk id="24" creationId="{AE500231-DF8C-CD14-1C15-7FCA53C66F26}"/>
          </ac:spMkLst>
        </pc:spChg>
        <pc:spChg chg="add mod">
          <ac:chgData name="Messa, Genevieve E." userId="ad96d819-e510-4154-bf03-ac0803a00cb3" providerId="ADAL" clId="{6C2C4FCE-EFFE-433C-AB4E-12A5EE8BCD40}" dt="2025-11-18T01:54:38.952" v="4451" actId="164"/>
          <ac:spMkLst>
            <pc:docMk/>
            <pc:sldMk cId="2083816966" sldId="280"/>
            <ac:spMk id="25" creationId="{176A2494-9654-8213-D13F-EE20D0CC58F3}"/>
          </ac:spMkLst>
        </pc:spChg>
        <pc:grpChg chg="del mod">
          <ac:chgData name="Messa, Genevieve E." userId="ad96d819-e510-4154-bf03-ac0803a00cb3" providerId="ADAL" clId="{6C2C4FCE-EFFE-433C-AB4E-12A5EE8BCD40}" dt="2025-11-17T20:45:14.015" v="3913" actId="165"/>
          <ac:grpSpMkLst>
            <pc:docMk/>
            <pc:sldMk cId="2083816966" sldId="280"/>
            <ac:grpSpMk id="6" creationId="{099D6CBA-4C3F-D861-26E5-69E3501C19E7}"/>
          </ac:grpSpMkLst>
        </pc:grpChg>
        <pc:grpChg chg="add mod">
          <ac:chgData name="Messa, Genevieve E." userId="ad96d819-e510-4154-bf03-ac0803a00cb3" providerId="ADAL" clId="{6C2C4FCE-EFFE-433C-AB4E-12A5EE8BCD40}" dt="2025-11-18T01:55:34.623" v="4458" actId="1036"/>
          <ac:grpSpMkLst>
            <pc:docMk/>
            <pc:sldMk cId="2083816966" sldId="280"/>
            <ac:grpSpMk id="26" creationId="{373A8B0A-F945-9382-1510-B4803A784DCD}"/>
          </ac:grpSpMkLst>
        </pc:grpChg>
        <pc:grpChg chg="add mod">
          <ac:chgData name="Messa, Genevieve E." userId="ad96d819-e510-4154-bf03-ac0803a00cb3" providerId="ADAL" clId="{6C2C4FCE-EFFE-433C-AB4E-12A5EE8BCD40}" dt="2025-11-18T01:55:32.532" v="4457" actId="1036"/>
          <ac:grpSpMkLst>
            <pc:docMk/>
            <pc:sldMk cId="2083816966" sldId="280"/>
            <ac:grpSpMk id="27" creationId="{0BCADFCF-6A6B-2B5C-1C18-0EFC12161059}"/>
          </ac:grpSpMkLst>
        </pc:grpChg>
        <pc:graphicFrameChg chg="add del modGraphic">
          <ac:chgData name="Messa, Genevieve E." userId="ad96d819-e510-4154-bf03-ac0803a00cb3" providerId="ADAL" clId="{6C2C4FCE-EFFE-433C-AB4E-12A5EE8BCD40}" dt="2025-11-17T20:39:46.708" v="3800" actId="1032"/>
          <ac:graphicFrameMkLst>
            <pc:docMk/>
            <pc:sldMk cId="2083816966" sldId="280"/>
            <ac:graphicFrameMk id="4" creationId="{EC971305-96BF-446A-A5B8-FD3D1DFAF7A2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7T20:45:04.816" v="3911" actId="18245"/>
          <ac:graphicFrameMkLst>
            <pc:docMk/>
            <pc:sldMk cId="2083816966" sldId="280"/>
            <ac:graphicFrameMk id="5" creationId="{D81FD39D-862D-5AD2-BC3D-03673362789F}"/>
          </ac:graphicFrameMkLst>
        </pc:graphicFrameChg>
      </pc:sldChg>
      <pc:sldChg chg="modSp add del mod">
        <pc:chgData name="Messa, Genevieve E." userId="ad96d819-e510-4154-bf03-ac0803a00cb3" providerId="ADAL" clId="{6C2C4FCE-EFFE-433C-AB4E-12A5EE8BCD40}" dt="2025-11-17T20:38:58.594" v="3796"/>
        <pc:sldMkLst>
          <pc:docMk/>
          <pc:sldMk cId="3863675331" sldId="280"/>
        </pc:sldMkLst>
        <pc:spChg chg="mod">
          <ac:chgData name="Messa, Genevieve E." userId="ad96d819-e510-4154-bf03-ac0803a00cb3" providerId="ADAL" clId="{6C2C4FCE-EFFE-433C-AB4E-12A5EE8BCD40}" dt="2025-11-17T20:38:58.242" v="3795" actId="5793"/>
          <ac:spMkLst>
            <pc:docMk/>
            <pc:sldMk cId="3863675331" sldId="280"/>
            <ac:spMk id="3" creationId="{D3366977-6218-AB96-E8E0-9723058221F2}"/>
          </ac:spMkLst>
        </pc:spChg>
      </pc:sldChg>
      <pc:sldChg chg="addSp delSp modSp add del mod">
        <pc:chgData name="Messa, Genevieve E." userId="ad96d819-e510-4154-bf03-ac0803a00cb3" providerId="ADAL" clId="{6C2C4FCE-EFFE-433C-AB4E-12A5EE8BCD40}" dt="2025-11-17T20:44:40.256" v="3907" actId="47"/>
        <pc:sldMkLst>
          <pc:docMk/>
          <pc:sldMk cId="44093420" sldId="281"/>
        </pc:sldMkLst>
        <pc:spChg chg="del mod">
          <ac:chgData name="Messa, Genevieve E." userId="ad96d819-e510-4154-bf03-ac0803a00cb3" providerId="ADAL" clId="{6C2C4FCE-EFFE-433C-AB4E-12A5EE8BCD40}" dt="2025-11-17T20:43:14.408" v="3890" actId="478"/>
          <ac:spMkLst>
            <pc:docMk/>
            <pc:sldMk cId="44093420" sldId="281"/>
            <ac:spMk id="3" creationId="{486E4195-2D40-8B53-777E-66B7835BFE0E}"/>
          </ac:spMkLst>
        </pc:spChg>
        <pc:spChg chg="add del mod">
          <ac:chgData name="Messa, Genevieve E." userId="ad96d819-e510-4154-bf03-ac0803a00cb3" providerId="ADAL" clId="{6C2C4FCE-EFFE-433C-AB4E-12A5EE8BCD40}" dt="2025-11-17T20:43:20.474" v="3892" actId="478"/>
          <ac:spMkLst>
            <pc:docMk/>
            <pc:sldMk cId="44093420" sldId="281"/>
            <ac:spMk id="6" creationId="{E04E307D-77F0-31BF-B189-EE0776E0B61F}"/>
          </ac:spMkLst>
        </pc:spChg>
        <pc:graphicFrameChg chg="mod ord modGraphic">
          <ac:chgData name="Messa, Genevieve E." userId="ad96d819-e510-4154-bf03-ac0803a00cb3" providerId="ADAL" clId="{6C2C4FCE-EFFE-433C-AB4E-12A5EE8BCD40}" dt="2025-11-17T20:44:27.941" v="3906" actId="13822"/>
          <ac:graphicFrameMkLst>
            <pc:docMk/>
            <pc:sldMk cId="44093420" sldId="281"/>
            <ac:graphicFrameMk id="4" creationId="{FBDA7F65-912C-B34C-50A1-92997CE3FBB4}"/>
          </ac:graphicFrameMkLst>
        </pc:graphicFrameChg>
      </pc:sldChg>
      <pc:sldChg chg="modSp new mod">
        <pc:chgData name="Messa, Genevieve E." userId="ad96d819-e510-4154-bf03-ac0803a00cb3" providerId="ADAL" clId="{6C2C4FCE-EFFE-433C-AB4E-12A5EE8BCD40}" dt="2025-11-18T01:41:55.740" v="4203" actId="1036"/>
        <pc:sldMkLst>
          <pc:docMk/>
          <pc:sldMk cId="2492244451" sldId="281"/>
        </pc:sldMkLst>
        <pc:spChg chg="mod">
          <ac:chgData name="Messa, Genevieve E." userId="ad96d819-e510-4154-bf03-ac0803a00cb3" providerId="ADAL" clId="{6C2C4FCE-EFFE-433C-AB4E-12A5EE8BCD40}" dt="2025-11-18T01:41:47.133" v="4200" actId="12788"/>
          <ac:spMkLst>
            <pc:docMk/>
            <pc:sldMk cId="2492244451" sldId="281"/>
            <ac:spMk id="2" creationId="{84E2DAE2-3194-5461-552B-57B2A1AEF52D}"/>
          </ac:spMkLst>
        </pc:spChg>
        <pc:spChg chg="mod">
          <ac:chgData name="Messa, Genevieve E." userId="ad96d819-e510-4154-bf03-ac0803a00cb3" providerId="ADAL" clId="{6C2C4FCE-EFFE-433C-AB4E-12A5EE8BCD40}" dt="2025-11-18T01:41:55.740" v="4203" actId="1036"/>
          <ac:spMkLst>
            <pc:docMk/>
            <pc:sldMk cId="2492244451" sldId="281"/>
            <ac:spMk id="3" creationId="{73FC63B1-CB63-1616-A331-7F96394996CF}"/>
          </ac:spMkLst>
        </pc:spChg>
      </pc:sldChg>
      <pc:sldChg chg="addSp delSp modSp add mod delAnim modAnim modNotesTx">
        <pc:chgData name="Messa, Genevieve E." userId="ad96d819-e510-4154-bf03-ac0803a00cb3" providerId="ADAL" clId="{6C2C4FCE-EFFE-433C-AB4E-12A5EE8BCD40}" dt="2025-11-18T23:46:31.227" v="12239" actId="20577"/>
        <pc:sldMkLst>
          <pc:docMk/>
          <pc:sldMk cId="405632336" sldId="282"/>
        </pc:sldMkLst>
        <pc:spChg chg="del">
          <ac:chgData name="Messa, Genevieve E." userId="ad96d819-e510-4154-bf03-ac0803a00cb3" providerId="ADAL" clId="{6C2C4FCE-EFFE-433C-AB4E-12A5EE8BCD40}" dt="2025-11-18T02:05:07.808" v="4472" actId="478"/>
          <ac:spMkLst>
            <pc:docMk/>
            <pc:sldMk cId="405632336" sldId="282"/>
            <ac:spMk id="3" creationId="{CF98465B-D362-B269-4BA2-0A93CF61D6F9}"/>
          </ac:spMkLst>
        </pc:spChg>
        <pc:spChg chg="add del mod">
          <ac:chgData name="Messa, Genevieve E." userId="ad96d819-e510-4154-bf03-ac0803a00cb3" providerId="ADAL" clId="{6C2C4FCE-EFFE-433C-AB4E-12A5EE8BCD40}" dt="2025-11-18T02:05:09.687" v="4473" actId="478"/>
          <ac:spMkLst>
            <pc:docMk/>
            <pc:sldMk cId="405632336" sldId="282"/>
            <ac:spMk id="5" creationId="{5112159D-E053-24E3-DBDA-B5CBFAC0E2E1}"/>
          </ac:spMkLst>
        </pc:spChg>
        <pc:grpChg chg="add del mod">
          <ac:chgData name="Messa, Genevieve E." userId="ad96d819-e510-4154-bf03-ac0803a00cb3" providerId="ADAL" clId="{6C2C4FCE-EFFE-433C-AB4E-12A5EE8BCD40}" dt="2025-11-18T02:11:58.881" v="4799" actId="165"/>
          <ac:grpSpMkLst>
            <pc:docMk/>
            <pc:sldMk cId="405632336" sldId="282"/>
            <ac:grpSpMk id="10" creationId="{3483FC7D-D8F8-160B-6D03-0840A9A3E7B5}"/>
          </ac:grpSpMkLst>
        </pc:grpChg>
        <pc:grpChg chg="add del mod">
          <ac:chgData name="Messa, Genevieve E." userId="ad96d819-e510-4154-bf03-ac0803a00cb3" providerId="ADAL" clId="{6C2C4FCE-EFFE-433C-AB4E-12A5EE8BCD40}" dt="2025-11-18T02:23:13.072" v="5192" actId="165"/>
          <ac:grpSpMkLst>
            <pc:docMk/>
            <pc:sldMk cId="405632336" sldId="282"/>
            <ac:grpSpMk id="14" creationId="{6B65E96D-4F39-EFB0-A3C7-FBCBC73DAEB3}"/>
          </ac:grpSpMkLst>
        </pc:grpChg>
        <pc:grpChg chg="add del mod">
          <ac:chgData name="Messa, Genevieve E." userId="ad96d819-e510-4154-bf03-ac0803a00cb3" providerId="ADAL" clId="{6C2C4FCE-EFFE-433C-AB4E-12A5EE8BCD40}" dt="2025-11-18T02:25:41.715" v="5256" actId="165"/>
          <ac:grpSpMkLst>
            <pc:docMk/>
            <pc:sldMk cId="405632336" sldId="282"/>
            <ac:grpSpMk id="15" creationId="{9ACC8C01-2AAF-2C09-0328-44E3A67B7C57}"/>
          </ac:grpSpMkLst>
        </pc:grpChg>
        <pc:grpChg chg="add del mod">
          <ac:chgData name="Messa, Genevieve E." userId="ad96d819-e510-4154-bf03-ac0803a00cb3" providerId="ADAL" clId="{6C2C4FCE-EFFE-433C-AB4E-12A5EE8BCD40}" dt="2025-11-18T02:26:28.010" v="5262" actId="165"/>
          <ac:grpSpMkLst>
            <pc:docMk/>
            <pc:sldMk cId="405632336" sldId="282"/>
            <ac:grpSpMk id="16" creationId="{6C66FF2F-4B88-6026-B8A9-FDF1A424E0D0}"/>
          </ac:grpSpMkLst>
        </pc:grpChg>
        <pc:grpChg chg="add del mod">
          <ac:chgData name="Messa, Genevieve E." userId="ad96d819-e510-4154-bf03-ac0803a00cb3" providerId="ADAL" clId="{6C2C4FCE-EFFE-433C-AB4E-12A5EE8BCD40}" dt="2025-11-18T02:26:34.656" v="5266" actId="165"/>
          <ac:grpSpMkLst>
            <pc:docMk/>
            <pc:sldMk cId="405632336" sldId="282"/>
            <ac:grpSpMk id="17" creationId="{9E9FE90B-6376-5471-5405-2178F217076C}"/>
          </ac:grpSpMkLst>
        </pc:grpChg>
        <pc:grpChg chg="add mod">
          <ac:chgData name="Messa, Genevieve E." userId="ad96d819-e510-4154-bf03-ac0803a00cb3" providerId="ADAL" clId="{6C2C4FCE-EFFE-433C-AB4E-12A5EE8BCD40}" dt="2025-11-18T02:31:11.340" v="5341" actId="164"/>
          <ac:grpSpMkLst>
            <pc:docMk/>
            <pc:sldMk cId="405632336" sldId="282"/>
            <ac:grpSpMk id="18" creationId="{91881B7E-5952-0153-34A6-5EC785B3F049}"/>
          </ac:grpSpMkLst>
        </pc:grpChg>
        <pc:grpChg chg="add mod">
          <ac:chgData name="Messa, Genevieve E." userId="ad96d819-e510-4154-bf03-ac0803a00cb3" providerId="ADAL" clId="{6C2C4FCE-EFFE-433C-AB4E-12A5EE8BCD40}" dt="2025-11-18T03:01:47.498" v="5407" actId="164"/>
          <ac:grpSpMkLst>
            <pc:docMk/>
            <pc:sldMk cId="405632336" sldId="282"/>
            <ac:grpSpMk id="19" creationId="{B5E9E71A-0F21-E520-A3D8-8AE668CB8EC1}"/>
          </ac:grpSpMkLst>
        </pc:grpChg>
        <pc:grpChg chg="add del mod">
          <ac:chgData name="Messa, Genevieve E." userId="ad96d819-e510-4154-bf03-ac0803a00cb3" providerId="ADAL" clId="{6C2C4FCE-EFFE-433C-AB4E-12A5EE8BCD40}" dt="2025-11-18T03:08:25.165" v="5494" actId="165"/>
          <ac:grpSpMkLst>
            <pc:docMk/>
            <pc:sldMk cId="405632336" sldId="282"/>
            <ac:grpSpMk id="20" creationId="{A076B908-7BB3-6B71-A8EB-AE56FA2E2492}"/>
          </ac:grpSpMkLst>
        </pc:grpChg>
        <pc:graphicFrameChg chg="add del mod">
          <ac:chgData name="Messa, Genevieve E." userId="ad96d819-e510-4154-bf03-ac0803a00cb3" providerId="ADAL" clId="{6C2C4FCE-EFFE-433C-AB4E-12A5EE8BCD40}" dt="2025-11-18T02:09:51.683" v="4748" actId="478"/>
          <ac:graphicFrameMkLst>
            <pc:docMk/>
            <pc:sldMk cId="405632336" sldId="282"/>
            <ac:graphicFrameMk id="6" creationId="{C4D8EDBD-2545-C843-473C-2B3DD8100E5E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2:09:49.391" v="4746" actId="478"/>
          <ac:graphicFrameMkLst>
            <pc:docMk/>
            <pc:sldMk cId="405632336" sldId="282"/>
            <ac:graphicFrameMk id="7" creationId="{9F116338-F92A-B95A-3713-9F7943D33A1B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8T02:18:06.763" v="4949" actId="478"/>
          <ac:graphicFrameMkLst>
            <pc:docMk/>
            <pc:sldMk cId="405632336" sldId="282"/>
            <ac:graphicFrameMk id="8" creationId="{C4D8EDBD-2545-C843-473C-2B3DD8100E5E}"/>
          </ac:graphicFrameMkLst>
        </pc:graphicFrameChg>
        <pc:graphicFrameChg chg="add del mod topLvl">
          <ac:chgData name="Messa, Genevieve E." userId="ad96d819-e510-4154-bf03-ac0803a00cb3" providerId="ADAL" clId="{6C2C4FCE-EFFE-433C-AB4E-12A5EE8BCD40}" dt="2025-11-18T02:18:08.563" v="4950" actId="478"/>
          <ac:graphicFrameMkLst>
            <pc:docMk/>
            <pc:sldMk cId="405632336" sldId="282"/>
            <ac:graphicFrameMk id="9" creationId="{9F116338-F92A-B95A-3713-9F7943D33A1B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8T02:13:59.492" v="4832"/>
          <ac:graphicFrameMkLst>
            <pc:docMk/>
            <pc:sldMk cId="405632336" sldId="282"/>
            <ac:graphicFrameMk id="11" creationId="{514A7AA9-30DA-551A-E99C-DD0FB7F11A58}"/>
          </ac:graphicFrameMkLst>
        </pc:graphicFrameChg>
        <pc:graphicFrameChg chg="add mod topLvl">
          <ac:chgData name="Messa, Genevieve E." userId="ad96d819-e510-4154-bf03-ac0803a00cb3" providerId="ADAL" clId="{6C2C4FCE-EFFE-433C-AB4E-12A5EE8BCD40}" dt="2025-11-18T03:52:48.235" v="6130"/>
          <ac:graphicFrameMkLst>
            <pc:docMk/>
            <pc:sldMk cId="405632336" sldId="282"/>
            <ac:graphicFrameMk id="12" creationId="{C4D8EDBD-2545-C843-473C-2B3DD8100E5E}"/>
          </ac:graphicFrameMkLst>
        </pc:graphicFrameChg>
        <pc:graphicFrameChg chg="add mod topLvl">
          <ac:chgData name="Messa, Genevieve E." userId="ad96d819-e510-4154-bf03-ac0803a00cb3" providerId="ADAL" clId="{6C2C4FCE-EFFE-433C-AB4E-12A5EE8BCD40}" dt="2025-11-18T03:53:04.124" v="6131"/>
          <ac:graphicFrameMkLst>
            <pc:docMk/>
            <pc:sldMk cId="405632336" sldId="282"/>
            <ac:graphicFrameMk id="13" creationId="{9F116338-F92A-B95A-3713-9F7943D33A1B}"/>
          </ac:graphicFrameMkLst>
        </pc:graphicFrameChg>
      </pc:sldChg>
      <pc:sldChg chg="addSp delSp modSp add mod ord setBg addAnim delAnim modAnim delDesignElem modNotesTx">
        <pc:chgData name="Messa, Genevieve E." userId="ad96d819-e510-4154-bf03-ac0803a00cb3" providerId="ADAL" clId="{6C2C4FCE-EFFE-433C-AB4E-12A5EE8BCD40}" dt="2025-11-18T23:45:08.858" v="12223" actId="20577"/>
        <pc:sldMkLst>
          <pc:docMk/>
          <pc:sldMk cId="1453346970" sldId="283"/>
        </pc:sldMkLst>
        <pc:spChg chg="mod">
          <ac:chgData name="Messa, Genevieve E." userId="ad96d819-e510-4154-bf03-ac0803a00cb3" providerId="ADAL" clId="{6C2C4FCE-EFFE-433C-AB4E-12A5EE8BCD40}" dt="2025-11-18T04:23:14.435" v="6701" actId="1076"/>
          <ac:spMkLst>
            <pc:docMk/>
            <pc:sldMk cId="1453346970" sldId="283"/>
            <ac:spMk id="2" creationId="{DA21FEBB-9CB5-2A72-E08D-1B66BCAB8F16}"/>
          </ac:spMkLst>
        </pc:spChg>
        <pc:spChg chg="mod">
          <ac:chgData name="Messa, Genevieve E." userId="ad96d819-e510-4154-bf03-ac0803a00cb3" providerId="ADAL" clId="{6C2C4FCE-EFFE-433C-AB4E-12A5EE8BCD40}" dt="2025-11-18T04:36:29.336" v="6998" actId="554"/>
          <ac:spMkLst>
            <pc:docMk/>
            <pc:sldMk cId="1453346970" sldId="283"/>
            <ac:spMk id="5" creationId="{EF7D0181-36A5-1D22-AEE5-FCFC32EA3660}"/>
          </ac:spMkLst>
        </pc:spChg>
        <pc:spChg chg="del">
          <ac:chgData name="Messa, Genevieve E." userId="ad96d819-e510-4154-bf03-ac0803a00cb3" providerId="ADAL" clId="{6C2C4FCE-EFFE-433C-AB4E-12A5EE8BCD40}" dt="2025-11-18T04:14:56.592" v="6538"/>
          <ac:spMkLst>
            <pc:docMk/>
            <pc:sldMk cId="1453346970" sldId="283"/>
            <ac:spMk id="9" creationId="{3E0DF590-17D0-B98C-C013-5FEB7FFC6EED}"/>
          </ac:spMkLst>
        </pc:spChg>
        <pc:spChg chg="mod">
          <ac:chgData name="Messa, Genevieve E." userId="ad96d819-e510-4154-bf03-ac0803a00cb3" providerId="ADAL" clId="{6C2C4FCE-EFFE-433C-AB4E-12A5EE8BCD40}" dt="2025-11-18T04:36:29.336" v="6998" actId="554"/>
          <ac:spMkLst>
            <pc:docMk/>
            <pc:sldMk cId="1453346970" sldId="283"/>
            <ac:spMk id="17" creationId="{231C0416-D107-7C2F-EC5A-910380216DDF}"/>
          </ac:spMkLst>
        </pc:spChg>
        <pc:graphicFrameChg chg="add del mod ord">
          <ac:chgData name="Messa, Genevieve E." userId="ad96d819-e510-4154-bf03-ac0803a00cb3" providerId="ADAL" clId="{6C2C4FCE-EFFE-433C-AB4E-12A5EE8BCD40}" dt="2025-11-18T04:23:51.649" v="6710" actId="478"/>
          <ac:graphicFrameMkLst>
            <pc:docMk/>
            <pc:sldMk cId="1453346970" sldId="283"/>
            <ac:graphicFrameMk id="3" creationId="{A4FFCA4D-B5C9-FEA5-BB0B-097048472259}"/>
          </ac:graphicFrameMkLst>
        </pc:graphicFrameChg>
        <pc:graphicFrameChg chg="add mod ord">
          <ac:chgData name="Messa, Genevieve E." userId="ad96d819-e510-4154-bf03-ac0803a00cb3" providerId="ADAL" clId="{6C2C4FCE-EFFE-433C-AB4E-12A5EE8BCD40}" dt="2025-11-18T04:23:54.510" v="6711"/>
          <ac:graphicFrameMkLst>
            <pc:docMk/>
            <pc:sldMk cId="1453346970" sldId="283"/>
            <ac:graphicFrameMk id="4" creationId="{56A3220F-F1BE-FD14-C391-64457E0336FE}"/>
          </ac:graphicFrameMkLst>
        </pc:graphicFrameChg>
        <pc:graphicFrameChg chg="mod">
          <ac:chgData name="Messa, Genevieve E." userId="ad96d819-e510-4154-bf03-ac0803a00cb3" providerId="ADAL" clId="{6C2C4FCE-EFFE-433C-AB4E-12A5EE8BCD40}" dt="2025-11-18T04:21:29.263" v="6646" actId="403"/>
          <ac:graphicFrameMkLst>
            <pc:docMk/>
            <pc:sldMk cId="1453346970" sldId="283"/>
            <ac:graphicFrameMk id="15" creationId="{B89A439B-323D-4D4F-3DFD-948F2C8A797B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4:18:17.461" v="6595" actId="478"/>
          <ac:graphicFrameMkLst>
            <pc:docMk/>
            <pc:sldMk cId="1453346970" sldId="283"/>
            <ac:graphicFrameMk id="16" creationId="{F04ECBED-D116-5719-AE01-D21D614A6691}"/>
          </ac:graphicFrameMkLst>
        </pc:graphicFrameChg>
      </pc:sldChg>
      <pc:sldChg chg="addSp modSp add del mod">
        <pc:chgData name="Messa, Genevieve E." userId="ad96d819-e510-4154-bf03-ac0803a00cb3" providerId="ADAL" clId="{6C2C4FCE-EFFE-433C-AB4E-12A5EE8BCD40}" dt="2025-11-18T03:10:51.031" v="5519" actId="47"/>
        <pc:sldMkLst>
          <pc:docMk/>
          <pc:sldMk cId="1882114600" sldId="283"/>
        </pc:sldMkLst>
        <pc:grpChg chg="add mod">
          <ac:chgData name="Messa, Genevieve E." userId="ad96d819-e510-4154-bf03-ac0803a00cb3" providerId="ADAL" clId="{6C2C4FCE-EFFE-433C-AB4E-12A5EE8BCD40}" dt="2025-11-18T03:10:34.261" v="5513" actId="12788"/>
          <ac:grpSpMkLst>
            <pc:docMk/>
            <pc:sldMk cId="1882114600" sldId="283"/>
            <ac:grpSpMk id="5" creationId="{222F2653-6CB4-5F33-0125-ABE87B4B3767}"/>
          </ac:grpSpMkLst>
        </pc:grpChg>
        <pc:graphicFrameChg chg="add mod">
          <ac:chgData name="Messa, Genevieve E." userId="ad96d819-e510-4154-bf03-ac0803a00cb3" providerId="ADAL" clId="{6C2C4FCE-EFFE-433C-AB4E-12A5EE8BCD40}" dt="2025-11-18T03:10:23.759" v="5511" actId="164"/>
          <ac:graphicFrameMkLst>
            <pc:docMk/>
            <pc:sldMk cId="1882114600" sldId="283"/>
            <ac:graphicFrameMk id="3" creationId="{017FDF96-2C70-E7DF-C82A-BBD2A2759980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8T03:10:23.759" v="5511" actId="164"/>
          <ac:graphicFrameMkLst>
            <pc:docMk/>
            <pc:sldMk cId="1882114600" sldId="283"/>
            <ac:graphicFrameMk id="4" creationId="{A52A61B6-4C43-4EE1-6581-ADC50EE38BD3}"/>
          </ac:graphicFrameMkLst>
        </pc:graphicFrameChg>
      </pc:sldChg>
      <pc:sldChg chg="addSp delSp modSp add del mod">
        <pc:chgData name="Messa, Genevieve E." userId="ad96d819-e510-4154-bf03-ac0803a00cb3" providerId="ADAL" clId="{6C2C4FCE-EFFE-433C-AB4E-12A5EE8BCD40}" dt="2025-11-18T03:02:00.666" v="5408" actId="47"/>
        <pc:sldMkLst>
          <pc:docMk/>
          <pc:sldMk cId="2273435270" sldId="283"/>
        </pc:sldMkLst>
        <pc:graphicFrameChg chg="add del mod">
          <ac:chgData name="Messa, Genevieve E." userId="ad96d819-e510-4154-bf03-ac0803a00cb3" providerId="ADAL" clId="{6C2C4FCE-EFFE-433C-AB4E-12A5EE8BCD40}" dt="2025-11-18T03:01:31.410" v="5400" actId="21"/>
          <ac:graphicFrameMkLst>
            <pc:docMk/>
            <pc:sldMk cId="2273435270" sldId="283"/>
            <ac:graphicFrameMk id="7" creationId="{2FE01978-7C65-82FE-B4ED-40763E53FE25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3:01:31.410" v="5400" actId="21"/>
          <ac:graphicFrameMkLst>
            <pc:docMk/>
            <pc:sldMk cId="2273435270" sldId="283"/>
            <ac:graphicFrameMk id="8" creationId="{82843B81-BCF5-E3D8-AEAB-69C2489DBA6F}"/>
          </ac:graphicFrameMkLst>
        </pc:graphicFrameChg>
      </pc:sldChg>
      <pc:sldChg chg="addSp delSp modSp add del mod ord">
        <pc:chgData name="Messa, Genevieve E." userId="ad96d819-e510-4154-bf03-ac0803a00cb3" providerId="ADAL" clId="{6C2C4FCE-EFFE-433C-AB4E-12A5EE8BCD40}" dt="2025-11-18T04:06:59.588" v="6364" actId="47"/>
        <pc:sldMkLst>
          <pc:docMk/>
          <pc:sldMk cId="3130737553" sldId="283"/>
        </pc:sldMkLst>
        <pc:grpChg chg="add del mod">
          <ac:chgData name="Messa, Genevieve E." userId="ad96d819-e510-4154-bf03-ac0803a00cb3" providerId="ADAL" clId="{6C2C4FCE-EFFE-433C-AB4E-12A5EE8BCD40}" dt="2025-11-18T04:06:50.655" v="6359" actId="21"/>
          <ac:grpSpMkLst>
            <pc:docMk/>
            <pc:sldMk cId="3130737553" sldId="283"/>
            <ac:grpSpMk id="5" creationId="{336BE88D-FAB2-9C92-D652-D61E18582F20}"/>
          </ac:grpSpMkLst>
        </pc:grpChg>
        <pc:graphicFrameChg chg="add del mod">
          <ac:chgData name="Messa, Genevieve E." userId="ad96d819-e510-4154-bf03-ac0803a00cb3" providerId="ADAL" clId="{6C2C4FCE-EFFE-433C-AB4E-12A5EE8BCD40}" dt="2025-11-18T04:06:45.968" v="6357" actId="164"/>
          <ac:graphicFrameMkLst>
            <pc:docMk/>
            <pc:sldMk cId="3130737553" sldId="283"/>
            <ac:graphicFrameMk id="3" creationId="{51AAD44F-5AFD-22AA-3A0D-4ABC60D8C0C9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4:06:45.968" v="6357" actId="164"/>
          <ac:graphicFrameMkLst>
            <pc:docMk/>
            <pc:sldMk cId="3130737553" sldId="283"/>
            <ac:graphicFrameMk id="4" creationId="{F314FA70-3951-39C0-9CED-8201C3274040}"/>
          </ac:graphicFrameMkLst>
        </pc:graphicFrameChg>
      </pc:sldChg>
      <pc:sldChg chg="modSp add del mod">
        <pc:chgData name="Messa, Genevieve E." userId="ad96d819-e510-4154-bf03-ac0803a00cb3" providerId="ADAL" clId="{6C2C4FCE-EFFE-433C-AB4E-12A5EE8BCD40}" dt="2025-11-18T04:18:30.472" v="6631"/>
        <pc:sldMkLst>
          <pc:docMk/>
          <pc:sldMk cId="366708145" sldId="284"/>
        </pc:sldMkLst>
        <pc:graphicFrameChg chg="mod">
          <ac:chgData name="Messa, Genevieve E." userId="ad96d819-e510-4154-bf03-ac0803a00cb3" providerId="ADAL" clId="{6C2C4FCE-EFFE-433C-AB4E-12A5EE8BCD40}" dt="2025-11-18T04:18:28.772" v="6630" actId="1037"/>
          <ac:graphicFrameMkLst>
            <pc:docMk/>
            <pc:sldMk cId="366708145" sldId="284"/>
            <ac:graphicFrameMk id="3" creationId="{DD858008-A50A-9915-D960-B9C89CE0B39D}"/>
          </ac:graphicFrameMkLst>
        </pc:graphicFrameChg>
      </pc:sldChg>
      <pc:sldChg chg="modSp add del mod">
        <pc:chgData name="Messa, Genevieve E." userId="ad96d819-e510-4154-bf03-ac0803a00cb3" providerId="ADAL" clId="{6C2C4FCE-EFFE-433C-AB4E-12A5EE8BCD40}" dt="2025-11-18T04:24:12.431" v="6716" actId="47"/>
        <pc:sldMkLst>
          <pc:docMk/>
          <pc:sldMk cId="416022186" sldId="284"/>
        </pc:sldMkLst>
        <pc:graphicFrameChg chg="mod">
          <ac:chgData name="Messa, Genevieve E." userId="ad96d819-e510-4154-bf03-ac0803a00cb3" providerId="ADAL" clId="{6C2C4FCE-EFFE-433C-AB4E-12A5EE8BCD40}" dt="2025-11-18T04:18:50.823" v="6635" actId="20577"/>
          <ac:graphicFrameMkLst>
            <pc:docMk/>
            <pc:sldMk cId="416022186" sldId="284"/>
            <ac:graphicFrameMk id="15" creationId="{D47E0D8E-2713-369F-C248-1B5B5853A7B7}"/>
          </ac:graphicFrameMkLst>
        </pc:graphicFrameChg>
      </pc:sldChg>
      <pc:sldChg chg="add del">
        <pc:chgData name="Messa, Genevieve E." userId="ad96d819-e510-4154-bf03-ac0803a00cb3" providerId="ADAL" clId="{6C2C4FCE-EFFE-433C-AB4E-12A5EE8BCD40}" dt="2025-11-18T04:17:01.063" v="6581" actId="47"/>
        <pc:sldMkLst>
          <pc:docMk/>
          <pc:sldMk cId="2070805934" sldId="284"/>
        </pc:sldMkLst>
      </pc:sldChg>
      <pc:sldChg chg="addSp delSp modSp add mod delAnim modAnim modNotesTx">
        <pc:chgData name="Messa, Genevieve E." userId="ad96d819-e510-4154-bf03-ac0803a00cb3" providerId="ADAL" clId="{6C2C4FCE-EFFE-433C-AB4E-12A5EE8BCD40}" dt="2025-11-18T23:46:06.595" v="12237" actId="113"/>
        <pc:sldMkLst>
          <pc:docMk/>
          <pc:sldMk cId="1683659583" sldId="285"/>
        </pc:sldMkLst>
        <pc:spChg chg="del">
          <ac:chgData name="Messa, Genevieve E." userId="ad96d819-e510-4154-bf03-ac0803a00cb3" providerId="ADAL" clId="{6C2C4FCE-EFFE-433C-AB4E-12A5EE8BCD40}" dt="2025-11-18T04:20:21.199" v="6641" actId="478"/>
          <ac:spMkLst>
            <pc:docMk/>
            <pc:sldMk cId="1683659583" sldId="285"/>
            <ac:spMk id="5" creationId="{0CC149B3-172E-BB81-D40A-7614AF0D65A5}"/>
          </ac:spMkLst>
        </pc:spChg>
        <pc:spChg chg="add del mod">
          <ac:chgData name="Messa, Genevieve E." userId="ad96d819-e510-4154-bf03-ac0803a00cb3" providerId="ADAL" clId="{6C2C4FCE-EFFE-433C-AB4E-12A5EE8BCD40}" dt="2025-11-18T04:32:01.375" v="6923" actId="478"/>
          <ac:spMkLst>
            <pc:docMk/>
            <pc:sldMk cId="1683659583" sldId="285"/>
            <ac:spMk id="10" creationId="{5050A5D2-E73B-FFA2-4881-491E0B938167}"/>
          </ac:spMkLst>
        </pc:spChg>
        <pc:spChg chg="add del mod">
          <ac:chgData name="Messa, Genevieve E." userId="ad96d819-e510-4154-bf03-ac0803a00cb3" providerId="ADAL" clId="{6C2C4FCE-EFFE-433C-AB4E-12A5EE8BCD40}" dt="2025-11-18T04:32:01.375" v="6923" actId="478"/>
          <ac:spMkLst>
            <pc:docMk/>
            <pc:sldMk cId="1683659583" sldId="285"/>
            <ac:spMk id="11" creationId="{25B6146B-074C-CA0B-7986-5CAE62574C1F}"/>
          </ac:spMkLst>
        </pc:spChg>
        <pc:spChg chg="add mod">
          <ac:chgData name="Messa, Genevieve E." userId="ad96d819-e510-4154-bf03-ac0803a00cb3" providerId="ADAL" clId="{6C2C4FCE-EFFE-433C-AB4E-12A5EE8BCD40}" dt="2025-11-18T04:36:38.518" v="7001" actId="1035"/>
          <ac:spMkLst>
            <pc:docMk/>
            <pc:sldMk cId="1683659583" sldId="285"/>
            <ac:spMk id="12" creationId="{4C30E8B0-7E3D-F5EA-BC5D-B12ABD4999F8}"/>
          </ac:spMkLst>
        </pc:spChg>
        <pc:spChg chg="add mod">
          <ac:chgData name="Messa, Genevieve E." userId="ad96d819-e510-4154-bf03-ac0803a00cb3" providerId="ADAL" clId="{6C2C4FCE-EFFE-433C-AB4E-12A5EE8BCD40}" dt="2025-11-18T04:36:38.518" v="7001" actId="1035"/>
          <ac:spMkLst>
            <pc:docMk/>
            <pc:sldMk cId="1683659583" sldId="285"/>
            <ac:spMk id="13" creationId="{B8AE3C55-BB63-7274-A4DB-D00038C3D03A}"/>
          </ac:spMkLst>
        </pc:spChg>
        <pc:spChg chg="del">
          <ac:chgData name="Messa, Genevieve E." userId="ad96d819-e510-4154-bf03-ac0803a00cb3" providerId="ADAL" clId="{6C2C4FCE-EFFE-433C-AB4E-12A5EE8BCD40}" dt="2025-11-18T04:20:21.199" v="6641" actId="478"/>
          <ac:spMkLst>
            <pc:docMk/>
            <pc:sldMk cId="1683659583" sldId="285"/>
            <ac:spMk id="17" creationId="{3633B52F-5D92-ABDC-BF57-8AAD97D3A188}"/>
          </ac:spMkLst>
        </pc:spChg>
        <pc:grpChg chg="add del mod">
          <ac:chgData name="Messa, Genevieve E." userId="ad96d819-e510-4154-bf03-ac0803a00cb3" providerId="ADAL" clId="{6C2C4FCE-EFFE-433C-AB4E-12A5EE8BCD40}" dt="2025-11-18T04:31:10.629" v="6919" actId="165"/>
          <ac:grpSpMkLst>
            <pc:docMk/>
            <pc:sldMk cId="1683659583" sldId="285"/>
            <ac:grpSpMk id="7" creationId="{76D8EDF1-4E27-C8AD-A0F0-AF07A72C5570}"/>
          </ac:grpSpMkLst>
        </pc:grpChg>
        <pc:graphicFrameChg chg="del">
          <ac:chgData name="Messa, Genevieve E." userId="ad96d819-e510-4154-bf03-ac0803a00cb3" providerId="ADAL" clId="{6C2C4FCE-EFFE-433C-AB4E-12A5EE8BCD40}" dt="2025-11-18T04:20:16.199" v="6640" actId="478"/>
          <ac:graphicFrameMkLst>
            <pc:docMk/>
            <pc:sldMk cId="1683659583" sldId="285"/>
            <ac:graphicFrameMk id="3" creationId="{70136AF0-AC32-F406-942B-99D2E2D85DC0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4:31:02.265" v="6914" actId="478"/>
          <ac:graphicFrameMkLst>
            <pc:docMk/>
            <pc:sldMk cId="1683659583" sldId="285"/>
            <ac:graphicFrameMk id="4" creationId="{CB09F19B-D5DF-B445-5ECD-85B9A5590464}"/>
          </ac:graphicFrameMkLst>
        </pc:graphicFrameChg>
        <pc:graphicFrameChg chg="add del mod">
          <ac:chgData name="Messa, Genevieve E." userId="ad96d819-e510-4154-bf03-ac0803a00cb3" providerId="ADAL" clId="{6C2C4FCE-EFFE-433C-AB4E-12A5EE8BCD40}" dt="2025-11-18T04:31:02.265" v="6914" actId="478"/>
          <ac:graphicFrameMkLst>
            <pc:docMk/>
            <pc:sldMk cId="1683659583" sldId="285"/>
            <ac:graphicFrameMk id="6" creationId="{B79B7F09-EB37-A1CE-05B5-3CDA308CF6D9}"/>
          </ac:graphicFrameMkLst>
        </pc:graphicFrameChg>
        <pc:graphicFrameChg chg="mod topLvl">
          <ac:chgData name="Messa, Genevieve E." userId="ad96d819-e510-4154-bf03-ac0803a00cb3" providerId="ADAL" clId="{6C2C4FCE-EFFE-433C-AB4E-12A5EE8BCD40}" dt="2025-11-18T04:33:41.901" v="6941" actId="12788"/>
          <ac:graphicFrameMkLst>
            <pc:docMk/>
            <pc:sldMk cId="1683659583" sldId="285"/>
            <ac:graphicFrameMk id="8" creationId="{13D66E76-1FC5-B500-5EF2-C142F7FC6B91}"/>
          </ac:graphicFrameMkLst>
        </pc:graphicFrameChg>
        <pc:graphicFrameChg chg="mod topLvl">
          <ac:chgData name="Messa, Genevieve E." userId="ad96d819-e510-4154-bf03-ac0803a00cb3" providerId="ADAL" clId="{6C2C4FCE-EFFE-433C-AB4E-12A5EE8BCD40}" dt="2025-11-18T04:33:14.529" v="6937" actId="12788"/>
          <ac:graphicFrameMkLst>
            <pc:docMk/>
            <pc:sldMk cId="1683659583" sldId="285"/>
            <ac:graphicFrameMk id="9" creationId="{8A907C91-5BE5-4D1B-0F3E-ADA3209AEBC5}"/>
          </ac:graphicFrameMkLst>
        </pc:graphicFrameChg>
        <pc:graphicFrameChg chg="del">
          <ac:chgData name="Messa, Genevieve E." userId="ad96d819-e510-4154-bf03-ac0803a00cb3" providerId="ADAL" clId="{6C2C4FCE-EFFE-433C-AB4E-12A5EE8BCD40}" dt="2025-11-18T04:20:16.199" v="6640" actId="478"/>
          <ac:graphicFrameMkLst>
            <pc:docMk/>
            <pc:sldMk cId="1683659583" sldId="285"/>
            <ac:graphicFrameMk id="15" creationId="{F0BA8F59-C601-2BE0-3E3C-9421104A0B29}"/>
          </ac:graphicFrameMkLst>
        </pc:graphicFrameChg>
      </pc:sldChg>
      <pc:sldChg chg="addSp delSp modSp add mod ord modNotesTx">
        <pc:chgData name="Messa, Genevieve E." userId="ad96d819-e510-4154-bf03-ac0803a00cb3" providerId="ADAL" clId="{6C2C4FCE-EFFE-433C-AB4E-12A5EE8BCD40}" dt="2025-11-18T23:45:31.301" v="12229" actId="20577"/>
        <pc:sldMkLst>
          <pc:docMk/>
          <pc:sldMk cId="953253033" sldId="286"/>
        </pc:sldMkLst>
        <pc:spChg chg="add mod">
          <ac:chgData name="Messa, Genevieve E." userId="ad96d819-e510-4154-bf03-ac0803a00cb3" providerId="ADAL" clId="{6C2C4FCE-EFFE-433C-AB4E-12A5EE8BCD40}" dt="2025-11-18T07:06:32.258" v="7931" actId="207"/>
          <ac:spMkLst>
            <pc:docMk/>
            <pc:sldMk cId="953253033" sldId="286"/>
            <ac:spMk id="3" creationId="{25F3D6DC-99A0-A5BE-6D03-9BAFDE5ABE11}"/>
          </ac:spMkLst>
        </pc:spChg>
        <pc:spChg chg="add del mod">
          <ac:chgData name="Messa, Genevieve E." userId="ad96d819-e510-4154-bf03-ac0803a00cb3" providerId="ADAL" clId="{6C2C4FCE-EFFE-433C-AB4E-12A5EE8BCD40}" dt="2025-11-18T07:08:33.656" v="7965" actId="478"/>
          <ac:spMkLst>
            <pc:docMk/>
            <pc:sldMk cId="953253033" sldId="286"/>
            <ac:spMk id="7" creationId="{8BFE5FC6-8BFB-3A4C-4065-BDD2209E05BA}"/>
          </ac:spMkLst>
        </pc:spChg>
        <pc:spChg chg="add del mod">
          <ac:chgData name="Messa, Genevieve E." userId="ad96d819-e510-4154-bf03-ac0803a00cb3" providerId="ADAL" clId="{6C2C4FCE-EFFE-433C-AB4E-12A5EE8BCD40}" dt="2025-11-18T07:23:27.639" v="8259" actId="478"/>
          <ac:spMkLst>
            <pc:docMk/>
            <pc:sldMk cId="953253033" sldId="286"/>
            <ac:spMk id="18" creationId="{1B074085-D24C-B9A6-3994-7C2367B38C13}"/>
          </ac:spMkLst>
        </pc:spChg>
        <pc:spChg chg="add mod">
          <ac:chgData name="Messa, Genevieve E." userId="ad96d819-e510-4154-bf03-ac0803a00cb3" providerId="ADAL" clId="{6C2C4FCE-EFFE-433C-AB4E-12A5EE8BCD40}" dt="2025-11-18T07:21:00.790" v="8226" actId="1076"/>
          <ac:spMkLst>
            <pc:docMk/>
            <pc:sldMk cId="953253033" sldId="286"/>
            <ac:spMk id="19" creationId="{C7B1C0E3-9166-C115-49E3-A65DD700184E}"/>
          </ac:spMkLst>
        </pc:spChg>
        <pc:spChg chg="add mod">
          <ac:chgData name="Messa, Genevieve E." userId="ad96d819-e510-4154-bf03-ac0803a00cb3" providerId="ADAL" clId="{6C2C4FCE-EFFE-433C-AB4E-12A5EE8BCD40}" dt="2025-11-18T07:12:50.945" v="8084" actId="1035"/>
          <ac:spMkLst>
            <pc:docMk/>
            <pc:sldMk cId="953253033" sldId="286"/>
            <ac:spMk id="20" creationId="{9F182462-8242-80E4-1FF8-CB00165052A0}"/>
          </ac:spMkLst>
        </pc:spChg>
        <pc:spChg chg="add mod">
          <ac:chgData name="Messa, Genevieve E." userId="ad96d819-e510-4154-bf03-ac0803a00cb3" providerId="ADAL" clId="{6C2C4FCE-EFFE-433C-AB4E-12A5EE8BCD40}" dt="2025-11-18T07:12:50.945" v="8084" actId="1035"/>
          <ac:spMkLst>
            <pc:docMk/>
            <pc:sldMk cId="953253033" sldId="286"/>
            <ac:spMk id="21" creationId="{EC9640D0-52B1-4C70-2794-F2A2C13B65A8}"/>
          </ac:spMkLst>
        </pc:spChg>
        <pc:spChg chg="add mod">
          <ac:chgData name="Messa, Genevieve E." userId="ad96d819-e510-4154-bf03-ac0803a00cb3" providerId="ADAL" clId="{6C2C4FCE-EFFE-433C-AB4E-12A5EE8BCD40}" dt="2025-11-18T07:12:50.945" v="8084" actId="1035"/>
          <ac:spMkLst>
            <pc:docMk/>
            <pc:sldMk cId="953253033" sldId="286"/>
            <ac:spMk id="22" creationId="{D7C9CFB1-6914-140C-E22E-134374A503CD}"/>
          </ac:spMkLst>
        </pc:spChg>
        <pc:spChg chg="add mod">
          <ac:chgData name="Messa, Genevieve E." userId="ad96d819-e510-4154-bf03-ac0803a00cb3" providerId="ADAL" clId="{6C2C4FCE-EFFE-433C-AB4E-12A5EE8BCD40}" dt="2025-11-18T07:12:50.945" v="8084" actId="1035"/>
          <ac:spMkLst>
            <pc:docMk/>
            <pc:sldMk cId="953253033" sldId="286"/>
            <ac:spMk id="23" creationId="{D0575D6E-14AE-BB12-EA5F-A9C81F41E160}"/>
          </ac:spMkLst>
        </pc:spChg>
        <pc:spChg chg="add mod">
          <ac:chgData name="Messa, Genevieve E." userId="ad96d819-e510-4154-bf03-ac0803a00cb3" providerId="ADAL" clId="{6C2C4FCE-EFFE-433C-AB4E-12A5EE8BCD40}" dt="2025-11-18T07:13:16.493" v="8088" actId="20577"/>
          <ac:spMkLst>
            <pc:docMk/>
            <pc:sldMk cId="953253033" sldId="286"/>
            <ac:spMk id="24" creationId="{634A08E0-5293-8A05-815C-DE5DB6718220}"/>
          </ac:spMkLst>
        </pc:spChg>
        <pc:spChg chg="add mod">
          <ac:chgData name="Messa, Genevieve E." userId="ad96d819-e510-4154-bf03-ac0803a00cb3" providerId="ADAL" clId="{6C2C4FCE-EFFE-433C-AB4E-12A5EE8BCD40}" dt="2025-11-18T07:13:36.081" v="8103" actId="1036"/>
          <ac:spMkLst>
            <pc:docMk/>
            <pc:sldMk cId="953253033" sldId="286"/>
            <ac:spMk id="25" creationId="{D5A4412E-5C4B-6020-1755-3278F800BCB9}"/>
          </ac:spMkLst>
        </pc:spChg>
        <pc:spChg chg="add mod">
          <ac:chgData name="Messa, Genevieve E." userId="ad96d819-e510-4154-bf03-ac0803a00cb3" providerId="ADAL" clId="{6C2C4FCE-EFFE-433C-AB4E-12A5EE8BCD40}" dt="2025-11-18T07:13:46.874" v="8107" actId="20577"/>
          <ac:spMkLst>
            <pc:docMk/>
            <pc:sldMk cId="953253033" sldId="286"/>
            <ac:spMk id="27" creationId="{7D902FED-21A2-7FE0-1455-1DD0FF07EFFD}"/>
          </ac:spMkLst>
        </pc:spChg>
        <pc:spChg chg="add mod">
          <ac:chgData name="Messa, Genevieve E." userId="ad96d819-e510-4154-bf03-ac0803a00cb3" providerId="ADAL" clId="{6C2C4FCE-EFFE-433C-AB4E-12A5EE8BCD40}" dt="2025-11-18T07:13:57.952" v="8111" actId="20577"/>
          <ac:spMkLst>
            <pc:docMk/>
            <pc:sldMk cId="953253033" sldId="286"/>
            <ac:spMk id="28" creationId="{92359C0F-7780-4995-8FEC-AAD0ED203D10}"/>
          </ac:spMkLst>
        </pc:spChg>
        <pc:spChg chg="add mod">
          <ac:chgData name="Messa, Genevieve E." userId="ad96d819-e510-4154-bf03-ac0803a00cb3" providerId="ADAL" clId="{6C2C4FCE-EFFE-433C-AB4E-12A5EE8BCD40}" dt="2025-11-18T07:14:14.107" v="8121" actId="1035"/>
          <ac:spMkLst>
            <pc:docMk/>
            <pc:sldMk cId="953253033" sldId="286"/>
            <ac:spMk id="30" creationId="{5156024D-E9DF-2FCB-2A25-F728F74779A3}"/>
          </ac:spMkLst>
        </pc:spChg>
        <pc:spChg chg="add mod">
          <ac:chgData name="Messa, Genevieve E." userId="ad96d819-e510-4154-bf03-ac0803a00cb3" providerId="ADAL" clId="{6C2C4FCE-EFFE-433C-AB4E-12A5EE8BCD40}" dt="2025-11-18T07:22:57.785" v="8256" actId="1076"/>
          <ac:spMkLst>
            <pc:docMk/>
            <pc:sldMk cId="953253033" sldId="286"/>
            <ac:spMk id="31" creationId="{9963230F-59FA-6ACC-1AA1-072437F1649A}"/>
          </ac:spMkLst>
        </pc:spChg>
        <pc:spChg chg="add mod">
          <ac:chgData name="Messa, Genevieve E." userId="ad96d819-e510-4154-bf03-ac0803a00cb3" providerId="ADAL" clId="{6C2C4FCE-EFFE-433C-AB4E-12A5EE8BCD40}" dt="2025-11-18T07:16:06.659" v="8136"/>
          <ac:spMkLst>
            <pc:docMk/>
            <pc:sldMk cId="953253033" sldId="286"/>
            <ac:spMk id="32" creationId="{6792CAFB-7FD7-6F19-AC95-52FEBF1C98DB}"/>
          </ac:spMkLst>
        </pc:spChg>
        <pc:spChg chg="add mod">
          <ac:chgData name="Messa, Genevieve E." userId="ad96d819-e510-4154-bf03-ac0803a00cb3" providerId="ADAL" clId="{6C2C4FCE-EFFE-433C-AB4E-12A5EE8BCD40}" dt="2025-11-18T07:18:41.133" v="8188" actId="14100"/>
          <ac:spMkLst>
            <pc:docMk/>
            <pc:sldMk cId="953253033" sldId="286"/>
            <ac:spMk id="33" creationId="{CB49C93D-D8A0-74C8-A622-2A9B732ED38E}"/>
          </ac:spMkLst>
        </pc:spChg>
        <pc:spChg chg="add mod">
          <ac:chgData name="Messa, Genevieve E." userId="ad96d819-e510-4154-bf03-ac0803a00cb3" providerId="ADAL" clId="{6C2C4FCE-EFFE-433C-AB4E-12A5EE8BCD40}" dt="2025-11-18T07:17:44.678" v="8172" actId="14100"/>
          <ac:spMkLst>
            <pc:docMk/>
            <pc:sldMk cId="953253033" sldId="286"/>
            <ac:spMk id="34" creationId="{0B81ED8D-B0F5-BD99-6095-44997EFF8AF5}"/>
          </ac:spMkLst>
        </pc:spChg>
        <pc:spChg chg="add mod">
          <ac:chgData name="Messa, Genevieve E." userId="ad96d819-e510-4154-bf03-ac0803a00cb3" providerId="ADAL" clId="{6C2C4FCE-EFFE-433C-AB4E-12A5EE8BCD40}" dt="2025-11-18T07:19:05.263" v="8195" actId="20577"/>
          <ac:spMkLst>
            <pc:docMk/>
            <pc:sldMk cId="953253033" sldId="286"/>
            <ac:spMk id="36" creationId="{4A189A59-6864-740A-24CB-5159289D5E43}"/>
          </ac:spMkLst>
        </pc:spChg>
        <pc:spChg chg="add mod">
          <ac:chgData name="Messa, Genevieve E." userId="ad96d819-e510-4154-bf03-ac0803a00cb3" providerId="ADAL" clId="{6C2C4FCE-EFFE-433C-AB4E-12A5EE8BCD40}" dt="2025-11-18T07:20:15.576" v="8211" actId="20577"/>
          <ac:spMkLst>
            <pc:docMk/>
            <pc:sldMk cId="953253033" sldId="286"/>
            <ac:spMk id="37" creationId="{56D617EF-EB7C-9A17-0515-D2FCA61EC482}"/>
          </ac:spMkLst>
        </pc:spChg>
        <pc:spChg chg="add mod">
          <ac:chgData name="Messa, Genevieve E." userId="ad96d819-e510-4154-bf03-ac0803a00cb3" providerId="ADAL" clId="{6C2C4FCE-EFFE-433C-AB4E-12A5EE8BCD40}" dt="2025-11-18T07:20:33.247" v="8216" actId="20577"/>
          <ac:spMkLst>
            <pc:docMk/>
            <pc:sldMk cId="953253033" sldId="286"/>
            <ac:spMk id="38" creationId="{2060411C-278E-83CD-F8E4-A31C782A8B51}"/>
          </ac:spMkLst>
        </pc:spChg>
        <pc:spChg chg="add mod">
          <ac:chgData name="Messa, Genevieve E." userId="ad96d819-e510-4154-bf03-ac0803a00cb3" providerId="ADAL" clId="{6C2C4FCE-EFFE-433C-AB4E-12A5EE8BCD40}" dt="2025-11-18T07:20:51.879" v="8223" actId="20577"/>
          <ac:spMkLst>
            <pc:docMk/>
            <pc:sldMk cId="953253033" sldId="286"/>
            <ac:spMk id="39" creationId="{777A119F-D405-C8DE-7B79-55E857178011}"/>
          </ac:spMkLst>
        </pc:spChg>
        <pc:spChg chg="add mod">
          <ac:chgData name="Messa, Genevieve E." userId="ad96d819-e510-4154-bf03-ac0803a00cb3" providerId="ADAL" clId="{6C2C4FCE-EFFE-433C-AB4E-12A5EE8BCD40}" dt="2025-11-18T07:20:58.433" v="8224"/>
          <ac:spMkLst>
            <pc:docMk/>
            <pc:sldMk cId="953253033" sldId="286"/>
            <ac:spMk id="40" creationId="{0BB1BC40-0845-3CA8-5C34-D7E4F81F25B1}"/>
          </ac:spMkLst>
        </pc:spChg>
        <pc:spChg chg="add mod">
          <ac:chgData name="Messa, Genevieve E." userId="ad96d819-e510-4154-bf03-ac0803a00cb3" providerId="ADAL" clId="{6C2C4FCE-EFFE-433C-AB4E-12A5EE8BCD40}" dt="2025-11-18T07:21:30.078" v="8239" actId="20577"/>
          <ac:spMkLst>
            <pc:docMk/>
            <pc:sldMk cId="953253033" sldId="286"/>
            <ac:spMk id="41" creationId="{A165786C-CD66-A6B5-5CE7-459A6CCD4083}"/>
          </ac:spMkLst>
        </pc:spChg>
        <pc:grpChg chg="add del mod">
          <ac:chgData name="Messa, Genevieve E." userId="ad96d819-e510-4154-bf03-ac0803a00cb3" providerId="ADAL" clId="{6C2C4FCE-EFFE-433C-AB4E-12A5EE8BCD40}" dt="2025-11-18T07:22:47.033" v="8254" actId="1076"/>
          <ac:grpSpMkLst>
            <pc:docMk/>
            <pc:sldMk cId="953253033" sldId="286"/>
            <ac:grpSpMk id="17" creationId="{FA40B441-E52E-65D2-256C-7F6184EED894}"/>
          </ac:grpSpMkLst>
        </pc:grpChg>
        <pc:picChg chg="add mod">
          <ac:chgData name="Messa, Genevieve E." userId="ad96d819-e510-4154-bf03-ac0803a00cb3" providerId="ADAL" clId="{6C2C4FCE-EFFE-433C-AB4E-12A5EE8BCD40}" dt="2025-11-18T07:03:35.710" v="7874"/>
          <ac:picMkLst>
            <pc:docMk/>
            <pc:sldMk cId="953253033" sldId="286"/>
            <ac:picMk id="4" creationId="{5E4C33C3-9C60-9835-4A09-470D7836B131}"/>
          </ac:picMkLst>
        </pc:picChg>
        <pc:picChg chg="add mod">
          <ac:chgData name="Messa, Genevieve E." userId="ad96d819-e510-4154-bf03-ac0803a00cb3" providerId="ADAL" clId="{6C2C4FCE-EFFE-433C-AB4E-12A5EE8BCD40}" dt="2025-11-18T19:38:41.964" v="9225" actId="1076"/>
          <ac:picMkLst>
            <pc:docMk/>
            <pc:sldMk cId="953253033" sldId="286"/>
            <ac:picMk id="6" creationId="{D0A7E6F5-ED36-6041-9B98-5208F312BEED}"/>
          </ac:picMkLst>
        </pc:picChg>
        <pc:picChg chg="mod">
          <ac:chgData name="Messa, Genevieve E." userId="ad96d819-e510-4154-bf03-ac0803a00cb3" providerId="ADAL" clId="{6C2C4FCE-EFFE-433C-AB4E-12A5EE8BCD40}" dt="2025-11-18T06:59:52.121" v="7807"/>
          <ac:picMkLst>
            <pc:docMk/>
            <pc:sldMk cId="953253033" sldId="286"/>
            <ac:picMk id="8" creationId="{D50C2664-4A15-636D-31A6-55BEF8636E05}"/>
          </ac:picMkLst>
        </pc:picChg>
        <pc:picChg chg="mod">
          <ac:chgData name="Messa, Genevieve E." userId="ad96d819-e510-4154-bf03-ac0803a00cb3" providerId="ADAL" clId="{6C2C4FCE-EFFE-433C-AB4E-12A5EE8BCD40}" dt="2025-11-18T06:59:52.121" v="7807"/>
          <ac:picMkLst>
            <pc:docMk/>
            <pc:sldMk cId="953253033" sldId="286"/>
            <ac:picMk id="9" creationId="{9E8A8E3C-3DA5-2755-1515-EED6DB1EABC8}"/>
          </ac:picMkLst>
        </pc:picChg>
        <pc:picChg chg="mod">
          <ac:chgData name="Messa, Genevieve E." userId="ad96d819-e510-4154-bf03-ac0803a00cb3" providerId="ADAL" clId="{6C2C4FCE-EFFE-433C-AB4E-12A5EE8BCD40}" dt="2025-11-18T06:59:52.121" v="7807"/>
          <ac:picMkLst>
            <pc:docMk/>
            <pc:sldMk cId="953253033" sldId="286"/>
            <ac:picMk id="10" creationId="{13BFF916-8D62-A79B-CE01-E1B24EB16B9A}"/>
          </ac:picMkLst>
        </pc:picChg>
        <pc:picChg chg="mod">
          <ac:chgData name="Messa, Genevieve E." userId="ad96d819-e510-4154-bf03-ac0803a00cb3" providerId="ADAL" clId="{6C2C4FCE-EFFE-433C-AB4E-12A5EE8BCD40}" dt="2025-11-18T06:59:52.121" v="7807"/>
          <ac:picMkLst>
            <pc:docMk/>
            <pc:sldMk cId="953253033" sldId="286"/>
            <ac:picMk id="11" creationId="{671B329A-57B3-B93C-9A35-E396DD6381DF}"/>
          </ac:picMkLst>
        </pc:picChg>
        <pc:picChg chg="mod">
          <ac:chgData name="Messa, Genevieve E." userId="ad96d819-e510-4154-bf03-ac0803a00cb3" providerId="ADAL" clId="{6C2C4FCE-EFFE-433C-AB4E-12A5EE8BCD40}" dt="2025-11-18T06:59:52.121" v="7807"/>
          <ac:picMkLst>
            <pc:docMk/>
            <pc:sldMk cId="953253033" sldId="286"/>
            <ac:picMk id="12" creationId="{9C0DE6BA-6A85-82A8-F5DE-595C2980D5A3}"/>
          </ac:picMkLst>
        </pc:picChg>
        <pc:picChg chg="mod">
          <ac:chgData name="Messa, Genevieve E." userId="ad96d819-e510-4154-bf03-ac0803a00cb3" providerId="ADAL" clId="{6C2C4FCE-EFFE-433C-AB4E-12A5EE8BCD40}" dt="2025-11-18T06:59:52.121" v="7807"/>
          <ac:picMkLst>
            <pc:docMk/>
            <pc:sldMk cId="953253033" sldId="286"/>
            <ac:picMk id="13" creationId="{FE00D988-9D62-48CE-3EA7-3A742A2DABB8}"/>
          </ac:picMkLst>
        </pc:picChg>
        <pc:picChg chg="mod">
          <ac:chgData name="Messa, Genevieve E." userId="ad96d819-e510-4154-bf03-ac0803a00cb3" providerId="ADAL" clId="{6C2C4FCE-EFFE-433C-AB4E-12A5EE8BCD40}" dt="2025-11-18T06:59:52.121" v="7807"/>
          <ac:picMkLst>
            <pc:docMk/>
            <pc:sldMk cId="953253033" sldId="286"/>
            <ac:picMk id="14" creationId="{3BBCC173-264C-FF10-EB42-0C6169627675}"/>
          </ac:picMkLst>
        </pc:picChg>
        <pc:picChg chg="mod">
          <ac:chgData name="Messa, Genevieve E." userId="ad96d819-e510-4154-bf03-ac0803a00cb3" providerId="ADAL" clId="{6C2C4FCE-EFFE-433C-AB4E-12A5EE8BCD40}" dt="2025-11-18T07:03:31.612" v="7871" actId="1076"/>
          <ac:picMkLst>
            <pc:docMk/>
            <pc:sldMk cId="953253033" sldId="286"/>
            <ac:picMk id="15" creationId="{ED0F4D0E-CAD2-E3EE-45E9-199715D05E73}"/>
          </ac:picMkLst>
        </pc:picChg>
        <pc:picChg chg="mod">
          <ac:chgData name="Messa, Genevieve E." userId="ad96d819-e510-4154-bf03-ac0803a00cb3" providerId="ADAL" clId="{6C2C4FCE-EFFE-433C-AB4E-12A5EE8BCD40}" dt="2025-11-18T07:03:32.633" v="7873" actId="1076"/>
          <ac:picMkLst>
            <pc:docMk/>
            <pc:sldMk cId="953253033" sldId="286"/>
            <ac:picMk id="16" creationId="{67A244A8-15D5-51BC-5752-D86DF90C4A53}"/>
          </ac:picMkLst>
        </pc:picChg>
        <pc:picChg chg="del mod">
          <ac:chgData name="Messa, Genevieve E." userId="ad96d819-e510-4154-bf03-ac0803a00cb3" providerId="ADAL" clId="{6C2C4FCE-EFFE-433C-AB4E-12A5EE8BCD40}" dt="2025-11-18T06:48:02.625" v="7449" actId="478"/>
          <ac:picMkLst>
            <pc:docMk/>
            <pc:sldMk cId="953253033" sldId="286"/>
            <ac:picMk id="26" creationId="{807806A3-E95C-85AD-579C-7411F206658C}"/>
          </ac:picMkLst>
        </pc:picChg>
        <pc:picChg chg="del">
          <ac:chgData name="Messa, Genevieve E." userId="ad96d819-e510-4154-bf03-ac0803a00cb3" providerId="ADAL" clId="{6C2C4FCE-EFFE-433C-AB4E-12A5EE8BCD40}" dt="2025-11-18T06:48:00.923" v="7447" actId="478"/>
          <ac:picMkLst>
            <pc:docMk/>
            <pc:sldMk cId="953253033" sldId="286"/>
            <ac:picMk id="29" creationId="{5A1458AA-427B-4D06-D30A-4099D3EE7C0E}"/>
          </ac:picMkLst>
        </pc:picChg>
        <pc:picChg chg="del">
          <ac:chgData name="Messa, Genevieve E." userId="ad96d819-e510-4154-bf03-ac0803a00cb3" providerId="ADAL" clId="{6C2C4FCE-EFFE-433C-AB4E-12A5EE8BCD40}" dt="2025-11-18T06:48:04.521" v="7450" actId="478"/>
          <ac:picMkLst>
            <pc:docMk/>
            <pc:sldMk cId="953253033" sldId="286"/>
            <ac:picMk id="35" creationId="{8DD187D0-8E7D-A7E2-8894-35974F72B36B}"/>
          </ac:picMkLst>
        </pc:picChg>
      </pc:sldChg>
      <pc:sldChg chg="modSp add del mod">
        <pc:chgData name="Messa, Genevieve E." userId="ad96d819-e510-4154-bf03-ac0803a00cb3" providerId="ADAL" clId="{6C2C4FCE-EFFE-433C-AB4E-12A5EE8BCD40}" dt="2025-11-18T04:24:21.833" v="6752"/>
        <pc:sldMkLst>
          <pc:docMk/>
          <pc:sldMk cId="1323133195" sldId="286"/>
        </pc:sldMkLst>
        <pc:graphicFrameChg chg="mod">
          <ac:chgData name="Messa, Genevieve E." userId="ad96d819-e510-4154-bf03-ac0803a00cb3" providerId="ADAL" clId="{6C2C4FCE-EFFE-433C-AB4E-12A5EE8BCD40}" dt="2025-11-18T04:24:20.536" v="6751" actId="1037"/>
          <ac:graphicFrameMkLst>
            <pc:docMk/>
            <pc:sldMk cId="1323133195" sldId="286"/>
            <ac:graphicFrameMk id="4" creationId="{2F97A3E7-F0F0-E93E-F1BE-A80A16DA26E4}"/>
          </ac:graphicFrameMkLst>
        </pc:graphicFrameChg>
      </pc:sldChg>
      <pc:sldChg chg="addSp modSp add del mod modAnim">
        <pc:chgData name="Messa, Genevieve E." userId="ad96d819-e510-4154-bf03-ac0803a00cb3" providerId="ADAL" clId="{6C2C4FCE-EFFE-433C-AB4E-12A5EE8BCD40}" dt="2025-11-18T04:34:29.903" v="6969" actId="47"/>
        <pc:sldMkLst>
          <pc:docMk/>
          <pc:sldMk cId="2446077235" sldId="286"/>
        </pc:sldMkLst>
        <pc:spChg chg="add mod">
          <ac:chgData name="Messa, Genevieve E." userId="ad96d819-e510-4154-bf03-ac0803a00cb3" providerId="ADAL" clId="{6C2C4FCE-EFFE-433C-AB4E-12A5EE8BCD40}" dt="2025-11-18T04:31:56.298" v="6922" actId="1076"/>
          <ac:spMkLst>
            <pc:docMk/>
            <pc:sldMk cId="2446077235" sldId="286"/>
            <ac:spMk id="8" creationId="{C7D9A680-5D4B-EB51-A699-624D5C89EFB8}"/>
          </ac:spMkLst>
        </pc:spChg>
        <pc:spChg chg="add mod">
          <ac:chgData name="Messa, Genevieve E." userId="ad96d819-e510-4154-bf03-ac0803a00cb3" providerId="ADAL" clId="{6C2C4FCE-EFFE-433C-AB4E-12A5EE8BCD40}" dt="2025-11-18T04:31:56.298" v="6922" actId="1076"/>
          <ac:spMkLst>
            <pc:docMk/>
            <pc:sldMk cId="2446077235" sldId="286"/>
            <ac:spMk id="9" creationId="{24E6F1FE-6A3A-A24D-EDED-7981D46EDA2E}"/>
          </ac:spMkLst>
        </pc:spChg>
        <pc:grpChg chg="add mod">
          <ac:chgData name="Messa, Genevieve E." userId="ad96d819-e510-4154-bf03-ac0803a00cb3" providerId="ADAL" clId="{6C2C4FCE-EFFE-433C-AB4E-12A5EE8BCD40}" dt="2025-11-18T04:30:56.877" v="6913" actId="1076"/>
          <ac:grpSpMkLst>
            <pc:docMk/>
            <pc:sldMk cId="2446077235" sldId="286"/>
            <ac:grpSpMk id="7" creationId="{4A37C4CB-A81B-ABC9-848A-189F163D5531}"/>
          </ac:grpSpMkLst>
        </pc:grpChg>
        <pc:graphicFrameChg chg="add mod">
          <ac:chgData name="Messa, Genevieve E." userId="ad96d819-e510-4154-bf03-ac0803a00cb3" providerId="ADAL" clId="{6C2C4FCE-EFFE-433C-AB4E-12A5EE8BCD40}" dt="2025-11-18T04:30:48.277" v="6910" actId="164"/>
          <ac:graphicFrameMkLst>
            <pc:docMk/>
            <pc:sldMk cId="2446077235" sldId="286"/>
            <ac:graphicFrameMk id="3" creationId="{0B7BABA7-F69B-1CF3-99CB-E51E0C24D2D9}"/>
          </ac:graphicFrameMkLst>
        </pc:graphicFrameChg>
        <pc:graphicFrameChg chg="mod">
          <ac:chgData name="Messa, Genevieve E." userId="ad96d819-e510-4154-bf03-ac0803a00cb3" providerId="ADAL" clId="{6C2C4FCE-EFFE-433C-AB4E-12A5EE8BCD40}" dt="2025-11-18T04:30:50.783" v="6912" actId="1076"/>
          <ac:graphicFrameMkLst>
            <pc:docMk/>
            <pc:sldMk cId="2446077235" sldId="286"/>
            <ac:graphicFrameMk id="4" creationId="{1175A232-8F54-A82F-5EEC-BBC2C25D8CC0}"/>
          </ac:graphicFrameMkLst>
        </pc:graphicFrameChg>
        <pc:graphicFrameChg chg="add mod">
          <ac:chgData name="Messa, Genevieve E." userId="ad96d819-e510-4154-bf03-ac0803a00cb3" providerId="ADAL" clId="{6C2C4FCE-EFFE-433C-AB4E-12A5EE8BCD40}" dt="2025-11-18T04:30:48.277" v="6910" actId="164"/>
          <ac:graphicFrameMkLst>
            <pc:docMk/>
            <pc:sldMk cId="2446077235" sldId="286"/>
            <ac:graphicFrameMk id="6" creationId="{F4E88ED5-A99F-D0E1-62E4-82BE2F493D92}"/>
          </ac:graphicFrameMkLst>
        </pc:graphicFrameChg>
      </pc:sldChg>
      <pc:sldChg chg="addSp delSp modSp new del mod">
        <pc:chgData name="Messa, Genevieve E." userId="ad96d819-e510-4154-bf03-ac0803a00cb3" providerId="ADAL" clId="{6C2C4FCE-EFFE-433C-AB4E-12A5EE8BCD40}" dt="2025-11-18T07:03:42.860" v="7877" actId="47"/>
        <pc:sldMkLst>
          <pc:docMk/>
          <pc:sldMk cId="2004144737" sldId="287"/>
        </pc:sldMkLst>
        <pc:spChg chg="del">
          <ac:chgData name="Messa, Genevieve E." userId="ad96d819-e510-4154-bf03-ac0803a00cb3" providerId="ADAL" clId="{6C2C4FCE-EFFE-433C-AB4E-12A5EE8BCD40}" dt="2025-11-18T06:48:14.866" v="7454" actId="478"/>
          <ac:spMkLst>
            <pc:docMk/>
            <pc:sldMk cId="2004144737" sldId="287"/>
            <ac:spMk id="2" creationId="{8AEE05F7-A8FD-4F17-4BEC-9FEF12D1D224}"/>
          </ac:spMkLst>
        </pc:spChg>
        <pc:spChg chg="del">
          <ac:chgData name="Messa, Genevieve E." userId="ad96d819-e510-4154-bf03-ac0803a00cb3" providerId="ADAL" clId="{6C2C4FCE-EFFE-433C-AB4E-12A5EE8BCD40}" dt="2025-11-18T06:48:14.866" v="7454" actId="478"/>
          <ac:spMkLst>
            <pc:docMk/>
            <pc:sldMk cId="2004144737" sldId="287"/>
            <ac:spMk id="3" creationId="{FF78DC98-86C6-9382-E21C-62BC68A3EE9E}"/>
          </ac:spMkLst>
        </pc:spChg>
        <pc:grpChg chg="add del mod">
          <ac:chgData name="Messa, Genevieve E." userId="ad96d819-e510-4154-bf03-ac0803a00cb3" providerId="ADAL" clId="{6C2C4FCE-EFFE-433C-AB4E-12A5EE8BCD40}" dt="2025-11-18T06:59:50.583" v="7806" actId="21"/>
          <ac:grpSpMkLst>
            <pc:docMk/>
            <pc:sldMk cId="2004144737" sldId="287"/>
            <ac:grpSpMk id="17" creationId="{FA40B441-E52E-65D2-256C-7F6184EED894}"/>
          </ac:grpSpMkLst>
        </pc:grpChg>
        <pc:picChg chg="add mod">
          <ac:chgData name="Messa, Genevieve E." userId="ad96d819-e510-4154-bf03-ac0803a00cb3" providerId="ADAL" clId="{6C2C4FCE-EFFE-433C-AB4E-12A5EE8BCD40}" dt="2025-11-18T06:48:15.390" v="7455"/>
          <ac:picMkLst>
            <pc:docMk/>
            <pc:sldMk cId="2004144737" sldId="287"/>
            <ac:picMk id="4" creationId="{9A64786F-AB57-0BF0-17E1-9D2B2E6C6B43}"/>
          </ac:picMkLst>
        </pc:picChg>
        <pc:picChg chg="add del mod">
          <ac:chgData name="Messa, Genevieve E." userId="ad96d819-e510-4154-bf03-ac0803a00cb3" providerId="ADAL" clId="{6C2C4FCE-EFFE-433C-AB4E-12A5EE8BCD40}" dt="2025-11-18T06:48:25.647" v="7458" actId="21"/>
          <ac:picMkLst>
            <pc:docMk/>
            <pc:sldMk cId="2004144737" sldId="287"/>
            <ac:picMk id="5" creationId="{5E41134A-8893-BDBF-568F-BD073FD53D5C}"/>
          </ac:picMkLst>
        </pc:picChg>
        <pc:picChg chg="add mod">
          <ac:chgData name="Messa, Genevieve E." userId="ad96d819-e510-4154-bf03-ac0803a00cb3" providerId="ADAL" clId="{6C2C4FCE-EFFE-433C-AB4E-12A5EE8BCD40}" dt="2025-11-18T06:48:26.166" v="7459"/>
          <ac:picMkLst>
            <pc:docMk/>
            <pc:sldMk cId="2004144737" sldId="287"/>
            <ac:picMk id="6" creationId="{5E41134A-8893-BDBF-568F-BD073FD53D5C}"/>
          </ac:picMkLst>
        </pc:picChg>
        <pc:picChg chg="add del mod">
          <ac:chgData name="Messa, Genevieve E." userId="ad96d819-e510-4154-bf03-ac0803a00cb3" providerId="ADAL" clId="{6C2C4FCE-EFFE-433C-AB4E-12A5EE8BCD40}" dt="2025-11-18T06:48:56.514" v="7467" actId="478"/>
          <ac:picMkLst>
            <pc:docMk/>
            <pc:sldMk cId="2004144737" sldId="287"/>
            <ac:picMk id="7" creationId="{AF0353E9-40CF-2AD5-1D54-F95AAEA7E662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8" creationId="{D50C2664-4A15-636D-31A6-55BEF8636E05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9" creationId="{9E8A8E3C-3DA5-2755-1515-EED6DB1EABC8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10" creationId="{13BFF916-8D62-A79B-CE01-E1B24EB16B9A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11" creationId="{671B329A-57B3-B93C-9A35-E396DD6381DF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12" creationId="{9C0DE6BA-6A85-82A8-F5DE-595C2980D5A3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13" creationId="{FE00D988-9D62-48CE-3EA7-3A742A2DABB8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14" creationId="{3BBCC173-264C-FF10-EB42-0C6169627675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15" creationId="{ED0F4D0E-CAD2-E3EE-45E9-199715D05E73}"/>
          </ac:picMkLst>
        </pc:picChg>
        <pc:picChg chg="add mod">
          <ac:chgData name="Messa, Genevieve E." userId="ad96d819-e510-4154-bf03-ac0803a00cb3" providerId="ADAL" clId="{6C2C4FCE-EFFE-433C-AB4E-12A5EE8BCD40}" dt="2025-11-18T06:59:42.344" v="7803" actId="164"/>
          <ac:picMkLst>
            <pc:docMk/>
            <pc:sldMk cId="2004144737" sldId="287"/>
            <ac:picMk id="16" creationId="{67A244A8-15D5-51BC-5752-D86DF90C4A53}"/>
          </ac:picMkLst>
        </pc:picChg>
      </pc:sldChg>
      <pc:sldChg chg="delSp modSp add mod modAnim modNotesTx">
        <pc:chgData name="Messa, Genevieve E." userId="ad96d819-e510-4154-bf03-ac0803a00cb3" providerId="ADAL" clId="{6C2C4FCE-EFFE-433C-AB4E-12A5EE8BCD40}" dt="2025-11-18T23:45:27.803" v="12228" actId="20577"/>
        <pc:sldMkLst>
          <pc:docMk/>
          <pc:sldMk cId="3295955809" sldId="287"/>
        </pc:sldMkLst>
        <pc:spChg chg="del">
          <ac:chgData name="Messa, Genevieve E." userId="ad96d819-e510-4154-bf03-ac0803a00cb3" providerId="ADAL" clId="{6C2C4FCE-EFFE-433C-AB4E-12A5EE8BCD40}" dt="2025-11-18T07:14:54.190" v="8124" actId="478"/>
          <ac:spMkLst>
            <pc:docMk/>
            <pc:sldMk cId="3295955809" sldId="287"/>
            <ac:spMk id="18" creationId="{211D6A7A-B4DA-4679-D85E-3EFA786BDA07}"/>
          </ac:spMkLst>
        </pc:spChg>
        <pc:spChg chg="del">
          <ac:chgData name="Messa, Genevieve E." userId="ad96d819-e510-4154-bf03-ac0803a00cb3" providerId="ADAL" clId="{6C2C4FCE-EFFE-433C-AB4E-12A5EE8BCD40}" dt="2025-11-18T07:14:50.444" v="8123" actId="478"/>
          <ac:spMkLst>
            <pc:docMk/>
            <pc:sldMk cId="3295955809" sldId="287"/>
            <ac:spMk id="19" creationId="{E596ED82-5661-8CC1-1374-FB35D5051D5A}"/>
          </ac:spMkLst>
        </pc:spChg>
        <pc:grpChg chg="mod">
          <ac:chgData name="Messa, Genevieve E." userId="ad96d819-e510-4154-bf03-ac0803a00cb3" providerId="ADAL" clId="{6C2C4FCE-EFFE-433C-AB4E-12A5EE8BCD40}" dt="2025-11-18T07:18:01.774" v="8179" actId="12788"/>
          <ac:grpSpMkLst>
            <pc:docMk/>
            <pc:sldMk cId="3295955809" sldId="287"/>
            <ac:grpSpMk id="17" creationId="{5892B003-6BED-D3E0-D3AC-33B6DBEFB646}"/>
          </ac:grpSpMkLst>
        </pc:grpChg>
        <pc:picChg chg="mod">
          <ac:chgData name="Messa, Genevieve E." userId="ad96d819-e510-4154-bf03-ac0803a00cb3" providerId="ADAL" clId="{6C2C4FCE-EFFE-433C-AB4E-12A5EE8BCD40}" dt="2025-11-18T19:38:53.714" v="9226" actId="1076"/>
          <ac:picMkLst>
            <pc:docMk/>
            <pc:sldMk cId="3295955809" sldId="287"/>
            <ac:picMk id="6" creationId="{B946B219-AFC7-BE89-C8D8-C637C8680CC9}"/>
          </ac:picMkLst>
        </pc:picChg>
      </pc:sldChg>
      <pc:sldChg chg="addSp delSp modSp new del mod ord modClrScheme chgLayout">
        <pc:chgData name="Messa, Genevieve E." userId="ad96d819-e510-4154-bf03-ac0803a00cb3" providerId="ADAL" clId="{6C2C4FCE-EFFE-433C-AB4E-12A5EE8BCD40}" dt="2025-11-18T07:59:42.409" v="8446" actId="47"/>
        <pc:sldMkLst>
          <pc:docMk/>
          <pc:sldMk cId="1014566355" sldId="288"/>
        </pc:sldMkLst>
        <pc:spChg chg="del mod ord">
          <ac:chgData name="Messa, Genevieve E." userId="ad96d819-e510-4154-bf03-ac0803a00cb3" providerId="ADAL" clId="{6C2C4FCE-EFFE-433C-AB4E-12A5EE8BCD40}" dt="2025-11-18T07:51:19.242" v="8266" actId="700"/>
          <ac:spMkLst>
            <pc:docMk/>
            <pc:sldMk cId="1014566355" sldId="288"/>
            <ac:spMk id="2" creationId="{D2634DDB-9A7D-8CA1-B948-A20A1D163322}"/>
          </ac:spMkLst>
        </pc:spChg>
        <pc:spChg chg="del mod ord">
          <ac:chgData name="Messa, Genevieve E." userId="ad96d819-e510-4154-bf03-ac0803a00cb3" providerId="ADAL" clId="{6C2C4FCE-EFFE-433C-AB4E-12A5EE8BCD40}" dt="2025-11-18T07:51:19.242" v="8266" actId="700"/>
          <ac:spMkLst>
            <pc:docMk/>
            <pc:sldMk cId="1014566355" sldId="288"/>
            <ac:spMk id="3" creationId="{8E8EACC7-F8E5-64BC-6A2A-4B0ED9821862}"/>
          </ac:spMkLst>
        </pc:spChg>
        <pc:spChg chg="add mod ord">
          <ac:chgData name="Messa, Genevieve E." userId="ad96d819-e510-4154-bf03-ac0803a00cb3" providerId="ADAL" clId="{6C2C4FCE-EFFE-433C-AB4E-12A5EE8BCD40}" dt="2025-11-18T07:57:39.244" v="8410" actId="20577"/>
          <ac:spMkLst>
            <pc:docMk/>
            <pc:sldMk cId="1014566355" sldId="288"/>
            <ac:spMk id="4" creationId="{D688C9B3-2D7D-8C16-BFB3-0E14318D6DE6}"/>
          </ac:spMkLst>
        </pc:spChg>
        <pc:spChg chg="add mod ord">
          <ac:chgData name="Messa, Genevieve E." userId="ad96d819-e510-4154-bf03-ac0803a00cb3" providerId="ADAL" clId="{6C2C4FCE-EFFE-433C-AB4E-12A5EE8BCD40}" dt="2025-11-18T07:57:42.157" v="8411" actId="113"/>
          <ac:spMkLst>
            <pc:docMk/>
            <pc:sldMk cId="1014566355" sldId="288"/>
            <ac:spMk id="5" creationId="{D50353A3-E88F-A073-1797-C0241930A62B}"/>
          </ac:spMkLst>
        </pc:spChg>
        <pc:spChg chg="add mod ord">
          <ac:chgData name="Messa, Genevieve E." userId="ad96d819-e510-4154-bf03-ac0803a00cb3" providerId="ADAL" clId="{6C2C4FCE-EFFE-433C-AB4E-12A5EE8BCD40}" dt="2025-11-18T07:51:19.242" v="8266" actId="700"/>
          <ac:spMkLst>
            <pc:docMk/>
            <pc:sldMk cId="1014566355" sldId="288"/>
            <ac:spMk id="6" creationId="{F5254E64-C317-3EC6-06B9-14676F711BC4}"/>
          </ac:spMkLst>
        </pc:spChg>
      </pc:sldChg>
      <pc:sldChg chg="addSp delSp modSp add del mod modNotesTx">
        <pc:chgData name="Messa, Genevieve E." userId="ad96d819-e510-4154-bf03-ac0803a00cb3" providerId="ADAL" clId="{6C2C4FCE-EFFE-433C-AB4E-12A5EE8BCD40}" dt="2025-11-18T07:05:30.485" v="7921" actId="47"/>
        <pc:sldMkLst>
          <pc:docMk/>
          <pc:sldMk cId="3123281400" sldId="288"/>
        </pc:sldMkLst>
        <pc:spChg chg="del">
          <ac:chgData name="Messa, Genevieve E." userId="ad96d819-e510-4154-bf03-ac0803a00cb3" providerId="ADAL" clId="{6C2C4FCE-EFFE-433C-AB4E-12A5EE8BCD40}" dt="2025-11-18T07:03:57.946" v="7881" actId="478"/>
          <ac:spMkLst>
            <pc:docMk/>
            <pc:sldMk cId="3123281400" sldId="288"/>
            <ac:spMk id="2" creationId="{620F90A6-5F06-BCEB-4D19-9F96FD2E42C3}"/>
          </ac:spMkLst>
        </pc:spChg>
        <pc:spChg chg="del">
          <ac:chgData name="Messa, Genevieve E." userId="ad96d819-e510-4154-bf03-ac0803a00cb3" providerId="ADAL" clId="{6C2C4FCE-EFFE-433C-AB4E-12A5EE8BCD40}" dt="2025-11-18T07:03:55.357" v="7880" actId="478"/>
          <ac:spMkLst>
            <pc:docMk/>
            <pc:sldMk cId="3123281400" sldId="288"/>
            <ac:spMk id="3" creationId="{3A2BB968-C70C-5D1D-6092-4E8886891D04}"/>
          </ac:spMkLst>
        </pc:spChg>
        <pc:spChg chg="add del mod">
          <ac:chgData name="Messa, Genevieve E." userId="ad96d819-e510-4154-bf03-ac0803a00cb3" providerId="ADAL" clId="{6C2C4FCE-EFFE-433C-AB4E-12A5EE8BCD40}" dt="2025-11-18T07:04:00.110" v="7882" actId="478"/>
          <ac:spMkLst>
            <pc:docMk/>
            <pc:sldMk cId="3123281400" sldId="288"/>
            <ac:spMk id="5" creationId="{DCBE90E0-951F-D999-0C4E-B88B73907FB1}"/>
          </ac:spMkLst>
        </pc:spChg>
        <pc:grpChg chg="add del mod">
          <ac:chgData name="Messa, Genevieve E." userId="ad96d819-e510-4154-bf03-ac0803a00cb3" providerId="ADAL" clId="{6C2C4FCE-EFFE-433C-AB4E-12A5EE8BCD40}" dt="2025-11-18T07:04:15.414" v="7889" actId="165"/>
          <ac:grpSpMkLst>
            <pc:docMk/>
            <pc:sldMk cId="3123281400" sldId="288"/>
            <ac:grpSpMk id="6" creationId="{D798ED56-3873-E5EC-7071-07109C3232F9}"/>
          </ac:grpSpMkLst>
        </pc:grpChg>
        <pc:grpChg chg="del mod">
          <ac:chgData name="Messa, Genevieve E." userId="ad96d819-e510-4154-bf03-ac0803a00cb3" providerId="ADAL" clId="{6C2C4FCE-EFFE-433C-AB4E-12A5EE8BCD40}" dt="2025-11-18T07:04:05.253" v="7885" actId="165"/>
          <ac:grpSpMkLst>
            <pc:docMk/>
            <pc:sldMk cId="3123281400" sldId="288"/>
            <ac:grpSpMk id="17" creationId="{505AB4E4-BF82-F6DF-D5E3-24B2E6A8C1A7}"/>
          </ac:grpSpMkLst>
        </pc:grp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8" creationId="{4F60C3EC-E743-59BF-CADB-A97287A6A113}"/>
          </ac:picMkLst>
        </pc:pic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9" creationId="{40170B84-58F3-5435-D241-C6BB65A1C04E}"/>
          </ac:picMkLst>
        </pc:pic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10" creationId="{7207EAAC-1BFC-F045-0A43-9861F9AF29CC}"/>
          </ac:picMkLst>
        </pc:pic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11" creationId="{7C20EE87-9829-1492-3430-96AA84DC91CE}"/>
          </ac:picMkLst>
        </pc:pic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12" creationId="{815CD5A4-5AA9-2B7B-0AAA-6B50BE4AD67A}"/>
          </ac:picMkLst>
        </pc:pic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13" creationId="{0A0F6743-F040-3735-9165-544E85009B28}"/>
          </ac:picMkLst>
        </pc:pic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14" creationId="{BCACD3D3-F4CE-874F-3972-D91DE6BD45F0}"/>
          </ac:picMkLst>
        </pc:pic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15" creationId="{04756323-71B3-083F-8600-066CF0D7E0A5}"/>
          </ac:picMkLst>
        </pc:picChg>
        <pc:picChg chg="mod topLvl">
          <ac:chgData name="Messa, Genevieve E." userId="ad96d819-e510-4154-bf03-ac0803a00cb3" providerId="ADAL" clId="{6C2C4FCE-EFFE-433C-AB4E-12A5EE8BCD40}" dt="2025-11-18T07:05:25.697" v="7920" actId="12789"/>
          <ac:picMkLst>
            <pc:docMk/>
            <pc:sldMk cId="3123281400" sldId="288"/>
            <ac:picMk id="16" creationId="{D0E93E82-823B-DE81-D48E-D4C2EE83887D}"/>
          </ac:picMkLst>
        </pc:picChg>
      </pc:sldChg>
      <pc:sldChg chg="addSp delSp modSp new del mod">
        <pc:chgData name="Messa, Genevieve E." userId="ad96d819-e510-4154-bf03-ac0803a00cb3" providerId="ADAL" clId="{6C2C4FCE-EFFE-433C-AB4E-12A5EE8BCD40}" dt="2025-11-18T06:59:46.328" v="7804" actId="47"/>
        <pc:sldMkLst>
          <pc:docMk/>
          <pc:sldMk cId="3348929092" sldId="288"/>
        </pc:sldMkLst>
        <pc:spChg chg="del">
          <ac:chgData name="Messa, Genevieve E." userId="ad96d819-e510-4154-bf03-ac0803a00cb3" providerId="ADAL" clId="{6C2C4FCE-EFFE-433C-AB4E-12A5EE8BCD40}" dt="2025-11-18T06:52:34.419" v="7598" actId="478"/>
          <ac:spMkLst>
            <pc:docMk/>
            <pc:sldMk cId="3348929092" sldId="288"/>
            <ac:spMk id="2" creationId="{9A2F6654-F7F0-3131-C968-DB310C01F194}"/>
          </ac:spMkLst>
        </pc:spChg>
        <pc:spChg chg="del">
          <ac:chgData name="Messa, Genevieve E." userId="ad96d819-e510-4154-bf03-ac0803a00cb3" providerId="ADAL" clId="{6C2C4FCE-EFFE-433C-AB4E-12A5EE8BCD40}" dt="2025-11-18T06:52:34.419" v="7598" actId="478"/>
          <ac:spMkLst>
            <pc:docMk/>
            <pc:sldMk cId="3348929092" sldId="288"/>
            <ac:spMk id="3" creationId="{CC51C1A3-D6EE-94FB-CFCA-D1F9BF5F4F09}"/>
          </ac:spMkLst>
        </pc:spChg>
        <pc:picChg chg="add mod">
          <ac:chgData name="Messa, Genevieve E." userId="ad96d819-e510-4154-bf03-ac0803a00cb3" providerId="ADAL" clId="{6C2C4FCE-EFFE-433C-AB4E-12A5EE8BCD40}" dt="2025-11-18T06:52:41.281" v="7602"/>
          <ac:picMkLst>
            <pc:docMk/>
            <pc:sldMk cId="3348929092" sldId="288"/>
            <ac:picMk id="26" creationId="{78D036BF-7606-330F-0A74-C313A50EF506}"/>
          </ac:picMkLst>
        </pc:picChg>
        <pc:picChg chg="add mod">
          <ac:chgData name="Messa, Genevieve E." userId="ad96d819-e510-4154-bf03-ac0803a00cb3" providerId="ADAL" clId="{6C2C4FCE-EFFE-433C-AB4E-12A5EE8BCD40}" dt="2025-11-18T06:52:56.282" v="7608"/>
          <ac:picMkLst>
            <pc:docMk/>
            <pc:sldMk cId="3348929092" sldId="288"/>
            <ac:picMk id="29" creationId="{4F600D66-5B6C-C242-ACF0-AFCA690E3342}"/>
          </ac:picMkLst>
        </pc:picChg>
        <pc:picChg chg="add mod">
          <ac:chgData name="Messa, Genevieve E." userId="ad96d819-e510-4154-bf03-ac0803a00cb3" providerId="ADAL" clId="{6C2C4FCE-EFFE-433C-AB4E-12A5EE8BCD40}" dt="2025-11-18T06:52:34.862" v="7599"/>
          <ac:picMkLst>
            <pc:docMk/>
            <pc:sldMk cId="3348929092" sldId="288"/>
            <ac:picMk id="35" creationId="{7B859C0D-F06A-30D6-2C32-9817EC2F0D4A}"/>
          </ac:picMkLst>
        </pc:picChg>
        <pc:picChg chg="add mod">
          <ac:chgData name="Messa, Genevieve E." userId="ad96d819-e510-4154-bf03-ac0803a00cb3" providerId="ADAL" clId="{6C2C4FCE-EFFE-433C-AB4E-12A5EE8BCD40}" dt="2025-11-18T06:53:26.517" v="7616" actId="1076"/>
          <ac:picMkLst>
            <pc:docMk/>
            <pc:sldMk cId="3348929092" sldId="288"/>
            <ac:picMk id="40" creationId="{1722FFB9-C1AD-4190-DFE0-E2648855504A}"/>
          </ac:picMkLst>
        </pc:picChg>
        <pc:picChg chg="add mod">
          <ac:chgData name="Messa, Genevieve E." userId="ad96d819-e510-4154-bf03-ac0803a00cb3" providerId="ADAL" clId="{6C2C4FCE-EFFE-433C-AB4E-12A5EE8BCD40}" dt="2025-11-18T06:54:23.500" v="7642"/>
          <ac:picMkLst>
            <pc:docMk/>
            <pc:sldMk cId="3348929092" sldId="288"/>
            <ac:picMk id="43" creationId="{094CD8BC-624B-ED3A-2523-BBD2C00056C2}"/>
          </ac:picMkLst>
        </pc:picChg>
        <pc:picChg chg="add mod">
          <ac:chgData name="Messa, Genevieve E." userId="ad96d819-e510-4154-bf03-ac0803a00cb3" providerId="ADAL" clId="{6C2C4FCE-EFFE-433C-AB4E-12A5EE8BCD40}" dt="2025-11-18T06:57:11.631" v="7708"/>
          <ac:picMkLst>
            <pc:docMk/>
            <pc:sldMk cId="3348929092" sldId="288"/>
            <ac:picMk id="48" creationId="{6F3209DC-D52C-1A5A-1717-FF84F9BDFFC7}"/>
          </ac:picMkLst>
        </pc:picChg>
      </pc:sldChg>
      <pc:sldChg chg="new del">
        <pc:chgData name="Messa, Genevieve E." userId="ad96d819-e510-4154-bf03-ac0803a00cb3" providerId="ADAL" clId="{6C2C4FCE-EFFE-433C-AB4E-12A5EE8BCD40}" dt="2025-11-18T07:59:43.837" v="8447" actId="47"/>
        <pc:sldMkLst>
          <pc:docMk/>
          <pc:sldMk cId="1252777751" sldId="289"/>
        </pc:sldMkLst>
      </pc:sldChg>
      <pc:sldChg chg="modSp new mod ord modAnim modNotesTx">
        <pc:chgData name="Messa, Genevieve E." userId="ad96d819-e510-4154-bf03-ac0803a00cb3" providerId="ADAL" clId="{6C2C4FCE-EFFE-433C-AB4E-12A5EE8BCD40}" dt="2025-11-18T23:46:44.742" v="12242" actId="20577"/>
        <pc:sldMkLst>
          <pc:docMk/>
          <pc:sldMk cId="682670344" sldId="290"/>
        </pc:sldMkLst>
        <pc:spChg chg="mod">
          <ac:chgData name="Messa, Genevieve E." userId="ad96d819-e510-4154-bf03-ac0803a00cb3" providerId="ADAL" clId="{6C2C4FCE-EFFE-433C-AB4E-12A5EE8BCD40}" dt="2025-11-18T07:59:40.803" v="8445"/>
          <ac:spMkLst>
            <pc:docMk/>
            <pc:sldMk cId="682670344" sldId="290"/>
            <ac:spMk id="2" creationId="{C51222A6-64EE-316E-91CA-74B4797966C0}"/>
          </ac:spMkLst>
        </pc:spChg>
        <pc:spChg chg="mod">
          <ac:chgData name="Messa, Genevieve E." userId="ad96d819-e510-4154-bf03-ac0803a00cb3" providerId="ADAL" clId="{6C2C4FCE-EFFE-433C-AB4E-12A5EE8BCD40}" dt="2025-11-18T20:35:08.422" v="11723" actId="21"/>
          <ac:spMkLst>
            <pc:docMk/>
            <pc:sldMk cId="682670344" sldId="290"/>
            <ac:spMk id="3" creationId="{9C8A5156-017A-B65E-8A46-1621E48FC6B6}"/>
          </ac:spMkLst>
        </pc:spChg>
      </pc:sldChg>
      <pc:sldChg chg="addSp delSp modSp new mod modAnim modNotesTx">
        <pc:chgData name="Messa, Genevieve E." userId="ad96d819-e510-4154-bf03-ac0803a00cb3" providerId="ADAL" clId="{6C2C4FCE-EFFE-433C-AB4E-12A5EE8BCD40}" dt="2025-11-18T23:45:19.907" v="12227" actId="20577"/>
        <pc:sldMkLst>
          <pc:docMk/>
          <pc:sldMk cId="3740539671" sldId="291"/>
        </pc:sldMkLst>
        <pc:spChg chg="mod">
          <ac:chgData name="Messa, Genevieve E." userId="ad96d819-e510-4154-bf03-ac0803a00cb3" providerId="ADAL" clId="{6C2C4FCE-EFFE-433C-AB4E-12A5EE8BCD40}" dt="2025-11-18T20:41:07.888" v="11767"/>
          <ac:spMkLst>
            <pc:docMk/>
            <pc:sldMk cId="3740539671" sldId="291"/>
            <ac:spMk id="2" creationId="{AEE84684-6F45-2357-B736-D5852BF017AD}"/>
          </ac:spMkLst>
        </pc:spChg>
        <pc:spChg chg="add del">
          <ac:chgData name="Messa, Genevieve E." userId="ad96d819-e510-4154-bf03-ac0803a00cb3" providerId="ADAL" clId="{6C2C4FCE-EFFE-433C-AB4E-12A5EE8BCD40}" dt="2025-11-18T20:40:00.809" v="11750"/>
          <ac:spMkLst>
            <pc:docMk/>
            <pc:sldMk cId="3740539671" sldId="291"/>
            <ac:spMk id="3" creationId="{F432CA21-6570-8101-E11C-249AE8A921A2}"/>
          </ac:spMkLst>
        </pc:spChg>
        <pc:graphicFrameChg chg="add del mod ord modGraphic">
          <ac:chgData name="Messa, Genevieve E." userId="ad96d819-e510-4154-bf03-ac0803a00cb3" providerId="ADAL" clId="{6C2C4FCE-EFFE-433C-AB4E-12A5EE8BCD40}" dt="2025-11-18T20:39:52.596" v="11749" actId="3680"/>
          <ac:graphicFrameMkLst>
            <pc:docMk/>
            <pc:sldMk cId="3740539671" sldId="291"/>
            <ac:graphicFrameMk id="4" creationId="{487FA2C6-9305-FE64-288B-357BA11ECC03}"/>
          </ac:graphicFrameMkLst>
        </pc:graphicFrameChg>
        <pc:graphicFrameChg chg="add mod modGraphic">
          <ac:chgData name="Messa, Genevieve E." userId="ad96d819-e510-4154-bf03-ac0803a00cb3" providerId="ADAL" clId="{6C2C4FCE-EFFE-433C-AB4E-12A5EE8BCD40}" dt="2025-11-18T20:42:17.146" v="11779" actId="12788"/>
          <ac:graphicFrameMkLst>
            <pc:docMk/>
            <pc:sldMk cId="3740539671" sldId="291"/>
            <ac:graphicFrameMk id="5" creationId="{760EF85D-A730-1921-436E-5E07EEF07E8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lsuhsc-my.sharepoint.com/personal/gmessa_lsuhsc_edu/Documents/PRSE_Chart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tx1"/>
                </a:solidFill>
              </a:rPr>
              <a:t>Maternal Age at Delivery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Descriptive!$A$2:$A$7</c:f>
              <c:strCache>
                <c:ptCount val="6"/>
                <c:pt idx="0">
                  <c:v>&lt;20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≥ 40</c:v>
                </c:pt>
              </c:strCache>
            </c:strRef>
          </c:cat>
          <c:val>
            <c:numRef>
              <c:f>Descriptive!$C$2:$C$7</c:f>
              <c:numCache>
                <c:formatCode>0.00%</c:formatCode>
                <c:ptCount val="6"/>
                <c:pt idx="0">
                  <c:v>0.11550000000000001</c:v>
                </c:pt>
                <c:pt idx="1">
                  <c:v>0.32850000000000001</c:v>
                </c:pt>
                <c:pt idx="2">
                  <c:v>0.26650000000000001</c:v>
                </c:pt>
                <c:pt idx="3">
                  <c:v>0.1855</c:v>
                </c:pt>
                <c:pt idx="4">
                  <c:v>8.6400000000000005E-2</c:v>
                </c:pt>
                <c:pt idx="5">
                  <c:v>1.7600000000000001E-2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F5-4024-BED5-5786414EE4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7402351"/>
        <c:axId val="237420591"/>
      </c:barChart>
      <c:catAx>
        <c:axId val="2374023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chemeClr val="tx1"/>
                    </a:solidFill>
                  </a:rPr>
                  <a:t>Maternal Age Group</a:t>
                </a:r>
                <a:r>
                  <a:rPr lang="en-US" sz="1600" baseline="0">
                    <a:solidFill>
                      <a:schemeClr val="tx1"/>
                    </a:solidFill>
                  </a:rPr>
                  <a:t> (years)</a:t>
                </a:r>
                <a:endParaRPr lang="en-US" sz="160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7420591"/>
        <c:crosses val="autoZero"/>
        <c:auto val="1"/>
        <c:lblAlgn val="ctr"/>
        <c:lblOffset val="100"/>
        <c:noMultiLvlLbl val="0"/>
      </c:catAx>
      <c:valAx>
        <c:axId val="237420591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Deliveries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7402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>
                <a:solidFill>
                  <a:schemeClr val="tx1"/>
                </a:solidFill>
              </a:rPr>
              <a:t>Maternal</a:t>
            </a:r>
            <a:r>
              <a:rPr lang="en-US" sz="2400" baseline="0">
                <a:solidFill>
                  <a:schemeClr val="tx1"/>
                </a:solidFill>
              </a:rPr>
              <a:t> </a:t>
            </a:r>
            <a:r>
              <a:rPr lang="en-US" sz="2400">
                <a:solidFill>
                  <a:schemeClr val="tx1"/>
                </a:solidFill>
              </a:rPr>
              <a:t>Race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Descriptive!$A$21:$A$23</c:f>
              <c:strCache>
                <c:ptCount val="3"/>
                <c:pt idx="0">
                  <c:v>Black or African American</c:v>
                </c:pt>
                <c:pt idx="1">
                  <c:v>White</c:v>
                </c:pt>
                <c:pt idx="2">
                  <c:v>Two or More Races</c:v>
                </c:pt>
              </c:strCache>
              <c:extLst/>
            </c:strRef>
          </c:cat>
          <c:val>
            <c:numRef>
              <c:f>Descriptive!$C$21:$C$23</c:f>
              <c:numCache>
                <c:formatCode>0.00%</c:formatCode>
                <c:ptCount val="3"/>
                <c:pt idx="0">
                  <c:v>0.4677</c:v>
                </c:pt>
                <c:pt idx="1">
                  <c:v>0.3553</c:v>
                </c:pt>
                <c:pt idx="2">
                  <c:v>6.5000000000000002E-2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EE93-468B-9F76-68BB88CE8F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47139327"/>
        <c:axId val="247142207"/>
      </c:barChart>
      <c:catAx>
        <c:axId val="247139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142207"/>
        <c:crosses val="autoZero"/>
        <c:auto val="1"/>
        <c:lblAlgn val="ctr"/>
        <c:lblOffset val="100"/>
        <c:noMultiLvlLbl val="0"/>
      </c:catAx>
      <c:valAx>
        <c:axId val="247142207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Deliveries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139327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>
                <a:solidFill>
                  <a:schemeClr val="tx1"/>
                </a:solidFill>
              </a:rPr>
              <a:t>Primary Language Spoken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Descriptive!$E$35:$E$36</c:f>
              <c:strCache>
                <c:ptCount val="2"/>
                <c:pt idx="0">
                  <c:v>English</c:v>
                </c:pt>
                <c:pt idx="1">
                  <c:v>Spanish</c:v>
                </c:pt>
              </c:strCache>
            </c:strRef>
          </c:cat>
          <c:val>
            <c:numRef>
              <c:f>Descriptive!$F$35:$F$36</c:f>
              <c:numCache>
                <c:formatCode>0.0%</c:formatCode>
                <c:ptCount val="2"/>
                <c:pt idx="0">
                  <c:v>0.8478</c:v>
                </c:pt>
                <c:pt idx="1">
                  <c:v>0.14680000000000001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9A-461B-A265-DCDB1FC9B6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69802575"/>
        <c:axId val="1169803055"/>
      </c:barChart>
      <c:catAx>
        <c:axId val="116980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9803055"/>
        <c:crosses val="autoZero"/>
        <c:auto val="1"/>
        <c:lblAlgn val="ctr"/>
        <c:lblOffset val="100"/>
        <c:noMultiLvlLbl val="0"/>
      </c:catAx>
      <c:valAx>
        <c:axId val="1169803055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>
                    <a:solidFill>
                      <a:schemeClr val="tx1"/>
                    </a:solidFill>
                  </a:rPr>
                  <a:t>Deliveries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9802575"/>
        <c:crosses val="autoZero"/>
        <c:crossBetween val="between"/>
        <c:majorUnit val="0.1500000000000000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 dirty="0">
                <a:solidFill>
                  <a:schemeClr val="tx1"/>
                </a:solidFill>
              </a:rPr>
              <a:t>Residence Classification</a:t>
            </a:r>
            <a:endParaRPr lang="en-US" sz="24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Descriptive!$A$53:$A$54</c:f>
              <c:strCache>
                <c:ptCount val="2"/>
                <c:pt idx="0">
                  <c:v>Urban</c:v>
                </c:pt>
                <c:pt idx="1">
                  <c:v>Rural</c:v>
                </c:pt>
              </c:strCache>
            </c:strRef>
          </c:cat>
          <c:val>
            <c:numRef>
              <c:f>Descriptive!$B$53:$B$54</c:f>
              <c:numCache>
                <c:formatCode>0.0%</c:formatCode>
                <c:ptCount val="2"/>
                <c:pt idx="0">
                  <c:v>0.72119999999999995</c:v>
                </c:pt>
                <c:pt idx="1">
                  <c:v>0.27300000000000002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77-4D65-B7B5-3FEE148C423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01662175"/>
        <c:axId val="1101678975"/>
      </c:barChart>
      <c:catAx>
        <c:axId val="1101662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678975"/>
        <c:crosses val="autoZero"/>
        <c:auto val="1"/>
        <c:lblAlgn val="ctr"/>
        <c:lblOffset val="100"/>
        <c:noMultiLvlLbl val="0"/>
      </c:catAx>
      <c:valAx>
        <c:axId val="1101678975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Deliveries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66217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389366056766575"/>
          <c:y val="0.18418716036180977"/>
          <c:w val="0.48451068004608189"/>
          <c:h val="0.6523903223035466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AF-475E-A39A-BD702B931E2D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AF-475E-A39A-BD702B931E2D}"/>
              </c:ext>
            </c:extLst>
          </c:dPt>
          <c:dPt>
            <c:idx val="2"/>
            <c:bubble3D val="0"/>
            <c:spPr>
              <a:solidFill>
                <a:srgbClr val="FF7F0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AF-475E-A39A-BD702B931E2D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AF-475E-A39A-BD702B931E2D}"/>
              </c:ext>
            </c:extLst>
          </c:dPt>
          <c:dLbls>
            <c:dLbl>
              <c:idx val="0"/>
              <c:layout>
                <c:manualLayout>
                  <c:x val="-5.023734843483587E-2"/>
                  <c:y val="-8.6568852473493274E-2"/>
                </c:manualLayout>
              </c:layout>
              <c:numFmt formatCode="0.0%" sourceLinked="0"/>
              <c:spPr>
                <a:solidFill>
                  <a:prstClr val="white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1" vertOverflow="clip" horzOverflow="clip" vert="horz" wrap="square" lIns="91440" tIns="45720" rIns="91440" bIns="4572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32AF-475E-A39A-BD702B931E2D}"/>
                </c:ext>
              </c:extLst>
            </c:dLbl>
            <c:dLbl>
              <c:idx val="1"/>
              <c:layout>
                <c:manualLayout>
                  <c:x val="-5.8974356989893095E-3"/>
                  <c:y val="-7.9413018982838028E-3"/>
                </c:manualLayout>
              </c:layout>
              <c:numFmt formatCode="0.0%" sourceLinked="0"/>
              <c:spPr>
                <a:solidFill>
                  <a:prstClr val="white"/>
                </a:solidFill>
                <a:ln>
                  <a:solidFill>
                    <a:srgbClr val="00B0F0"/>
                  </a:solidFill>
                </a:ln>
                <a:effectLst/>
              </c:spPr>
              <c:txPr>
                <a:bodyPr rot="0" spcFirstLastPara="1" vertOverflow="clip" horzOverflow="clip" vert="horz" wrap="square" lIns="91440" tIns="45720" rIns="91440" bIns="4572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32AF-475E-A39A-BD702B931E2D}"/>
                </c:ext>
              </c:extLst>
            </c:dLbl>
            <c:dLbl>
              <c:idx val="2"/>
              <c:numFmt formatCode="0.0%" sourceLinked="0"/>
              <c:spPr>
                <a:solidFill>
                  <a:prstClr val="white"/>
                </a:solidFill>
                <a:ln>
                  <a:solidFill>
                    <a:srgbClr val="FF7F0E"/>
                  </a:solidFill>
                </a:ln>
                <a:effectLst/>
              </c:spPr>
              <c:txPr>
                <a:bodyPr rot="0" spcFirstLastPara="1" vertOverflow="clip" horzOverflow="clip" vert="horz" wrap="square" lIns="91440" tIns="45720" rIns="91440" bIns="4572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32AF-475E-A39A-BD702B931E2D}"/>
                </c:ext>
              </c:extLst>
            </c:dLbl>
            <c:dLbl>
              <c:idx val="3"/>
              <c:numFmt formatCode="0.0%" sourceLinked="0"/>
              <c:spPr>
                <a:solidFill>
                  <a:prstClr val="white"/>
                </a:solidFill>
                <a:ln>
                  <a:solidFill>
                    <a:srgbClr val="BFBFBF"/>
                  </a:solidFill>
                </a:ln>
                <a:effectLst/>
              </c:spPr>
              <c:txPr>
                <a:bodyPr rot="0" spcFirstLastPara="1" vertOverflow="clip" horzOverflow="clip" vert="horz" wrap="square" lIns="91440" tIns="45720" rIns="91440" bIns="4572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32AF-475E-A39A-BD702B931E2D}"/>
                </c:ext>
              </c:extLst>
            </c:dLbl>
            <c:numFmt formatCode="0.0%" sourceLinked="0"/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91440" tIns="45720" rIns="91440" bIns="4572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Vac!$A$20:$A$23</c:f>
              <c:strCache>
                <c:ptCount val="4"/>
                <c:pt idx="0">
                  <c:v>Both Vaccines</c:v>
                </c:pt>
                <c:pt idx="1">
                  <c:v>Inluenza Only</c:v>
                </c:pt>
                <c:pt idx="2">
                  <c:v>Tdap Only</c:v>
                </c:pt>
                <c:pt idx="3">
                  <c:v>Neither Vaccine</c:v>
                </c:pt>
              </c:strCache>
            </c:strRef>
          </c:cat>
          <c:val>
            <c:numRef>
              <c:f>Vac!$C$20:$C$23</c:f>
              <c:numCache>
                <c:formatCode>0.00%</c:formatCode>
                <c:ptCount val="4"/>
                <c:pt idx="0">
                  <c:v>8.8718929254302109E-2</c:v>
                </c:pt>
                <c:pt idx="1">
                  <c:v>2.8680688336520075E-2</c:v>
                </c:pt>
                <c:pt idx="2">
                  <c:v>0.25544933078393883</c:v>
                </c:pt>
                <c:pt idx="3">
                  <c:v>0.62715105162523899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2AF-475E-A39A-BD702B931E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tx1"/>
                </a:solidFill>
              </a:rPr>
              <a:t>Compliance by Race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Subgroups!$E$3</c:f>
              <c:strCache>
                <c:ptCount val="1"/>
                <c:pt idx="0">
                  <c:v>Both Vaccines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Subgroups!$A$6:$A$8</c:f>
              <c:strCache>
                <c:ptCount val="3"/>
                <c:pt idx="0">
                  <c:v>Black or African American</c:v>
                </c:pt>
                <c:pt idx="1">
                  <c:v>White</c:v>
                </c:pt>
                <c:pt idx="2">
                  <c:v>Two or more races</c:v>
                </c:pt>
              </c:strCache>
              <c:extLst/>
            </c:strRef>
          </c:cat>
          <c:val>
            <c:numRef>
              <c:f>Subgroups!$E$6:$E$8</c:f>
              <c:numCache>
                <c:formatCode>0.0%</c:formatCode>
                <c:ptCount val="3"/>
                <c:pt idx="0">
                  <c:v>8.5000000000000006E-2</c:v>
                </c:pt>
                <c:pt idx="1">
                  <c:v>6.7799999999999999E-2</c:v>
                </c:pt>
                <c:pt idx="2">
                  <c:v>0.14710000000000001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137-4126-B6A9-6034B75A424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44103808"/>
        <c:axId val="94411628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Subgroups!$C$3</c15:sqref>
                        </c15:formulaRef>
                      </c:ext>
                    </c:extLst>
                    <c:strCache>
                      <c:ptCount val="1"/>
                      <c:pt idx="0">
                        <c:v>Influenza Vaccinated</c:v>
                      </c:pt>
                    </c:strCache>
                  </c:strRef>
                </c:tx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Subgroups!$A$6:$A$8</c15:sqref>
                        </c15:formulaRef>
                      </c:ext>
                    </c:extLst>
                    <c:strCache>
                      <c:ptCount val="3"/>
                      <c:pt idx="0">
                        <c:v>Black or African American</c:v>
                      </c:pt>
                      <c:pt idx="1">
                        <c:v>White</c:v>
                      </c:pt>
                      <c:pt idx="2">
                        <c:v>Two or more races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Subgroups!$C$6:$C$8</c15:sqref>
                        </c15:formulaRef>
                      </c:ext>
                    </c:extLst>
                    <c:numCache>
                      <c:formatCode>0.0%</c:formatCode>
                      <c:ptCount val="3"/>
                      <c:pt idx="0">
                        <c:v>0.1145</c:v>
                      </c:pt>
                      <c:pt idx="1">
                        <c:v>9.69E-2</c:v>
                      </c:pt>
                      <c:pt idx="2">
                        <c:v>0.16470000000000001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D137-4126-B6A9-6034B75A4241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Subgroups!$D$3</c15:sqref>
                        </c15:formulaRef>
                      </c:ext>
                    </c:extLst>
                    <c:strCache>
                      <c:ptCount val="1"/>
                      <c:pt idx="0">
                        <c:v>Tdap Vaccinated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Pt>
                  <c:idx val="0"/>
                  <c:invertIfNegative val="0"/>
                  <c:bubble3D val="0"/>
                  <c:spPr>
                    <a:solidFill>
                      <a:srgbClr val="FF7F0E"/>
                    </a:solidFill>
                    <a:ln>
                      <a:noFill/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03-D137-4126-B6A9-6034B75A4241}"/>
                    </c:ext>
                  </c:extLst>
                </c:dPt>
                <c:dPt>
                  <c:idx val="1"/>
                  <c:invertIfNegative val="0"/>
                  <c:bubble3D val="0"/>
                  <c:spPr>
                    <a:solidFill>
                      <a:srgbClr val="FF7F0E"/>
                    </a:solidFill>
                    <a:ln>
                      <a:noFill/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05-D137-4126-B6A9-6034B75A4241}"/>
                    </c:ext>
                  </c:extLst>
                </c:dPt>
                <c:dPt>
                  <c:idx val="2"/>
                  <c:invertIfNegative val="0"/>
                  <c:bubble3D val="0"/>
                  <c:spPr>
                    <a:solidFill>
                      <a:srgbClr val="FF7F0E"/>
                    </a:solidFill>
                    <a:ln>
                      <a:noFill/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07-D137-4126-B6A9-6034B75A4241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Subgroups!$A$6:$A$8</c15:sqref>
                        </c15:formulaRef>
                      </c:ext>
                    </c:extLst>
                    <c:strCache>
                      <c:ptCount val="3"/>
                      <c:pt idx="0">
                        <c:v>Black or African American</c:v>
                      </c:pt>
                      <c:pt idx="1">
                        <c:v>White</c:v>
                      </c:pt>
                      <c:pt idx="2">
                        <c:v>Two or more races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Subgroups!$D$6:$D$8</c15:sqref>
                        </c15:formulaRef>
                      </c:ext>
                    </c:extLst>
                    <c:numCache>
                      <c:formatCode>0.0%</c:formatCode>
                      <c:ptCount val="3"/>
                      <c:pt idx="0">
                        <c:v>0.34339999999999998</c:v>
                      </c:pt>
                      <c:pt idx="1">
                        <c:v>0.31430000000000002</c:v>
                      </c:pt>
                      <c:pt idx="2">
                        <c:v>0.43530000000000002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D137-4126-B6A9-6034B75A4241}"/>
                  </c:ext>
                </c:extLst>
              </c15:ser>
            </c15:filteredBarSeries>
          </c:ext>
        </c:extLst>
      </c:barChart>
      <c:catAx>
        <c:axId val="94410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4116288"/>
        <c:crosses val="autoZero"/>
        <c:auto val="1"/>
        <c:lblAlgn val="ctr"/>
        <c:lblOffset val="100"/>
        <c:noMultiLvlLbl val="0"/>
      </c:catAx>
      <c:valAx>
        <c:axId val="94411628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>
                    <a:solidFill>
                      <a:schemeClr val="tx1"/>
                    </a:solidFill>
                  </a:rPr>
                  <a:t>Percent Vaccinated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4103808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tx1"/>
                </a:solidFill>
              </a:rPr>
              <a:t>Compliance by Maternal</a:t>
            </a:r>
            <a:r>
              <a:rPr lang="en-US" sz="2400" baseline="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Subgroups!$D$52</c:f>
              <c:strCache>
                <c:ptCount val="1"/>
                <c:pt idx="0">
                  <c:v>Both Vaccines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Subgroups!$A$53:$A$58</c:f>
              <c:strCache>
                <c:ptCount val="6"/>
                <c:pt idx="0">
                  <c:v>&lt;20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≥ 40</c:v>
                </c:pt>
              </c:strCache>
            </c:strRef>
          </c:cat>
          <c:val>
            <c:numRef>
              <c:f>Subgroups!$D$53:$D$58</c:f>
              <c:numCache>
                <c:formatCode>0.00%</c:formatCode>
                <c:ptCount val="6"/>
                <c:pt idx="0">
                  <c:v>7.9500000000000001E-2</c:v>
                </c:pt>
                <c:pt idx="1">
                  <c:v>8.5000000000000006E-2</c:v>
                </c:pt>
                <c:pt idx="2">
                  <c:v>9.4700000000000006E-2</c:v>
                </c:pt>
                <c:pt idx="3">
                  <c:v>8.4500000000000006E-2</c:v>
                </c:pt>
                <c:pt idx="4">
                  <c:v>9.2899999999999996E-2</c:v>
                </c:pt>
                <c:pt idx="5">
                  <c:v>0.1522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0E-4D89-B886-63CFC421F30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12102767"/>
        <c:axId val="649089839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Subgroups!$B$52</c15:sqref>
                        </c15:formulaRef>
                      </c:ext>
                    </c:extLst>
                    <c:strCache>
                      <c:ptCount val="1"/>
                      <c:pt idx="0">
                        <c:v>Influenza Vaccinated</c:v>
                      </c:pt>
                    </c:strCache>
                  </c:strRef>
                </c:tx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Subgroups!$A$53:$A$58</c15:sqref>
                        </c15:formulaRef>
                      </c:ext>
                    </c:extLst>
                    <c:strCache>
                      <c:ptCount val="6"/>
                      <c:pt idx="0">
                        <c:v>&lt;20</c:v>
                      </c:pt>
                      <c:pt idx="1">
                        <c:v>20-24</c:v>
                      </c:pt>
                      <c:pt idx="2">
                        <c:v>25-29</c:v>
                      </c:pt>
                      <c:pt idx="3">
                        <c:v>30-34</c:v>
                      </c:pt>
                      <c:pt idx="4">
                        <c:v>35-39</c:v>
                      </c:pt>
                      <c:pt idx="5">
                        <c:v>≥ 40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Subgroups!$B$53:$B$58</c15:sqref>
                        </c15:formulaRef>
                      </c:ext>
                    </c:extLst>
                    <c:numCache>
                      <c:formatCode>0.00%</c:formatCode>
                      <c:ptCount val="6"/>
                      <c:pt idx="0">
                        <c:v>0.11260000000000001</c:v>
                      </c:pt>
                      <c:pt idx="1">
                        <c:v>0.1118</c:v>
                      </c:pt>
                      <c:pt idx="2">
                        <c:v>0.12909999999999999</c:v>
                      </c:pt>
                      <c:pt idx="3">
                        <c:v>0.1072</c:v>
                      </c:pt>
                      <c:pt idx="4">
                        <c:v>0.1195</c:v>
                      </c:pt>
                      <c:pt idx="5">
                        <c:v>0.1739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5F0E-4D89-B886-63CFC421F306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Subgroups!$C$52</c15:sqref>
                        </c15:formulaRef>
                      </c:ext>
                    </c:extLst>
                    <c:strCache>
                      <c:ptCount val="1"/>
                      <c:pt idx="0">
                        <c:v>Tdap Vaccinated</c:v>
                      </c:pt>
                    </c:strCache>
                  </c:strRef>
                </c:tx>
                <c:spPr>
                  <a:solidFill>
                    <a:srgbClr val="FF7F0E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Subgroups!$A$53:$A$58</c15:sqref>
                        </c15:formulaRef>
                      </c:ext>
                    </c:extLst>
                    <c:strCache>
                      <c:ptCount val="6"/>
                      <c:pt idx="0">
                        <c:v>&lt;20</c:v>
                      </c:pt>
                      <c:pt idx="1">
                        <c:v>20-24</c:v>
                      </c:pt>
                      <c:pt idx="2">
                        <c:v>25-29</c:v>
                      </c:pt>
                      <c:pt idx="3">
                        <c:v>30-34</c:v>
                      </c:pt>
                      <c:pt idx="4">
                        <c:v>35-39</c:v>
                      </c:pt>
                      <c:pt idx="5">
                        <c:v>≥ 40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Subgroups!$C$53:$C$58</c15:sqref>
                        </c15:formulaRef>
                      </c:ext>
                    </c:extLst>
                    <c:numCache>
                      <c:formatCode>0.00%</c:formatCode>
                      <c:ptCount val="6"/>
                      <c:pt idx="0">
                        <c:v>0.30130000000000001</c:v>
                      </c:pt>
                      <c:pt idx="1">
                        <c:v>0.35270000000000001</c:v>
                      </c:pt>
                      <c:pt idx="2">
                        <c:v>0.34150000000000003</c:v>
                      </c:pt>
                      <c:pt idx="3">
                        <c:v>0.22270000000000001</c:v>
                      </c:pt>
                      <c:pt idx="4">
                        <c:v>0.37169999999999997</c:v>
                      </c:pt>
                      <c:pt idx="5">
                        <c:v>0.3478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5F0E-4D89-B886-63CFC421F306}"/>
                  </c:ext>
                </c:extLst>
              </c15:ser>
            </c15:filteredBarSeries>
          </c:ext>
        </c:extLst>
      </c:barChart>
      <c:catAx>
        <c:axId val="7121027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>
                    <a:solidFill>
                      <a:schemeClr val="tx1"/>
                    </a:solidFill>
                  </a:rPr>
                  <a:t>Maternal Age Group</a:t>
                </a:r>
                <a:r>
                  <a:rPr lang="en-US" sz="1600" baseline="0" dirty="0">
                    <a:solidFill>
                      <a:schemeClr val="tx1"/>
                    </a:solidFill>
                  </a:rPr>
                  <a:t> (years)</a:t>
                </a:r>
                <a:endParaRPr lang="en-US" sz="16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9089839"/>
        <c:crosses val="autoZero"/>
        <c:auto val="1"/>
        <c:lblAlgn val="ctr"/>
        <c:lblOffset val="100"/>
        <c:noMultiLvlLbl val="0"/>
      </c:catAx>
      <c:valAx>
        <c:axId val="64908983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>
                    <a:solidFill>
                      <a:schemeClr val="tx1"/>
                    </a:solidFill>
                  </a:rPr>
                  <a:t>Percent Vaccinated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2102767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chemeClr val="tx1"/>
                </a:solidFill>
              </a:rPr>
              <a:t>Compliance by Primary Language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Subgroups!$D$26</c:f>
              <c:strCache>
                <c:ptCount val="1"/>
                <c:pt idx="0">
                  <c:v>Both Vaccines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Subgroups!$A$27:$A$28</c:f>
              <c:strCache>
                <c:ptCount val="2"/>
                <c:pt idx="0">
                  <c:v>Enligsh</c:v>
                </c:pt>
                <c:pt idx="1">
                  <c:v>Spanish</c:v>
                </c:pt>
              </c:strCache>
              <c:extLst/>
            </c:strRef>
          </c:cat>
          <c:val>
            <c:numRef>
              <c:f>Subgroups!$D$27:$D$28</c:f>
              <c:numCache>
                <c:formatCode>0.0%</c:formatCode>
                <c:ptCount val="2"/>
                <c:pt idx="0">
                  <c:v>7.7131259999999993E-2</c:v>
                </c:pt>
                <c:pt idx="1">
                  <c:v>0.1484375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2FC-49D0-984F-D20FDA95A1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64447584"/>
        <c:axId val="106445382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Subgroups!$B$26</c15:sqref>
                        </c15:formulaRef>
                      </c:ext>
                    </c:extLst>
                    <c:strCache>
                      <c:ptCount val="1"/>
                      <c:pt idx="0">
                        <c:v>Influenza Vaccinated</c:v>
                      </c:pt>
                    </c:strCache>
                  </c:strRef>
                </c:tx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Subgroups!$A$27:$A$28</c15:sqref>
                        </c15:formulaRef>
                      </c:ext>
                    </c:extLst>
                    <c:strCache>
                      <c:ptCount val="2"/>
                      <c:pt idx="0">
                        <c:v>Enligsh</c:v>
                      </c:pt>
                      <c:pt idx="1">
                        <c:v>Spanish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Subgroups!$B$27:$B$28</c15:sqref>
                        </c15:formulaRef>
                      </c:ext>
                    </c:extLst>
                    <c:numCache>
                      <c:formatCode>0.0%</c:formatCode>
                      <c:ptCount val="2"/>
                      <c:pt idx="0">
                        <c:v>0.1059991</c:v>
                      </c:pt>
                      <c:pt idx="1">
                        <c:v>0.1770833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52FC-49D0-984F-D20FDA95A131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Subgroups!$C$26</c15:sqref>
                        </c15:formulaRef>
                      </c:ext>
                    </c:extLst>
                    <c:strCache>
                      <c:ptCount val="1"/>
                      <c:pt idx="0">
                        <c:v>Tdap Vaccinated</c:v>
                      </c:pt>
                    </c:strCache>
                  </c:strRef>
                </c:tx>
                <c:spPr>
                  <a:solidFill>
                    <a:srgbClr val="FF7F0E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Subgroups!$A$27:$A$28</c15:sqref>
                        </c15:formulaRef>
                      </c:ext>
                    </c:extLst>
                    <c:strCache>
                      <c:ptCount val="2"/>
                      <c:pt idx="0">
                        <c:v>Enligsh</c:v>
                      </c:pt>
                      <c:pt idx="1">
                        <c:v>Spanish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Subgroups!$C$27:$C$28</c15:sqref>
                        </c15:formulaRef>
                      </c:ext>
                    </c:extLst>
                    <c:numCache>
                      <c:formatCode>0.0%</c:formatCode>
                      <c:ptCount val="2"/>
                      <c:pt idx="0">
                        <c:v>0.32927380000000001</c:v>
                      </c:pt>
                      <c:pt idx="1">
                        <c:v>0.42447920000000006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52FC-49D0-984F-D20FDA95A131}"/>
                  </c:ext>
                </c:extLst>
              </c15:ser>
            </c15:filteredBarSeries>
          </c:ext>
        </c:extLst>
      </c:barChart>
      <c:catAx>
        <c:axId val="106444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4453824"/>
        <c:crosses val="autoZero"/>
        <c:auto val="1"/>
        <c:lblAlgn val="ctr"/>
        <c:lblOffset val="100"/>
        <c:noMultiLvlLbl val="0"/>
      </c:catAx>
      <c:valAx>
        <c:axId val="10644538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Percent Vaccinated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444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chemeClr val="tx1"/>
                </a:solidFill>
              </a:rPr>
              <a:t>Compliance</a:t>
            </a:r>
            <a:r>
              <a:rPr lang="en-US" sz="2000" baseline="0" dirty="0">
                <a:solidFill>
                  <a:schemeClr val="tx1"/>
                </a:solidFill>
              </a:rPr>
              <a:t> by Residence Classification</a:t>
            </a:r>
            <a:endParaRPr lang="en-US" sz="20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Subgroups!$D$36</c:f>
              <c:strCache>
                <c:ptCount val="1"/>
                <c:pt idx="0">
                  <c:v>Both Vaccines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Subgroups!$A$37:$A$38</c:f>
              <c:strCache>
                <c:ptCount val="2"/>
                <c:pt idx="0">
                  <c:v>Urban</c:v>
                </c:pt>
                <c:pt idx="1">
                  <c:v>Rural</c:v>
                </c:pt>
              </c:strCache>
              <c:extLst/>
            </c:strRef>
          </c:cat>
          <c:val>
            <c:numRef>
              <c:f>Subgroups!$D$37:$D$38</c:f>
              <c:numCache>
                <c:formatCode>0.00%</c:formatCode>
                <c:ptCount val="2"/>
                <c:pt idx="0">
                  <c:v>0.10920000000000001</c:v>
                </c:pt>
                <c:pt idx="1">
                  <c:v>3.6400000000000002E-2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CEF4-461F-99AB-77246BEB168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40946064"/>
        <c:axId val="9409455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Subgroups!$B$36</c15:sqref>
                        </c15:formulaRef>
                      </c:ext>
                    </c:extLst>
                    <c:strCache>
                      <c:ptCount val="1"/>
                      <c:pt idx="0">
                        <c:v>Influenza Vaccinated</c:v>
                      </c:pt>
                    </c:strCache>
                  </c:strRef>
                </c:tx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Subgroups!$A$37:$A$38</c15:sqref>
                        </c15:formulaRef>
                      </c:ext>
                    </c:extLst>
                    <c:strCache>
                      <c:ptCount val="2"/>
                      <c:pt idx="0">
                        <c:v>Urban</c:v>
                      </c:pt>
                      <c:pt idx="1">
                        <c:v>Rural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Subgroups!$B$37:$B$38</c15:sqref>
                        </c15:formulaRef>
                      </c:ext>
                    </c:extLst>
                    <c:numCache>
                      <c:formatCode>0.00%</c:formatCode>
                      <c:ptCount val="2"/>
                      <c:pt idx="0">
                        <c:v>0.13519999999999999</c:v>
                      </c:pt>
                      <c:pt idx="1">
                        <c:v>7.2800000000000004E-2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CEF4-461F-99AB-77246BEB1682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Subgroups!$C$36</c15:sqref>
                        </c15:formulaRef>
                      </c:ext>
                    </c:extLst>
                    <c:strCache>
                      <c:ptCount val="1"/>
                      <c:pt idx="0">
                        <c:v>Tdap Vaccinated</c:v>
                      </c:pt>
                    </c:strCache>
                  </c:strRef>
                </c:tx>
                <c:spPr>
                  <a:solidFill>
                    <a:srgbClr val="FF7F0E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Subgroups!$A$37:$A$38</c15:sqref>
                        </c15:formulaRef>
                      </c:ext>
                    </c:extLst>
                    <c:strCache>
                      <c:ptCount val="2"/>
                      <c:pt idx="0">
                        <c:v>Urban</c:v>
                      </c:pt>
                      <c:pt idx="1">
                        <c:v>Rural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Subgroups!$C$37:$C$38</c15:sqref>
                        </c15:formulaRef>
                      </c:ext>
                    </c:extLst>
                    <c:numCache>
                      <c:formatCode>0.00%</c:formatCode>
                      <c:ptCount val="2"/>
                      <c:pt idx="0">
                        <c:v>0.39019999999999999</c:v>
                      </c:pt>
                      <c:pt idx="1">
                        <c:v>0.22550000000000001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CEF4-461F-99AB-77246BEB1682}"/>
                  </c:ext>
                </c:extLst>
              </c15:ser>
            </c15:filteredBarSeries>
          </c:ext>
        </c:extLst>
      </c:barChart>
      <c:catAx>
        <c:axId val="94094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0945584"/>
        <c:crosses val="autoZero"/>
        <c:auto val="1"/>
        <c:lblAlgn val="ctr"/>
        <c:lblOffset val="100"/>
        <c:noMultiLvlLbl val="0"/>
      </c:catAx>
      <c:valAx>
        <c:axId val="94094558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>
                    <a:solidFill>
                      <a:schemeClr val="tx1"/>
                    </a:solidFill>
                  </a:rPr>
                  <a:t>Percent Vaccinated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094606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57841-4004-4371-9CCA-352FF8F26F0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5388A-4155-49A6-B046-F6102C48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363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4D095-3870-8BF0-566B-D0EBF8CD1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C24E31-948A-06D8-8A7A-56CBE740DA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484063-B6E2-F17C-DC7C-471B7BE455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3C8A64-4626-C5C5-A0B3-79EB46036C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649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92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473BE-F078-6EE6-1069-B6C2B1A59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75F3DA-5DAE-B15C-38E7-F0C42943E0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E0916F-BF3E-2BA8-0B13-53DD2ABB1C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76F53-9246-1E19-0EC0-4DF073F479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50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8021F-413D-B4E0-294E-B7ED38ECF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268A73-D813-A861-8119-32D0A54BC0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FFA4AF-E4BB-EF0F-7916-1659F276A5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CAF36-01B9-9393-D8A1-86672C3A8F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0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19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712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429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79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634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90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09097-78D9-8CEC-D126-9E4A9F087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23724D-6656-0E66-8DF6-96026C8FEA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8B0409-8569-1639-3EC8-2C27FC94BB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69D893-39C3-3984-FB4F-FC1D514177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45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53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BCAB5-4A2E-CFFD-215E-5F87B0856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69B94B-5130-22D7-22D1-509F44C2F8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C6415C-76E3-AB06-DDB6-64C36433C1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811BA-1C30-D483-E81B-9BFDB9E37D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69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7B88-3E2B-324B-27CB-CDFD53B6C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427779-3AF0-46A5-4FD4-C7BE72150C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F3AA02-479F-E044-CA58-F1FC3E8652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B63361-D7BF-1BBD-C7D6-016C12528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13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7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A9E2EA-9DB7-0F98-7970-F6FFD0248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A5AA9A-F17E-CBE9-C0B2-3A5E237756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3A6ED3-DB8B-1417-5582-3ECE023284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9FC835-BBA6-9830-A51A-93368F72B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5388A-4155-49A6-B046-F6102C48B5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5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B96EA-9195-BC65-E786-62C2DF969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BA3D8A-BD6A-A978-91B6-F34EA2EB3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E2B74-8096-6504-BEDA-697ED14D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E6EA2-4D7C-B66B-BDC1-A85667491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1FCA6-9F89-BC3B-35E3-8F3FBD5E4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25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029D0-BA37-5817-D433-E7CE3CBFA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8328D-6EA5-F967-9898-A5BACD9BC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99986-9A33-7585-0A2C-F33DB48E6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9CA0F-57BD-7C6D-0DF4-76F307E9A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8B80B-F022-E2A3-53E9-C506D70C7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0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1E8F0-B033-9A8F-3E15-53B7C95A57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B5351C-8D38-FD7F-1B1C-4B13C85C8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99BDD-5AD5-AC89-693B-41B2C55D4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4B9C4-8EA0-19E2-C833-3F64449A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0D6B2-23B4-E79C-7A82-A3D7B701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0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69F4F-36AB-0679-6499-7DB01825B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15FA9-3704-C6EC-E06D-F06E9B3C9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51AEC-864E-F6A5-B619-9A161F152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8D233-8F72-4153-7A5D-A25339669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4D0B8-0D12-0767-FD1E-E25A2DDC3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9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F3CA-11B2-6BDA-B559-A84E9CED6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9AFFC-AB43-9891-4613-6B85F6E92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CC440-7740-43DF-3F63-8120F5A3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71A1B-2A4C-4D47-DB88-A68C33A6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40AB4-FE50-5CC3-F366-1A82D1567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8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24EB8-85DF-A681-FF68-8CD307FE4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82F77-6DD0-CA7E-7A03-AA7F301F64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FE7C3-860F-AD58-E146-A4CF0A5F8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037AE-C7EF-8A10-219C-8638815F3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A7CBB-2869-0A68-9963-2DC2563F0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C8971-849F-585B-7F95-123B7356F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9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77808-6D04-EB70-0DAC-7B3257DE3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DD895-23C5-B18F-B762-5978396B1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96CF2-ACF0-5F1E-F81E-31A116020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4184EC-A8B4-F13E-BC8E-C65CD9C39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D492A-FA22-39E7-FFBE-BB3EAB07E5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586E92-E76D-FB0B-CEEE-76BB233E7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0F6AEC-DE20-0CF2-C6F4-04E5FB66A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FBD102-DE4D-9F7E-8AA3-1F49DD1C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15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B3B1-0D17-6B82-2FB8-61A67A3B6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A2002-4922-1179-D69D-054C166B2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95C13-979D-B351-BFB1-5B872A68D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192C3E-B95B-C6C9-A480-DFDFD0912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3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B23AB6-5B98-3175-73E7-AF53523D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610928-F31E-62F7-AF05-D0F4C9E27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6AC8C5-36D6-3491-9E5A-E9524F07D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1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A47B7-A342-D7C0-AD3B-43EC9803C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A8C1E-7C4E-88BB-D4B2-E11C96185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8807C3-1EE4-1F9E-1915-832ACB324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5B2C8-21A6-B085-77E2-4BE4EC671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26F81-CE35-D167-C06B-1B949291F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F1AB4-3446-7A80-5371-A1EBFCDD9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94E0F-D1E6-C0F5-F8ED-1E8F25BC9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53FC03-C013-2065-23E2-D776819D5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0D495-4A92-3F55-7A08-6FAE0ACBA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203B7E-780A-F67C-6B2B-5F1F3C687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A96D4-CBA5-ABCA-5365-994F7C678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CDB85-1DA5-9F05-E96D-5FBBAD0C4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6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E7C801-F15C-E03E-8A62-2C07AADBB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5ED785-880D-46E9-6321-9FBB64033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9F0F9-B305-8BC2-3245-B5DE54886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493178-BA02-47A4-919D-47B9457DCF3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DB494-50A8-14A0-7DC1-998DF66F6A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661CF-CBA8-7FBC-CC6F-BB80262FC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FE75CD-9B32-40E7-A37E-3D26C88F6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6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2.png"/><Relationship Id="rId18" Type="http://schemas.microsoft.com/office/2007/relationships/hdphoto" Target="../media/hdphoto8.wdp"/><Relationship Id="rId3" Type="http://schemas.openxmlformats.org/officeDocument/2006/relationships/image" Target="../media/image7.png"/><Relationship Id="rId21" Type="http://schemas.openxmlformats.org/officeDocument/2006/relationships/image" Target="../media/image16.png"/><Relationship Id="rId7" Type="http://schemas.openxmlformats.org/officeDocument/2006/relationships/image" Target="../media/image9.png"/><Relationship Id="rId12" Type="http://schemas.microsoft.com/office/2007/relationships/hdphoto" Target="../media/hdphoto5.wdp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6" Type="http://schemas.microsoft.com/office/2007/relationships/hdphoto" Target="../media/hdphoto7.wdp"/><Relationship Id="rId20" Type="http://schemas.microsoft.com/office/2007/relationships/hdphoto" Target="../media/hdphoto9.wdp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microsoft.com/office/2007/relationships/hdphoto" Target="../media/hdphoto4.wdp"/><Relationship Id="rId19" Type="http://schemas.openxmlformats.org/officeDocument/2006/relationships/image" Target="../media/image15.png"/><Relationship Id="rId4" Type="http://schemas.microsoft.com/office/2007/relationships/hdphoto" Target="../media/hdphoto1.wdp"/><Relationship Id="rId9" Type="http://schemas.openxmlformats.org/officeDocument/2006/relationships/image" Target="../media/image10.png"/><Relationship Id="rId14" Type="http://schemas.microsoft.com/office/2007/relationships/hdphoto" Target="../media/hdphoto6.wdp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2.png"/><Relationship Id="rId18" Type="http://schemas.microsoft.com/office/2007/relationships/hdphoto" Target="../media/hdphoto8.wdp"/><Relationship Id="rId3" Type="http://schemas.openxmlformats.org/officeDocument/2006/relationships/image" Target="../media/image7.png"/><Relationship Id="rId21" Type="http://schemas.openxmlformats.org/officeDocument/2006/relationships/image" Target="../media/image16.png"/><Relationship Id="rId7" Type="http://schemas.openxmlformats.org/officeDocument/2006/relationships/image" Target="../media/image9.png"/><Relationship Id="rId12" Type="http://schemas.microsoft.com/office/2007/relationships/hdphoto" Target="../media/hdphoto5.wdp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6" Type="http://schemas.microsoft.com/office/2007/relationships/hdphoto" Target="../media/hdphoto7.wdp"/><Relationship Id="rId20" Type="http://schemas.microsoft.com/office/2007/relationships/hdphoto" Target="../media/hdphoto9.wdp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microsoft.com/office/2007/relationships/hdphoto" Target="../media/hdphoto4.wdp"/><Relationship Id="rId19" Type="http://schemas.openxmlformats.org/officeDocument/2006/relationships/image" Target="../media/image15.png"/><Relationship Id="rId4" Type="http://schemas.microsoft.com/office/2007/relationships/hdphoto" Target="../media/hdphoto1.wdp"/><Relationship Id="rId9" Type="http://schemas.openxmlformats.org/officeDocument/2006/relationships/image" Target="../media/image10.png"/><Relationship Id="rId14" Type="http://schemas.microsoft.com/office/2007/relationships/hdphoto" Target="../media/hdphoto6.wd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ldh.la.gov/bureau-of-regional-clinical-operations?utm_source=chatgpt.co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2DAE2-3194-5461-552B-57B2A1AEF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572" y="1122363"/>
            <a:ext cx="10014857" cy="2387600"/>
          </a:xfrm>
        </p:spPr>
        <p:txBody>
          <a:bodyPr/>
          <a:lstStyle/>
          <a:p>
            <a:r>
              <a:rPr lang="en-US" dirty="0"/>
              <a:t>Prenatal Immunization Status (PRS-E)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FC63B1-CB63-1616-A331-7F9639499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7837"/>
            <a:ext cx="9144000" cy="18167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Genevieve Messa, BS</a:t>
            </a:r>
          </a:p>
          <a:p>
            <a:endParaRPr lang="en-US" sz="800" dirty="0"/>
          </a:p>
          <a:p>
            <a:r>
              <a:rPr lang="en-US" sz="2000" dirty="0"/>
              <a:t>Louisiana State University Health New Orleans</a:t>
            </a:r>
          </a:p>
          <a:p>
            <a:r>
              <a:rPr lang="en-US" sz="2000" dirty="0"/>
              <a:t>AmeriHealth Caritas Louisiana</a:t>
            </a:r>
          </a:p>
          <a:p>
            <a:r>
              <a:rPr lang="en-US" sz="2000" dirty="0"/>
              <a:t>November 18, 2025</a:t>
            </a:r>
          </a:p>
        </p:txBody>
      </p:sp>
    </p:spTree>
    <p:extLst>
      <p:ext uri="{BB962C8B-B14F-4D97-AF65-F5344CB8AC3E}">
        <p14:creationId xmlns:p14="http://schemas.microsoft.com/office/powerpoint/2010/main" val="2492244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B7732-04CE-2CBA-6028-A36369740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4E3B2-3530-73BB-5D41-93FC1EC08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Autofit/>
          </a:bodyPr>
          <a:lstStyle/>
          <a:p>
            <a:r>
              <a:rPr lang="en-US" dirty="0"/>
              <a:t>Immunization Compliance by Demographics</a:t>
            </a:r>
            <a:endParaRPr lang="en-US" sz="40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3D66E76-1FC5-B500-5EF2-C142F7FC6B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6892774"/>
              </p:ext>
            </p:extLst>
          </p:nvPr>
        </p:nvGraphicFramePr>
        <p:xfrm>
          <a:off x="368480" y="1889349"/>
          <a:ext cx="5303520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A907C91-5BE5-4D1B-0F3E-ADA3209AE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5050994"/>
              </p:ext>
            </p:extLst>
          </p:nvPr>
        </p:nvGraphicFramePr>
        <p:xfrm>
          <a:off x="6154240" y="1889349"/>
          <a:ext cx="5669280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C30E8B0-7E3D-F5EA-BC5D-B12ABD4999F8}"/>
              </a:ext>
            </a:extLst>
          </p:cNvPr>
          <p:cNvSpPr txBox="1"/>
          <p:nvPr/>
        </p:nvSpPr>
        <p:spPr>
          <a:xfrm>
            <a:off x="368480" y="6451807"/>
            <a:ext cx="53035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Percent of deliveries within each language category in which members received the listed vaccine.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AE3C55-BB63-7274-A4DB-D00038C3D03A}"/>
              </a:ext>
            </a:extLst>
          </p:cNvPr>
          <p:cNvSpPr txBox="1"/>
          <p:nvPr/>
        </p:nvSpPr>
        <p:spPr>
          <a:xfrm>
            <a:off x="6337120" y="6451807"/>
            <a:ext cx="53035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Percent of deliveries within each residence category in which members received the listed vaccine.</a:t>
            </a:r>
          </a:p>
        </p:txBody>
      </p:sp>
    </p:spTree>
    <p:extLst>
      <p:ext uri="{BB962C8B-B14F-4D97-AF65-F5344CB8AC3E}">
        <p14:creationId xmlns:p14="http://schemas.microsoft.com/office/powerpoint/2010/main" val="168365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84684-6F45-2357-B736-D5852BF01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Immunization Compliance by Demographics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60EF85D-A730-1921-436E-5E07EEF07E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171350"/>
              </p:ext>
            </p:extLst>
          </p:nvPr>
        </p:nvGraphicFramePr>
        <p:xfrm>
          <a:off x="3726782" y="1889959"/>
          <a:ext cx="4738436" cy="43307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496348">
                  <a:extLst>
                    <a:ext uri="{9D8B030D-6E8A-4147-A177-3AD203B41FA5}">
                      <a16:colId xmlns:a16="http://schemas.microsoft.com/office/drawing/2014/main" val="1302973662"/>
                    </a:ext>
                  </a:extLst>
                </a:gridCol>
                <a:gridCol w="1496348">
                  <a:extLst>
                    <a:ext uri="{9D8B030D-6E8A-4147-A177-3AD203B41FA5}">
                      <a16:colId xmlns:a16="http://schemas.microsoft.com/office/drawing/2014/main" val="876774054"/>
                    </a:ext>
                  </a:extLst>
                </a:gridCol>
                <a:gridCol w="1745740">
                  <a:extLst>
                    <a:ext uri="{9D8B030D-6E8A-4147-A177-3AD203B41FA5}">
                      <a16:colId xmlns:a16="http://schemas.microsoft.com/office/drawing/2014/main" val="3555906026"/>
                    </a:ext>
                  </a:extLst>
                </a:gridCol>
              </a:tblGrid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%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31879518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Region 1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94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>
                          <a:effectLst/>
                        </a:rPr>
                        <a:t>17.9%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3939299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Region 2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41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13.9%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03335728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Region 3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4.1%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85911870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>
                          <a:effectLst/>
                        </a:rPr>
                        <a:t>Region 4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28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4.1%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87565525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Region 5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28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6.2%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52732416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Region 6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28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2.1%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99181267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Region 7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>
                          <a:effectLst/>
                        </a:rPr>
                        <a:t>32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8.1%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63136343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Region 8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28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5.7%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26601617"/>
                  </a:ext>
                </a:extLst>
              </a:tr>
              <a:tr h="4077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1" u="none" strike="noStrike" dirty="0">
                          <a:effectLst/>
                        </a:rPr>
                        <a:t>Region 9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28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6.7%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71593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53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E8F04-80D7-B847-5329-31D738877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5C5CB-520E-A12D-E71A-6584F0D58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Immunization Compliance by Demographics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892B003-6BED-D3E0-D3AC-33B6DBEFB646}"/>
              </a:ext>
            </a:extLst>
          </p:cNvPr>
          <p:cNvGrpSpPr/>
          <p:nvPr/>
        </p:nvGrpSpPr>
        <p:grpSpPr>
          <a:xfrm>
            <a:off x="3845273" y="2174972"/>
            <a:ext cx="4501455" cy="4317903"/>
            <a:chOff x="4877097" y="1024168"/>
            <a:chExt cx="5133277" cy="485893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44C42CC-B5E1-A8F4-2181-15DAF78E32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rgbClr val="EE82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E8F7F25-7308-F6D1-1B92-4AB6856D370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rgbClr val="EE82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AF18D77-23F3-3540-B5C1-8D5071A333A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D1ED1DB-4BD3-2942-9F65-701B4A6044A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65DBD78-F1CB-8708-D00B-7262503AE7F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FBAB1E5-B616-BE30-1A80-40667E791B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4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24168"/>
              <a:ext cx="5133277" cy="4858933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0B51707-60DB-B547-CC4A-C8C2CB615D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3A116FF-73B5-C3B2-F8A4-FCC7FBC5B2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8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3"/>
              <a:ext cx="5133277" cy="484674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62D9D7D-9264-1E63-2AAA-79A1E9D6F24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1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334A428-CCC5-85EF-D9AD-D2CD0F99964E}"/>
              </a:ext>
            </a:extLst>
          </p:cNvPr>
          <p:cNvSpPr txBox="1"/>
          <p:nvPr/>
        </p:nvSpPr>
        <p:spPr>
          <a:xfrm>
            <a:off x="2484120" y="1480930"/>
            <a:ext cx="722376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Noncompliant Prenatal Vaccination Rates by Region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46B219-AFC7-BE89-C8D8-C637C8680CC9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738360" y="4333922"/>
            <a:ext cx="2124371" cy="196242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D03B705-464B-7609-7AEF-97337F2EBB1D}"/>
              </a:ext>
            </a:extLst>
          </p:cNvPr>
          <p:cNvSpPr txBox="1"/>
          <p:nvPr/>
        </p:nvSpPr>
        <p:spPr>
          <a:xfrm>
            <a:off x="7322757" y="5265439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34FE3E-3666-6A4B-C2FC-A8FE2243BD33}"/>
              </a:ext>
            </a:extLst>
          </p:cNvPr>
          <p:cNvSpPr txBox="1"/>
          <p:nvPr/>
        </p:nvSpPr>
        <p:spPr>
          <a:xfrm>
            <a:off x="6125816" y="4493711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C7B23CF-E66E-ACDA-6BDD-1D492B086255}"/>
              </a:ext>
            </a:extLst>
          </p:cNvPr>
          <p:cNvSpPr txBox="1"/>
          <p:nvPr/>
        </p:nvSpPr>
        <p:spPr>
          <a:xfrm>
            <a:off x="6679906" y="5387009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674CE0-608C-073C-C01E-50AB2F2A614C}"/>
              </a:ext>
            </a:extLst>
          </p:cNvPr>
          <p:cNvSpPr txBox="1"/>
          <p:nvPr/>
        </p:nvSpPr>
        <p:spPr>
          <a:xfrm>
            <a:off x="5414176" y="4823287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684CCF-DBF8-EA6E-4563-4184014CD644}"/>
              </a:ext>
            </a:extLst>
          </p:cNvPr>
          <p:cNvSpPr txBox="1"/>
          <p:nvPr/>
        </p:nvSpPr>
        <p:spPr>
          <a:xfrm>
            <a:off x="4492564" y="4732525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F5BDFA-018C-5C36-EB51-F2FF2AC3F5B9}"/>
              </a:ext>
            </a:extLst>
          </p:cNvPr>
          <p:cNvSpPr txBox="1"/>
          <p:nvPr/>
        </p:nvSpPr>
        <p:spPr>
          <a:xfrm>
            <a:off x="5227321" y="3582526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566D414-0144-D78B-77A4-25FF482466CE}"/>
              </a:ext>
            </a:extLst>
          </p:cNvPr>
          <p:cNvSpPr txBox="1"/>
          <p:nvPr/>
        </p:nvSpPr>
        <p:spPr>
          <a:xfrm>
            <a:off x="4285102" y="2763960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21482B9-874E-42C1-3A41-9800FBAB574C}"/>
              </a:ext>
            </a:extLst>
          </p:cNvPr>
          <p:cNvSpPr txBox="1"/>
          <p:nvPr/>
        </p:nvSpPr>
        <p:spPr>
          <a:xfrm>
            <a:off x="5564589" y="2480163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AF8D533-8D47-B0EA-B086-D2BA136833D9}"/>
              </a:ext>
            </a:extLst>
          </p:cNvPr>
          <p:cNvSpPr txBox="1"/>
          <p:nvPr/>
        </p:nvSpPr>
        <p:spPr>
          <a:xfrm>
            <a:off x="7017611" y="4424704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29595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AF00D-A011-A64B-FB21-F93993169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436AD-3545-FFF8-0194-920848890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Immunization Compliance by Demographics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A40B441-E52E-65D2-256C-7F6184EED894}"/>
              </a:ext>
            </a:extLst>
          </p:cNvPr>
          <p:cNvGrpSpPr/>
          <p:nvPr/>
        </p:nvGrpSpPr>
        <p:grpSpPr>
          <a:xfrm>
            <a:off x="3845272" y="2174972"/>
            <a:ext cx="4501455" cy="4317903"/>
            <a:chOff x="4877097" y="1024168"/>
            <a:chExt cx="5133277" cy="485893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50C2664-4A15-636D-31A6-55BEF8636E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rgbClr val="EE82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E8A8E3C-3DA5-2755-1515-EED6DB1EA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rgbClr val="EE82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contras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3BFF916-8D62-A79B-CE01-E1B24EB16B9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71B329A-57B3-B93C-9A35-E396DD6381D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C0DE6BA-6A85-82A8-F5DE-595C2980D5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E00D988-9D62-48CE-3EA7-3A742A2DABB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4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24168"/>
              <a:ext cx="5133277" cy="4858933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BBCC173-264C-FF10-EB42-0C61696276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D0F4D0E-CAD2-E3EE-45E9-199715D05E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8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3"/>
              <a:ext cx="5133277" cy="484674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7A244A8-15D5-51BC-5752-D86DF90C4A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77097" y="1030264"/>
              <a:ext cx="5133277" cy="4846741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5F3D6DC-99A0-A5BE-6D03-9BAFDE5ABE11}"/>
              </a:ext>
            </a:extLst>
          </p:cNvPr>
          <p:cNvSpPr txBox="1"/>
          <p:nvPr/>
        </p:nvSpPr>
        <p:spPr>
          <a:xfrm>
            <a:off x="2484120" y="1480930"/>
            <a:ext cx="722376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Noncompliant Prenatal Vaccination Rates by Region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A7E6F5-ED36-6041-9B98-5208F312BEED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738360" y="4333922"/>
            <a:ext cx="2124371" cy="1962424"/>
          </a:xfrm>
          <a:prstGeom prst="rect">
            <a:avLst/>
          </a:prstGeom>
        </p:spPr>
      </p:pic>
      <p:sp>
        <p:nvSpPr>
          <p:cNvPr id="19" name="Speech Bubble: Rectangle 18">
            <a:extLst>
              <a:ext uri="{FF2B5EF4-FFF2-40B4-BE49-F238E27FC236}">
                <a16:creationId xmlns:a16="http://schemas.microsoft.com/office/drawing/2014/main" id="{C7B1C0E3-9166-C115-49E3-A65DD700184E}"/>
              </a:ext>
            </a:extLst>
          </p:cNvPr>
          <p:cNvSpPr/>
          <p:nvPr/>
        </p:nvSpPr>
        <p:spPr>
          <a:xfrm>
            <a:off x="8081833" y="5252081"/>
            <a:ext cx="822960" cy="365760"/>
          </a:xfrm>
          <a:prstGeom prst="wedgeRectCallout">
            <a:avLst>
              <a:gd name="adj1" fmla="val -93507"/>
              <a:gd name="adj2" fmla="val 96370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82.1%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182462-8242-80E4-1FF8-CB00165052A0}"/>
              </a:ext>
            </a:extLst>
          </p:cNvPr>
          <p:cNvSpPr txBox="1"/>
          <p:nvPr/>
        </p:nvSpPr>
        <p:spPr>
          <a:xfrm>
            <a:off x="7322757" y="5265439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C9640D0-52B1-4C70-2794-F2A2C13B65A8}"/>
              </a:ext>
            </a:extLst>
          </p:cNvPr>
          <p:cNvSpPr txBox="1"/>
          <p:nvPr/>
        </p:nvSpPr>
        <p:spPr>
          <a:xfrm>
            <a:off x="6125816" y="4493711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C9CFB1-6914-140C-E22E-134374A503CD}"/>
              </a:ext>
            </a:extLst>
          </p:cNvPr>
          <p:cNvSpPr txBox="1"/>
          <p:nvPr/>
        </p:nvSpPr>
        <p:spPr>
          <a:xfrm>
            <a:off x="6679906" y="5387009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0575D6E-14AE-BB12-EA5F-A9C81F41E160}"/>
              </a:ext>
            </a:extLst>
          </p:cNvPr>
          <p:cNvSpPr txBox="1"/>
          <p:nvPr/>
        </p:nvSpPr>
        <p:spPr>
          <a:xfrm>
            <a:off x="5414176" y="4823287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4A08E0-5293-8A05-815C-DE5DB6718220}"/>
              </a:ext>
            </a:extLst>
          </p:cNvPr>
          <p:cNvSpPr txBox="1"/>
          <p:nvPr/>
        </p:nvSpPr>
        <p:spPr>
          <a:xfrm>
            <a:off x="4492564" y="4732525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A4412E-5C4B-6020-1755-3278F800BCB9}"/>
              </a:ext>
            </a:extLst>
          </p:cNvPr>
          <p:cNvSpPr txBox="1"/>
          <p:nvPr/>
        </p:nvSpPr>
        <p:spPr>
          <a:xfrm>
            <a:off x="5227321" y="3582526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902FED-21A2-7FE0-1455-1DD0FF07EFFD}"/>
              </a:ext>
            </a:extLst>
          </p:cNvPr>
          <p:cNvSpPr txBox="1"/>
          <p:nvPr/>
        </p:nvSpPr>
        <p:spPr>
          <a:xfrm>
            <a:off x="4285102" y="2763960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2359C0F-7780-4995-8FEC-AAD0ED203D10}"/>
              </a:ext>
            </a:extLst>
          </p:cNvPr>
          <p:cNvSpPr txBox="1"/>
          <p:nvPr/>
        </p:nvSpPr>
        <p:spPr>
          <a:xfrm>
            <a:off x="5564589" y="2480163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56024D-E9DF-2FCB-2A25-F728F74779A3}"/>
              </a:ext>
            </a:extLst>
          </p:cNvPr>
          <p:cNvSpPr txBox="1"/>
          <p:nvPr/>
        </p:nvSpPr>
        <p:spPr>
          <a:xfrm>
            <a:off x="7017611" y="4424704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31" name="Speech Bubble: Rectangle 30">
            <a:extLst>
              <a:ext uri="{FF2B5EF4-FFF2-40B4-BE49-F238E27FC236}">
                <a16:creationId xmlns:a16="http://schemas.microsoft.com/office/drawing/2014/main" id="{9963230F-59FA-6ACC-1AA1-072437F1649A}"/>
              </a:ext>
            </a:extLst>
          </p:cNvPr>
          <p:cNvSpPr/>
          <p:nvPr/>
        </p:nvSpPr>
        <p:spPr>
          <a:xfrm>
            <a:off x="6278881" y="3802513"/>
            <a:ext cx="822960" cy="365760"/>
          </a:xfrm>
          <a:prstGeom prst="wedgeRectCallout">
            <a:avLst>
              <a:gd name="adj1" fmla="val -33121"/>
              <a:gd name="adj2" fmla="val 90935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86.1%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3" name="Speech Bubble: Rectangle 32">
            <a:extLst>
              <a:ext uri="{FF2B5EF4-FFF2-40B4-BE49-F238E27FC236}">
                <a16:creationId xmlns:a16="http://schemas.microsoft.com/office/drawing/2014/main" id="{CB49C93D-D8A0-74C8-A622-2A9B732ED38E}"/>
              </a:ext>
            </a:extLst>
          </p:cNvPr>
          <p:cNvSpPr/>
          <p:nvPr/>
        </p:nvSpPr>
        <p:spPr>
          <a:xfrm>
            <a:off x="6455867" y="6364049"/>
            <a:ext cx="822960" cy="365760"/>
          </a:xfrm>
          <a:prstGeom prst="wedgeRectCallout">
            <a:avLst>
              <a:gd name="adj1" fmla="val 9149"/>
              <a:gd name="adj2" fmla="val -134607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95.9%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4" name="Speech Bubble: Rectangle 33">
            <a:extLst>
              <a:ext uri="{FF2B5EF4-FFF2-40B4-BE49-F238E27FC236}">
                <a16:creationId xmlns:a16="http://schemas.microsoft.com/office/drawing/2014/main" id="{0B81ED8D-B0F5-BD99-6095-44997EFF8AF5}"/>
              </a:ext>
            </a:extLst>
          </p:cNvPr>
          <p:cNvSpPr/>
          <p:nvPr/>
        </p:nvSpPr>
        <p:spPr>
          <a:xfrm>
            <a:off x="5139856" y="5879776"/>
            <a:ext cx="822960" cy="365760"/>
          </a:xfrm>
          <a:prstGeom prst="wedgeRectCallout">
            <a:avLst>
              <a:gd name="adj1" fmla="val 5526"/>
              <a:gd name="adj2" fmla="val -131891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95.9%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6" name="Speech Bubble: Rectangle 35">
            <a:extLst>
              <a:ext uri="{FF2B5EF4-FFF2-40B4-BE49-F238E27FC236}">
                <a16:creationId xmlns:a16="http://schemas.microsoft.com/office/drawing/2014/main" id="{4A189A59-6864-740A-24CB-5159289D5E43}"/>
              </a:ext>
            </a:extLst>
          </p:cNvPr>
          <p:cNvSpPr/>
          <p:nvPr/>
        </p:nvSpPr>
        <p:spPr>
          <a:xfrm>
            <a:off x="2702346" y="5125168"/>
            <a:ext cx="822960" cy="365760"/>
          </a:xfrm>
          <a:prstGeom prst="wedgeRectCallout">
            <a:avLst>
              <a:gd name="adj1" fmla="val 126299"/>
              <a:gd name="adj2" fmla="val -31346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93.8%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Speech Bubble: Rectangle 36">
            <a:extLst>
              <a:ext uri="{FF2B5EF4-FFF2-40B4-BE49-F238E27FC236}">
                <a16:creationId xmlns:a16="http://schemas.microsoft.com/office/drawing/2014/main" id="{56D617EF-EB7C-9A17-0515-D2FCA61EC482}"/>
              </a:ext>
            </a:extLst>
          </p:cNvPr>
          <p:cNvSpPr/>
          <p:nvPr/>
        </p:nvSpPr>
        <p:spPr>
          <a:xfrm>
            <a:off x="3002434" y="3960921"/>
            <a:ext cx="822960" cy="365760"/>
          </a:xfrm>
          <a:prstGeom prst="wedgeRectCallout">
            <a:avLst>
              <a:gd name="adj1" fmla="val 108183"/>
              <a:gd name="adj2" fmla="val 31153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97.9%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8" name="Speech Bubble: Rectangle 37">
            <a:extLst>
              <a:ext uri="{FF2B5EF4-FFF2-40B4-BE49-F238E27FC236}">
                <a16:creationId xmlns:a16="http://schemas.microsoft.com/office/drawing/2014/main" id="{2060411C-278E-83CD-F8E4-A31C782A8B51}"/>
              </a:ext>
            </a:extLst>
          </p:cNvPr>
          <p:cNvSpPr/>
          <p:nvPr/>
        </p:nvSpPr>
        <p:spPr>
          <a:xfrm>
            <a:off x="2563968" y="2646545"/>
            <a:ext cx="822960" cy="365760"/>
          </a:xfrm>
          <a:prstGeom prst="wedgeRectCallout">
            <a:avLst>
              <a:gd name="adj1" fmla="val 108183"/>
              <a:gd name="adj2" fmla="val 31153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91.9%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9" name="Speech Bubble: Rectangle 38">
            <a:extLst>
              <a:ext uri="{FF2B5EF4-FFF2-40B4-BE49-F238E27FC236}">
                <a16:creationId xmlns:a16="http://schemas.microsoft.com/office/drawing/2014/main" id="{777A119F-D405-C8DE-7B79-55E857178011}"/>
              </a:ext>
            </a:extLst>
          </p:cNvPr>
          <p:cNvSpPr/>
          <p:nvPr/>
        </p:nvSpPr>
        <p:spPr>
          <a:xfrm>
            <a:off x="6743291" y="2194561"/>
            <a:ext cx="822960" cy="365760"/>
          </a:xfrm>
          <a:prstGeom prst="wedgeRectCallout">
            <a:avLst>
              <a:gd name="adj1" fmla="val -93507"/>
              <a:gd name="adj2" fmla="val 96370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94.3%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1" name="Speech Bubble: Rectangle 40">
            <a:extLst>
              <a:ext uri="{FF2B5EF4-FFF2-40B4-BE49-F238E27FC236}">
                <a16:creationId xmlns:a16="http://schemas.microsoft.com/office/drawing/2014/main" id="{A165786C-CD66-A6B5-5CE7-459A6CCD4083}"/>
              </a:ext>
            </a:extLst>
          </p:cNvPr>
          <p:cNvSpPr/>
          <p:nvPr/>
        </p:nvSpPr>
        <p:spPr>
          <a:xfrm>
            <a:off x="7866236" y="4415989"/>
            <a:ext cx="822960" cy="365760"/>
          </a:xfrm>
          <a:prstGeom prst="wedgeRectCallout">
            <a:avLst>
              <a:gd name="adj1" fmla="val -86261"/>
              <a:gd name="adj2" fmla="val 17566"/>
            </a:avLst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93.3%</a:t>
            </a:r>
            <a:r>
              <a:rPr lang="en-US" sz="1600" dirty="0">
                <a:solidFill>
                  <a:schemeClr val="tx1"/>
                </a:solidFill>
                <a:effectLst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53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222A6-64EE-316E-91CA-74B479796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Prenatal Care Compliance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A5156-017A-B65E-8A46-1621E48FC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documented cases showed prenatal care compliance (66.7%)</a:t>
            </a:r>
          </a:p>
          <a:p>
            <a:r>
              <a:rPr lang="en-US" dirty="0"/>
              <a:t>Missing prenatal care data (19.6%) limited subgroup interpretation</a:t>
            </a:r>
          </a:p>
          <a:p>
            <a:pPr lvl="1"/>
            <a:r>
              <a:rPr lang="en-US" dirty="0"/>
              <a:t>Of the patients without documented prenatal care, only 13 were compliant with vaccines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67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0FE1-282E-3375-78EC-222F192BA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 &amp; Insights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25D9E-51DE-335C-AB9E-1C2D3A0F3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Overall Compliance Findings</a:t>
            </a:r>
          </a:p>
          <a:p>
            <a:pPr lvl="1"/>
            <a:r>
              <a:rPr lang="en-US" dirty="0"/>
              <a:t>Tdap uptake is consistently higher than influenza uptake</a:t>
            </a:r>
          </a:p>
          <a:p>
            <a:pPr lvl="1"/>
            <a:r>
              <a:rPr lang="en-US" dirty="0"/>
              <a:t>Only 8.9% of pregnant ACLA members received both vaccines</a:t>
            </a:r>
          </a:p>
          <a:p>
            <a:r>
              <a:rPr lang="en-US" b="1" dirty="0"/>
              <a:t>Demographic Patterns Observed</a:t>
            </a:r>
          </a:p>
          <a:p>
            <a:pPr lvl="1"/>
            <a:r>
              <a:rPr lang="en-US" b="1" dirty="0"/>
              <a:t>Age: </a:t>
            </a:r>
            <a:r>
              <a:rPr lang="en-US" dirty="0"/>
              <a:t>Highest compliance in members  ≥ 40 years</a:t>
            </a:r>
          </a:p>
          <a:p>
            <a:pPr lvl="1"/>
            <a:r>
              <a:rPr lang="en-US" b="1" dirty="0"/>
              <a:t>Primary Language: </a:t>
            </a:r>
            <a:r>
              <a:rPr lang="en-US" dirty="0"/>
              <a:t>Higher compliance among Spanish speaking population</a:t>
            </a:r>
          </a:p>
          <a:p>
            <a:pPr lvl="1"/>
            <a:r>
              <a:rPr lang="en-US" b="1" dirty="0"/>
              <a:t>Residence Classification: </a:t>
            </a:r>
            <a:r>
              <a:rPr lang="en-US" dirty="0"/>
              <a:t>Compliance among urban residents &gt; 3 times higher than that of rural residents</a:t>
            </a:r>
          </a:p>
          <a:p>
            <a:pPr lvl="1"/>
            <a:r>
              <a:rPr lang="en-US" b="1" dirty="0"/>
              <a:t>Regions: </a:t>
            </a:r>
            <a:r>
              <a:rPr lang="en-US" dirty="0"/>
              <a:t>Regions 3, 4, and 6 had the highest non-compliance (≥ 95.9%)</a:t>
            </a:r>
            <a:endParaRPr lang="en-US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57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9B228-D947-57DE-66BE-E7D398D35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23710-0729-B663-299A-7B79C790C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Missing or incomplete data</a:t>
            </a:r>
          </a:p>
          <a:p>
            <a:r>
              <a:rPr lang="en-US" dirty="0"/>
              <a:t>Possible misclassification of data</a:t>
            </a:r>
          </a:p>
          <a:p>
            <a:r>
              <a:rPr lang="en-US" dirty="0"/>
              <a:t>Lack of contextual factors and limited generalizability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49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24AD8-58C5-A6A4-0797-1B030F2A0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Interventions &amp;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68B01-86F3-A6B6-315A-AD84AD80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/>
              <a:t>Current ACLA Interventions</a:t>
            </a:r>
          </a:p>
          <a:p>
            <a:r>
              <a:rPr lang="en-US" dirty="0"/>
              <a:t>Bright Start case management team reaches out to all pregnant members</a:t>
            </a:r>
          </a:p>
          <a:p>
            <a:r>
              <a:rPr lang="en-US" dirty="0"/>
              <a:t>Welcome Packets mailed to members include vaccination information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u="sng" dirty="0"/>
              <a:t>Next Steps</a:t>
            </a:r>
          </a:p>
          <a:p>
            <a:r>
              <a:rPr lang="en-US" b="1" dirty="0"/>
              <a:t>Data Reporting &amp; Ongoing Monitoring</a:t>
            </a:r>
          </a:p>
          <a:p>
            <a:pPr lvl="1"/>
            <a:r>
              <a:rPr lang="en-US" dirty="0"/>
              <a:t>Quarterly dashboard using ACLA claims data</a:t>
            </a:r>
          </a:p>
          <a:p>
            <a:r>
              <a:rPr lang="en-US" b="1" dirty="0"/>
              <a:t>Demographic Patterns to Target Interventions</a:t>
            </a:r>
          </a:p>
          <a:p>
            <a:pPr lvl="1"/>
            <a:r>
              <a:rPr lang="en-US" dirty="0"/>
              <a:t>Rural populations and specific LDH Regions</a:t>
            </a:r>
          </a:p>
          <a:p>
            <a:r>
              <a:rPr lang="en-US" b="1" dirty="0"/>
              <a:t>Enhance Provider &amp; Member Engagement</a:t>
            </a:r>
          </a:p>
          <a:p>
            <a:pPr lvl="1"/>
            <a:r>
              <a:rPr lang="en-US" dirty="0"/>
              <a:t>Targeted reminders for providers to pregnant members</a:t>
            </a:r>
          </a:p>
          <a:p>
            <a:pPr lvl="1"/>
            <a:r>
              <a:rPr lang="en-US" dirty="0"/>
              <a:t>Text/email reminders for upcoming vaccinations</a:t>
            </a:r>
          </a:p>
        </p:txBody>
      </p:sp>
    </p:spTree>
    <p:extLst>
      <p:ext uri="{BB962C8B-B14F-4D97-AF65-F5344CB8AC3E}">
        <p14:creationId xmlns:p14="http://schemas.microsoft.com/office/powerpoint/2010/main" val="80246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BA0EC-1A8B-9A64-E925-86A92AE26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A47DA-3160-45B5-257C-EC56B95A7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Committee on Infectious Diseases. Recommendations for Prevention and Control of Influenza in Children, 2025-2026: Technical Report. </a:t>
            </a:r>
            <a:r>
              <a:rPr lang="en-US" i="1" dirty="0"/>
              <a:t>Pediatrics</a:t>
            </a:r>
            <a:r>
              <a:rPr lang="en-US" dirty="0"/>
              <a:t>. Published online July 28, 2025. doi:10.1542/peds.2025-073622</a:t>
            </a:r>
          </a:p>
          <a:p>
            <a:pPr marL="514350" indent="-514350">
              <a:buAutoNum type="arabicPeriod"/>
            </a:pPr>
            <a:r>
              <a:rPr lang="en-US" dirty="0" err="1"/>
              <a:t>Kortsmit</a:t>
            </a:r>
            <a:r>
              <a:rPr lang="en-US" dirty="0"/>
              <a:t> K, </a:t>
            </a:r>
            <a:r>
              <a:rPr lang="en-US" dirty="0" err="1"/>
              <a:t>Oduyebo</a:t>
            </a:r>
            <a:r>
              <a:rPr lang="en-US" dirty="0"/>
              <a:t> T, Simeone RM, et al. Influenza and Tetanus, Diphtheria, and Acellular Pertussis Vaccination Coverage During Pregnancy: Pregnancy Risk Assessment Monitoring System, 2020. </a:t>
            </a:r>
            <a:r>
              <a:rPr lang="en-US" i="1" dirty="0"/>
              <a:t>Public Health Rep</a:t>
            </a:r>
            <a:r>
              <a:rPr lang="en-US" dirty="0"/>
              <a:t>. 2024;139(2):218-229. doi:10.1177/00333549231179252</a:t>
            </a:r>
          </a:p>
          <a:p>
            <a:pPr marL="514350" indent="-514350">
              <a:buAutoNum type="arabicPeriod"/>
            </a:pPr>
            <a:r>
              <a:rPr lang="en-US" dirty="0"/>
              <a:t>Law AW, Judy J, Atwell JE, Willis S, Shea KM. Maternal Tdap and influenza vaccination uptake 2017-2021 in the United States: Implications for maternal RSV vaccine uptake in the future. </a:t>
            </a:r>
            <a:r>
              <a:rPr lang="en-US" i="1" dirty="0"/>
              <a:t>Vaccine</a:t>
            </a:r>
            <a:r>
              <a:rPr lang="en-US" dirty="0"/>
              <a:t>. 2023;41(51):7632-7640. doi:10.1016/j.vaccine.2023.11.009</a:t>
            </a:r>
          </a:p>
          <a:p>
            <a:pPr marL="514350" indent="-514350">
              <a:buAutoNum type="arabicPeriod"/>
            </a:pPr>
            <a:r>
              <a:rPr lang="en-US" dirty="0"/>
              <a:t>Skoff TH, Deng L, </a:t>
            </a:r>
            <a:r>
              <a:rPr lang="en-US" dirty="0" err="1"/>
              <a:t>Bozio</a:t>
            </a:r>
            <a:r>
              <a:rPr lang="en-US" dirty="0"/>
              <a:t> CH, Hariri S. US Infant Pertussis Incidence Trends Before and After Implementation of the Maternal Tetanus, Diphtheria, and Pertussis Vaccine. </a:t>
            </a:r>
            <a:r>
              <a:rPr lang="en-US" i="1" dirty="0"/>
              <a:t>JAMA </a:t>
            </a:r>
            <a:r>
              <a:rPr lang="en-US" i="1" dirty="0" err="1"/>
              <a:t>Pediatr</a:t>
            </a:r>
            <a:r>
              <a:rPr lang="en-US" dirty="0"/>
              <a:t>. 2023;177(4):395-400. doi:10.1001/jamapediatrics.2022.5689</a:t>
            </a:r>
          </a:p>
          <a:p>
            <a:pPr marL="514350" indent="-514350">
              <a:buAutoNum type="arabicPeriod"/>
            </a:pPr>
            <a:r>
              <a:rPr lang="en-US" dirty="0"/>
              <a:t>Louisiana Department of Health. Bureau of Regional &amp; Clinical Operations. </a:t>
            </a:r>
            <a:r>
              <a:rPr lang="en-US" dirty="0">
                <a:hlinkClick r:id="rId2"/>
              </a:rPr>
              <a:t>https://ldh.la.gov/bureau-of-regional-clinical-operations</a:t>
            </a:r>
            <a:r>
              <a:rPr lang="en-US" dirty="0"/>
              <a:t>. Accessed November 17, 2025.</a:t>
            </a:r>
          </a:p>
        </p:txBody>
      </p:sp>
    </p:spTree>
    <p:extLst>
      <p:ext uri="{BB962C8B-B14F-4D97-AF65-F5344CB8AC3E}">
        <p14:creationId xmlns:p14="http://schemas.microsoft.com/office/powerpoint/2010/main" val="38149192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803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96522-84FD-A956-06B3-F39FEACB9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Maternal Prenatal Immunization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2E4F6-9410-BBC5-49CF-F9DAF84A0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Influenza and Tdap vaccines protect newborns from neonatal pertussis and decrease maternal flu-related morbidity</a:t>
            </a:r>
          </a:p>
          <a:p>
            <a:r>
              <a:rPr lang="en-US" b="1" dirty="0"/>
              <a:t>2024 US national vaccination rates remained suboptimal</a:t>
            </a:r>
          </a:p>
          <a:p>
            <a:pPr lvl="1"/>
            <a:r>
              <a:rPr lang="en-US" dirty="0"/>
              <a:t>Influenza: </a:t>
            </a:r>
            <a:r>
              <a:rPr lang="en-US" b="1" dirty="0"/>
              <a:t>~38%</a:t>
            </a:r>
          </a:p>
          <a:p>
            <a:pPr lvl="1"/>
            <a:r>
              <a:rPr lang="en-US" dirty="0"/>
              <a:t>Tdap: </a:t>
            </a:r>
            <a:r>
              <a:rPr lang="en-US" b="1" dirty="0"/>
              <a:t>~55-73%</a:t>
            </a:r>
            <a:endParaRPr lang="en-US" dirty="0"/>
          </a:p>
          <a:p>
            <a:r>
              <a:rPr lang="en-US" dirty="0"/>
              <a:t>Identifying coverage disparities can guide targeted strategies and programs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4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266B1-5685-FCA4-3603-B00097C6E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6C05B-0B31-4F8F-7E91-CA8F7FE3F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&amp; Scope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B346451-19DA-5509-94A8-E9B31866C8B5}"/>
              </a:ext>
            </a:extLst>
          </p:cNvPr>
          <p:cNvGrpSpPr/>
          <p:nvPr/>
        </p:nvGrpSpPr>
        <p:grpSpPr>
          <a:xfrm>
            <a:off x="838200" y="1826156"/>
            <a:ext cx="10515600" cy="1242935"/>
            <a:chOff x="838200" y="1826156"/>
            <a:chExt cx="10515600" cy="124293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DB01DD6D-9EB0-92AD-BE13-6F3351E7AF77}"/>
                </a:ext>
              </a:extLst>
            </p:cNvPr>
            <p:cNvSpPr/>
            <p:nvPr/>
          </p:nvSpPr>
          <p:spPr>
            <a:xfrm>
              <a:off x="838200" y="1826156"/>
              <a:ext cx="10515600" cy="1242935"/>
            </a:xfrm>
            <a:prstGeom prst="roundRect">
              <a:avLst>
                <a:gd name="adj" fmla="val 10000"/>
              </a:avLst>
            </a:prstGeom>
            <a:noFill/>
            <a:ln w="57150">
              <a:solidFill>
                <a:srgbClr val="CCD2D8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 5" descr="Bullseye with solid fill">
              <a:extLst>
                <a:ext uri="{FF2B5EF4-FFF2-40B4-BE49-F238E27FC236}">
                  <a16:creationId xmlns:a16="http://schemas.microsoft.com/office/drawing/2014/main" id="{29186CC5-DA07-3710-9660-611936458498}"/>
                </a:ext>
              </a:extLst>
            </p:cNvPr>
            <p:cNvSpPr/>
            <p:nvPr/>
          </p:nvSpPr>
          <p:spPr>
            <a:xfrm>
              <a:off x="1214188" y="2105816"/>
              <a:ext cx="683614" cy="683614"/>
            </a:xfrm>
            <a:prstGeom prst="rect">
              <a:avLst/>
            </a:pr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0E7E626-55F2-1F54-E65B-BA0C2C58C925}"/>
                </a:ext>
              </a:extLst>
            </p:cNvPr>
            <p:cNvSpPr/>
            <p:nvPr/>
          </p:nvSpPr>
          <p:spPr>
            <a:xfrm>
              <a:off x="2273790" y="1826156"/>
              <a:ext cx="4732020" cy="1242935"/>
            </a:xfrm>
            <a:custGeom>
              <a:avLst/>
              <a:gdLst>
                <a:gd name="connsiteX0" fmla="*/ 0 w 4732020"/>
                <a:gd name="connsiteY0" fmla="*/ 0 h 1242935"/>
                <a:gd name="connsiteX1" fmla="*/ 4732020 w 4732020"/>
                <a:gd name="connsiteY1" fmla="*/ 0 h 1242935"/>
                <a:gd name="connsiteX2" fmla="*/ 4732020 w 4732020"/>
                <a:gd name="connsiteY2" fmla="*/ 1242935 h 1242935"/>
                <a:gd name="connsiteX3" fmla="*/ 0 w 4732020"/>
                <a:gd name="connsiteY3" fmla="*/ 1242935 h 1242935"/>
                <a:gd name="connsiteX4" fmla="*/ 0 w 4732020"/>
                <a:gd name="connsiteY4" fmla="*/ 0 h 124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242935">
                  <a:moveTo>
                    <a:pt x="0" y="0"/>
                  </a:moveTo>
                  <a:lnTo>
                    <a:pt x="4732020" y="0"/>
                  </a:lnTo>
                  <a:lnTo>
                    <a:pt x="4732020" y="1242935"/>
                  </a:lnTo>
                  <a:lnTo>
                    <a:pt x="0" y="12429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544" tIns="131544" rIns="131544" bIns="131544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/>
                <a:t>Purpose</a:t>
              </a:r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2CD669E-7458-6790-B75E-CFE2B2A7FD6B}"/>
              </a:ext>
            </a:extLst>
          </p:cNvPr>
          <p:cNvSpPr/>
          <p:nvPr/>
        </p:nvSpPr>
        <p:spPr>
          <a:xfrm>
            <a:off x="5408023" y="1826156"/>
            <a:ext cx="5945776" cy="1242935"/>
          </a:xfrm>
          <a:custGeom>
            <a:avLst/>
            <a:gdLst>
              <a:gd name="connsiteX0" fmla="*/ 0 w 4347989"/>
              <a:gd name="connsiteY0" fmla="*/ 0 h 1242935"/>
              <a:gd name="connsiteX1" fmla="*/ 4347989 w 4347989"/>
              <a:gd name="connsiteY1" fmla="*/ 0 h 1242935"/>
              <a:gd name="connsiteX2" fmla="*/ 4347989 w 4347989"/>
              <a:gd name="connsiteY2" fmla="*/ 1242935 h 1242935"/>
              <a:gd name="connsiteX3" fmla="*/ 0 w 4347989"/>
              <a:gd name="connsiteY3" fmla="*/ 1242935 h 1242935"/>
              <a:gd name="connsiteX4" fmla="*/ 0 w 4347989"/>
              <a:gd name="connsiteY4" fmla="*/ 0 h 1242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7989" h="1242935">
                <a:moveTo>
                  <a:pt x="0" y="0"/>
                </a:moveTo>
                <a:lnTo>
                  <a:pt x="4347989" y="0"/>
                </a:lnTo>
                <a:lnTo>
                  <a:pt x="4347989" y="1242935"/>
                </a:lnTo>
                <a:lnTo>
                  <a:pt x="0" y="12429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544" tIns="131544" rIns="131544" bIns="131544" numCol="1" spcCol="1270" anchor="ctr" anchorCtr="0">
            <a:noAutofit/>
          </a:bodyPr>
          <a:lstStyle/>
          <a:p>
            <a:pPr marL="0" lvl="0" indent="0" algn="l" defTabSz="66675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kern="1200" dirty="0"/>
              <a:t>Evaluate prenatal immunization coverage among ACLA members and identify factors influencing vaccination rates to inform strategies for improvement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EEB4EA1-B338-AD50-9DCA-1CE5F0B63010}"/>
              </a:ext>
            </a:extLst>
          </p:cNvPr>
          <p:cNvGrpSpPr/>
          <p:nvPr/>
        </p:nvGrpSpPr>
        <p:grpSpPr>
          <a:xfrm>
            <a:off x="838200" y="3379826"/>
            <a:ext cx="10515600" cy="1242935"/>
            <a:chOff x="838200" y="3379826"/>
            <a:chExt cx="10515600" cy="1242935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6084775E-A06C-94DF-0642-51C71BBAEE96}"/>
                </a:ext>
              </a:extLst>
            </p:cNvPr>
            <p:cNvSpPr/>
            <p:nvPr/>
          </p:nvSpPr>
          <p:spPr>
            <a:xfrm>
              <a:off x="838200" y="3379826"/>
              <a:ext cx="10515600" cy="1242935"/>
            </a:xfrm>
            <a:prstGeom prst="roundRect">
              <a:avLst>
                <a:gd name="adj" fmla="val 10000"/>
              </a:avLst>
            </a:prstGeom>
            <a:noFill/>
            <a:ln w="57150">
              <a:solidFill>
                <a:srgbClr val="CCD2D8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Rectangle 9" descr="Magnifying glass with solid fill">
              <a:extLst>
                <a:ext uri="{FF2B5EF4-FFF2-40B4-BE49-F238E27FC236}">
                  <a16:creationId xmlns:a16="http://schemas.microsoft.com/office/drawing/2014/main" id="{0D0865B8-2808-E1BF-986E-2B19A3D1EE4F}"/>
                </a:ext>
              </a:extLst>
            </p:cNvPr>
            <p:cNvSpPr/>
            <p:nvPr/>
          </p:nvSpPr>
          <p:spPr>
            <a:xfrm>
              <a:off x="1214188" y="3659486"/>
              <a:ext cx="683614" cy="683614"/>
            </a:xfrm>
            <a:prstGeom prst="rect">
              <a:avLst/>
            </a:pr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3F1D4F6-CB96-A0A5-5E7F-7483B828FEA8}"/>
                </a:ext>
              </a:extLst>
            </p:cNvPr>
            <p:cNvSpPr/>
            <p:nvPr/>
          </p:nvSpPr>
          <p:spPr>
            <a:xfrm>
              <a:off x="2273790" y="3379826"/>
              <a:ext cx="4732020" cy="1242935"/>
            </a:xfrm>
            <a:custGeom>
              <a:avLst/>
              <a:gdLst>
                <a:gd name="connsiteX0" fmla="*/ 0 w 4732020"/>
                <a:gd name="connsiteY0" fmla="*/ 0 h 1242935"/>
                <a:gd name="connsiteX1" fmla="*/ 4732020 w 4732020"/>
                <a:gd name="connsiteY1" fmla="*/ 0 h 1242935"/>
                <a:gd name="connsiteX2" fmla="*/ 4732020 w 4732020"/>
                <a:gd name="connsiteY2" fmla="*/ 1242935 h 1242935"/>
                <a:gd name="connsiteX3" fmla="*/ 0 w 4732020"/>
                <a:gd name="connsiteY3" fmla="*/ 1242935 h 1242935"/>
                <a:gd name="connsiteX4" fmla="*/ 0 w 4732020"/>
                <a:gd name="connsiteY4" fmla="*/ 0 h 124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242935">
                  <a:moveTo>
                    <a:pt x="0" y="0"/>
                  </a:moveTo>
                  <a:lnTo>
                    <a:pt x="4732020" y="0"/>
                  </a:lnTo>
                  <a:lnTo>
                    <a:pt x="4732020" y="1242935"/>
                  </a:lnTo>
                  <a:lnTo>
                    <a:pt x="0" y="12429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544" tIns="131544" rIns="131544" bIns="131544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/>
                <a:t>Scope</a:t>
              </a:r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99F715A-56F7-87B0-41C2-FCD0488096DA}"/>
              </a:ext>
            </a:extLst>
          </p:cNvPr>
          <p:cNvSpPr/>
          <p:nvPr/>
        </p:nvSpPr>
        <p:spPr>
          <a:xfrm>
            <a:off x="5408023" y="3379826"/>
            <a:ext cx="5945776" cy="1242935"/>
          </a:xfrm>
          <a:custGeom>
            <a:avLst/>
            <a:gdLst>
              <a:gd name="connsiteX0" fmla="*/ 0 w 4347989"/>
              <a:gd name="connsiteY0" fmla="*/ 0 h 1242935"/>
              <a:gd name="connsiteX1" fmla="*/ 4347989 w 4347989"/>
              <a:gd name="connsiteY1" fmla="*/ 0 h 1242935"/>
              <a:gd name="connsiteX2" fmla="*/ 4347989 w 4347989"/>
              <a:gd name="connsiteY2" fmla="*/ 1242935 h 1242935"/>
              <a:gd name="connsiteX3" fmla="*/ 0 w 4347989"/>
              <a:gd name="connsiteY3" fmla="*/ 1242935 h 1242935"/>
              <a:gd name="connsiteX4" fmla="*/ 0 w 4347989"/>
              <a:gd name="connsiteY4" fmla="*/ 0 h 1242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7989" h="1242935">
                <a:moveTo>
                  <a:pt x="0" y="0"/>
                </a:moveTo>
                <a:lnTo>
                  <a:pt x="4347989" y="0"/>
                </a:lnTo>
                <a:lnTo>
                  <a:pt x="4347989" y="1242935"/>
                </a:lnTo>
                <a:lnTo>
                  <a:pt x="0" y="12429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544" tIns="131544" rIns="131544" bIns="131544" numCol="1" spcCol="1270" anchor="ctr" anchorCtr="0">
            <a:noAutofit/>
          </a:bodyPr>
          <a:lstStyle/>
          <a:p>
            <a:pPr marL="0" lvl="0" indent="0" algn="l" defTabSz="66675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b="1" kern="1200" dirty="0"/>
              <a:t>Population: </a:t>
            </a:r>
            <a:r>
              <a:rPr lang="en-US" kern="1200" dirty="0"/>
              <a:t>ACLA members who delivered between January 1, 2024, and December 31, 2024</a:t>
            </a:r>
          </a:p>
          <a:p>
            <a:pPr marL="0" lvl="0" indent="0" algn="l" defTabSz="66675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b="1" kern="1200" dirty="0"/>
              <a:t>Focus: </a:t>
            </a:r>
            <a:r>
              <a:rPr lang="en-US" kern="1200" dirty="0"/>
              <a:t>Influenza and Tdap vaccination coverage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83559E6-5581-C982-8991-7B4C0D3A1401}"/>
              </a:ext>
            </a:extLst>
          </p:cNvPr>
          <p:cNvGrpSpPr/>
          <p:nvPr/>
        </p:nvGrpSpPr>
        <p:grpSpPr>
          <a:xfrm>
            <a:off x="838200" y="4933495"/>
            <a:ext cx="10515600" cy="1242935"/>
            <a:chOff x="838200" y="4933495"/>
            <a:chExt cx="10515600" cy="1242935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2B5AC780-390F-F063-7C2C-72C1907D3222}"/>
                </a:ext>
              </a:extLst>
            </p:cNvPr>
            <p:cNvSpPr/>
            <p:nvPr/>
          </p:nvSpPr>
          <p:spPr>
            <a:xfrm>
              <a:off x="838200" y="4933495"/>
              <a:ext cx="10515600" cy="1242935"/>
            </a:xfrm>
            <a:prstGeom prst="roundRect">
              <a:avLst>
                <a:gd name="adj" fmla="val 10000"/>
              </a:avLst>
            </a:prstGeom>
            <a:noFill/>
            <a:ln w="57150">
              <a:solidFill>
                <a:srgbClr val="CCD2D8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13" descr="Excellent outline">
              <a:extLst>
                <a:ext uri="{FF2B5EF4-FFF2-40B4-BE49-F238E27FC236}">
                  <a16:creationId xmlns:a16="http://schemas.microsoft.com/office/drawing/2014/main" id="{E47C6165-6B13-B599-270E-18136ACC665B}"/>
                </a:ext>
              </a:extLst>
            </p:cNvPr>
            <p:cNvSpPr/>
            <p:nvPr/>
          </p:nvSpPr>
          <p:spPr>
            <a:xfrm>
              <a:off x="1214188" y="5213156"/>
              <a:ext cx="683614" cy="683614"/>
            </a:xfrm>
            <a:prstGeom prst="rect">
              <a:avLst/>
            </a:pr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2A0AFA0-52BD-02D3-9E94-6053B06A2F0B}"/>
                </a:ext>
              </a:extLst>
            </p:cNvPr>
            <p:cNvSpPr/>
            <p:nvPr/>
          </p:nvSpPr>
          <p:spPr>
            <a:xfrm>
              <a:off x="2273790" y="4933495"/>
              <a:ext cx="4732020" cy="1242935"/>
            </a:xfrm>
            <a:custGeom>
              <a:avLst/>
              <a:gdLst>
                <a:gd name="connsiteX0" fmla="*/ 0 w 4732020"/>
                <a:gd name="connsiteY0" fmla="*/ 0 h 1242935"/>
                <a:gd name="connsiteX1" fmla="*/ 4732020 w 4732020"/>
                <a:gd name="connsiteY1" fmla="*/ 0 h 1242935"/>
                <a:gd name="connsiteX2" fmla="*/ 4732020 w 4732020"/>
                <a:gd name="connsiteY2" fmla="*/ 1242935 h 1242935"/>
                <a:gd name="connsiteX3" fmla="*/ 0 w 4732020"/>
                <a:gd name="connsiteY3" fmla="*/ 1242935 h 1242935"/>
                <a:gd name="connsiteX4" fmla="*/ 0 w 4732020"/>
                <a:gd name="connsiteY4" fmla="*/ 0 h 124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242935">
                  <a:moveTo>
                    <a:pt x="0" y="0"/>
                  </a:moveTo>
                  <a:lnTo>
                    <a:pt x="4732020" y="0"/>
                  </a:lnTo>
                  <a:lnTo>
                    <a:pt x="4732020" y="1242935"/>
                  </a:lnTo>
                  <a:lnTo>
                    <a:pt x="0" y="12429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544" tIns="131544" rIns="131544" bIns="131544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Desired outcome</a:t>
              </a:r>
            </a:p>
          </p:txBody>
        </p: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64EBF00-2873-4BF6-46B9-5C9EC028CBCA}"/>
              </a:ext>
            </a:extLst>
          </p:cNvPr>
          <p:cNvSpPr/>
          <p:nvPr/>
        </p:nvSpPr>
        <p:spPr>
          <a:xfrm>
            <a:off x="5408023" y="4933495"/>
            <a:ext cx="5945776" cy="1242935"/>
          </a:xfrm>
          <a:custGeom>
            <a:avLst/>
            <a:gdLst>
              <a:gd name="connsiteX0" fmla="*/ 0 w 4347989"/>
              <a:gd name="connsiteY0" fmla="*/ 0 h 1242935"/>
              <a:gd name="connsiteX1" fmla="*/ 4347989 w 4347989"/>
              <a:gd name="connsiteY1" fmla="*/ 0 h 1242935"/>
              <a:gd name="connsiteX2" fmla="*/ 4347989 w 4347989"/>
              <a:gd name="connsiteY2" fmla="*/ 1242935 h 1242935"/>
              <a:gd name="connsiteX3" fmla="*/ 0 w 4347989"/>
              <a:gd name="connsiteY3" fmla="*/ 1242935 h 1242935"/>
              <a:gd name="connsiteX4" fmla="*/ 0 w 4347989"/>
              <a:gd name="connsiteY4" fmla="*/ 0 h 1242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7989" h="1242935">
                <a:moveTo>
                  <a:pt x="0" y="0"/>
                </a:moveTo>
                <a:lnTo>
                  <a:pt x="4347989" y="0"/>
                </a:lnTo>
                <a:lnTo>
                  <a:pt x="4347989" y="1242935"/>
                </a:lnTo>
                <a:lnTo>
                  <a:pt x="0" y="12429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544" tIns="131544" rIns="131544" bIns="131544" numCol="1" spcCol="1270" anchor="ctr" anchorCtr="0">
            <a:noAutofit/>
          </a:bodyPr>
          <a:lstStyle/>
          <a:p>
            <a:pPr marL="0" lvl="0" indent="0" algn="l" defTabSz="66675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kern="1200" dirty="0"/>
              <a:t>Identify disparities and opportunities to improve prenatal immunization coverage</a:t>
            </a:r>
          </a:p>
        </p:txBody>
      </p:sp>
    </p:spTree>
    <p:extLst>
      <p:ext uri="{BB962C8B-B14F-4D97-AF65-F5344CB8AC3E}">
        <p14:creationId xmlns:p14="http://schemas.microsoft.com/office/powerpoint/2010/main" val="205032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709FE-054A-C9AC-5504-558BA0C37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2481B-A4B6-40C9-0648-E0821F37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Objectives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BCADFCF-6A6B-2B5C-1C18-0EFC12161059}"/>
              </a:ext>
            </a:extLst>
          </p:cNvPr>
          <p:cNvGrpSpPr/>
          <p:nvPr/>
        </p:nvGrpSpPr>
        <p:grpSpPr>
          <a:xfrm>
            <a:off x="838199" y="2120389"/>
            <a:ext cx="10515600" cy="1167621"/>
            <a:chOff x="838199" y="2102971"/>
            <a:chExt cx="10515600" cy="1167621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4961E93D-8635-CC8C-6A5D-85EFE9D47B42}"/>
                </a:ext>
              </a:extLst>
            </p:cNvPr>
            <p:cNvSpPr/>
            <p:nvPr/>
          </p:nvSpPr>
          <p:spPr>
            <a:xfrm>
              <a:off x="838199" y="2102971"/>
              <a:ext cx="10515600" cy="1167621"/>
            </a:xfrm>
            <a:prstGeom prst="roundRect">
              <a:avLst>
                <a:gd name="adj" fmla="val 10000"/>
              </a:avLst>
            </a:prstGeom>
            <a:solidFill>
              <a:schemeClr val="bg2"/>
            </a:solidFill>
            <a:ln>
              <a:solidFill>
                <a:srgbClr val="CCD2D8"/>
              </a:solidFill>
            </a:ln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3C0BA4B-C34D-4F6F-AE02-9A14E6E6C8DE}"/>
                </a:ext>
              </a:extLst>
            </p:cNvPr>
            <p:cNvSpPr/>
            <p:nvPr/>
          </p:nvSpPr>
          <p:spPr>
            <a:xfrm>
              <a:off x="838199" y="2102971"/>
              <a:ext cx="7408818" cy="640080"/>
            </a:xfrm>
            <a:custGeom>
              <a:avLst/>
              <a:gdLst>
                <a:gd name="connsiteX0" fmla="*/ 0 w 4732020"/>
                <a:gd name="connsiteY0" fmla="*/ 0 h 1305401"/>
                <a:gd name="connsiteX1" fmla="*/ 4732020 w 4732020"/>
                <a:gd name="connsiteY1" fmla="*/ 0 h 1305401"/>
                <a:gd name="connsiteX2" fmla="*/ 4732020 w 4732020"/>
                <a:gd name="connsiteY2" fmla="*/ 1305401 h 1305401"/>
                <a:gd name="connsiteX3" fmla="*/ 0 w 4732020"/>
                <a:gd name="connsiteY3" fmla="*/ 1305401 h 1305401"/>
                <a:gd name="connsiteX4" fmla="*/ 0 w 473202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305401">
                  <a:moveTo>
                    <a:pt x="0" y="0"/>
                  </a:moveTo>
                  <a:lnTo>
                    <a:pt x="4732020" y="0"/>
                  </a:lnTo>
                  <a:lnTo>
                    <a:pt x="473202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b="1" kern="1200" dirty="0"/>
                <a:t> Primary Research Question</a:t>
              </a:r>
              <a:endParaRPr lang="en-US" sz="2500" kern="120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A02FDA2-67E2-6D29-8586-22B1068C038D}"/>
                </a:ext>
              </a:extLst>
            </p:cNvPr>
            <p:cNvSpPr/>
            <p:nvPr/>
          </p:nvSpPr>
          <p:spPr>
            <a:xfrm>
              <a:off x="838199" y="2599129"/>
              <a:ext cx="10515600" cy="671463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/>
                <a:t>	Percentage of deliveries with influenza and Tdap vaccination coverage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73A8B0A-F945-9382-1510-B4803A784DCD}"/>
              </a:ext>
            </a:extLst>
          </p:cNvPr>
          <p:cNvGrpSpPr/>
          <p:nvPr/>
        </p:nvGrpSpPr>
        <p:grpSpPr>
          <a:xfrm>
            <a:off x="838199" y="3989358"/>
            <a:ext cx="10515600" cy="1642300"/>
            <a:chOff x="838199" y="4130336"/>
            <a:chExt cx="10515600" cy="1642300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A7CBCC33-DBC0-3D06-CA2C-1EBA28C1ADC2}"/>
                </a:ext>
              </a:extLst>
            </p:cNvPr>
            <p:cNvSpPr/>
            <p:nvPr/>
          </p:nvSpPr>
          <p:spPr>
            <a:xfrm>
              <a:off x="838199" y="4130336"/>
              <a:ext cx="10515600" cy="1642300"/>
            </a:xfrm>
            <a:prstGeom prst="roundRect">
              <a:avLst>
                <a:gd name="adj" fmla="val 10000"/>
              </a:avLst>
            </a:prstGeom>
            <a:solidFill>
              <a:schemeClr val="bg2"/>
            </a:solidFill>
            <a:ln>
              <a:solidFill>
                <a:srgbClr val="CCD2D8"/>
              </a:solidFill>
            </a:ln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F27B29A-C528-4D30-7CA1-52B3D8B91DBB}"/>
                </a:ext>
              </a:extLst>
            </p:cNvPr>
            <p:cNvSpPr/>
            <p:nvPr/>
          </p:nvSpPr>
          <p:spPr>
            <a:xfrm>
              <a:off x="838199" y="4130336"/>
              <a:ext cx="7408818" cy="640080"/>
            </a:xfrm>
            <a:custGeom>
              <a:avLst/>
              <a:gdLst>
                <a:gd name="connsiteX0" fmla="*/ 0 w 4732020"/>
                <a:gd name="connsiteY0" fmla="*/ 0 h 1305401"/>
                <a:gd name="connsiteX1" fmla="*/ 4732020 w 4732020"/>
                <a:gd name="connsiteY1" fmla="*/ 0 h 1305401"/>
                <a:gd name="connsiteX2" fmla="*/ 4732020 w 4732020"/>
                <a:gd name="connsiteY2" fmla="*/ 1305401 h 1305401"/>
                <a:gd name="connsiteX3" fmla="*/ 0 w 4732020"/>
                <a:gd name="connsiteY3" fmla="*/ 1305401 h 1305401"/>
                <a:gd name="connsiteX4" fmla="*/ 0 w 473202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305401">
                  <a:moveTo>
                    <a:pt x="0" y="0"/>
                  </a:moveTo>
                  <a:lnTo>
                    <a:pt x="4732020" y="0"/>
                  </a:lnTo>
                  <a:lnTo>
                    <a:pt x="473202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b="1" kern="1200" dirty="0"/>
                <a:t> Secondary Research Questions</a:t>
              </a:r>
              <a:endParaRPr lang="en-US" sz="2500" kern="120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E500231-DF8C-CD14-1C15-7FCA53C66F26}"/>
                </a:ext>
              </a:extLst>
            </p:cNvPr>
            <p:cNvSpPr/>
            <p:nvPr/>
          </p:nvSpPr>
          <p:spPr>
            <a:xfrm>
              <a:off x="838199" y="4626494"/>
              <a:ext cx="10515600" cy="671463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lvl="0" defTabSz="800100"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/>
                <a:t>	</a:t>
              </a:r>
              <a:r>
                <a:rPr lang="en-US" dirty="0"/>
                <a:t> Associations with patient demographics</a:t>
              </a:r>
              <a:endParaRPr lang="en-US" sz="1800" kern="1200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76A2494-9654-8213-D13F-EE20D0CC58F3}"/>
                </a:ext>
              </a:extLst>
            </p:cNvPr>
            <p:cNvSpPr/>
            <p:nvPr/>
          </p:nvSpPr>
          <p:spPr>
            <a:xfrm>
              <a:off x="838199" y="5101173"/>
              <a:ext cx="10515600" cy="671463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lvl="0" defTabSz="800100"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/>
                <a:t>	</a:t>
              </a:r>
              <a:r>
                <a:rPr lang="en-US" dirty="0"/>
                <a:t> Associations with prenatal healthcare utilization</a:t>
              </a:r>
              <a:endParaRPr lang="en-US" sz="1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8381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D362C-B2F1-3015-4931-78295A6DA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AE04-95A0-6C7C-CEAF-7779995EF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Total number of deliveries: </a:t>
            </a:r>
            <a:r>
              <a:rPr lang="en-US" dirty="0"/>
              <a:t>2615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90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51FFE-673C-517F-D2BD-63683ACF7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B72E5-0B56-1C30-A4D1-B64D10F0B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Population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C4D8EDBD-2545-C843-473C-2B3DD8100E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408985"/>
              </p:ext>
            </p:extLst>
          </p:nvPr>
        </p:nvGraphicFramePr>
        <p:xfrm>
          <a:off x="368480" y="1889349"/>
          <a:ext cx="566928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F116338-F92A-B95A-3713-9F7943D33A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6709031"/>
              </p:ext>
            </p:extLst>
          </p:nvPr>
        </p:nvGraphicFramePr>
        <p:xfrm>
          <a:off x="6520000" y="1889349"/>
          <a:ext cx="5303520" cy="4507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563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496B6-F6CE-2AEA-E137-87EC32D9B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20B74-B781-D7E2-456F-ADA57A1D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Population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1C450D27-F8A9-F5D6-999E-9D052CC2D3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3930775"/>
              </p:ext>
            </p:extLst>
          </p:nvPr>
        </p:nvGraphicFramePr>
        <p:xfrm>
          <a:off x="551360" y="1889349"/>
          <a:ext cx="5303520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919C5482-011C-9D00-214A-29B331D9BB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2819084"/>
              </p:ext>
            </p:extLst>
          </p:nvPr>
        </p:nvGraphicFramePr>
        <p:xfrm>
          <a:off x="6337120" y="1889349"/>
          <a:ext cx="5303520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4576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8AB159-8224-EC39-D1A8-DE4143801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Prenatal Immunization Coverage</a:t>
            </a:r>
          </a:p>
        </p:txBody>
      </p:sp>
      <p:graphicFrame>
        <p:nvGraphicFramePr>
          <p:cNvPr id="47" name="Chart 46">
            <a:extLst>
              <a:ext uri="{FF2B5EF4-FFF2-40B4-BE49-F238E27FC236}">
                <a16:creationId xmlns:a16="http://schemas.microsoft.com/office/drawing/2014/main" id="{A37E5AA5-2FD9-8CC1-F9F5-E3BED81765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4531015"/>
              </p:ext>
            </p:extLst>
          </p:nvPr>
        </p:nvGraphicFramePr>
        <p:xfrm>
          <a:off x="2547731" y="1690688"/>
          <a:ext cx="7096539" cy="4982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471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36920-D758-F734-0406-C329D1FFF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6A3220F-F1BE-FD14-C391-64457E0336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6627106"/>
              </p:ext>
            </p:extLst>
          </p:nvPr>
        </p:nvGraphicFramePr>
        <p:xfrm>
          <a:off x="6337120" y="1889349"/>
          <a:ext cx="5303520" cy="4315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A21FEBB-9CB5-2A72-E08D-1B66BCAB8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Autofit/>
          </a:bodyPr>
          <a:lstStyle/>
          <a:p>
            <a:r>
              <a:rPr lang="en-US" dirty="0"/>
              <a:t>Immunization Compliance by Demographics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7D0181-36A5-1D22-AEE5-FCFC32EA3660}"/>
              </a:ext>
            </a:extLst>
          </p:cNvPr>
          <p:cNvSpPr txBox="1"/>
          <p:nvPr/>
        </p:nvSpPr>
        <p:spPr>
          <a:xfrm>
            <a:off x="551360" y="6331150"/>
            <a:ext cx="53035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Percent of deliveries within each maternal age group in which members received the listed vaccine.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B89A439B-323D-4D4F-3DFD-948F2C8A79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737761"/>
              </p:ext>
            </p:extLst>
          </p:nvPr>
        </p:nvGraphicFramePr>
        <p:xfrm>
          <a:off x="551360" y="1889349"/>
          <a:ext cx="5303520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231C0416-D107-7C2F-EC5A-910380216DDF}"/>
              </a:ext>
            </a:extLst>
          </p:cNvPr>
          <p:cNvSpPr txBox="1"/>
          <p:nvPr/>
        </p:nvSpPr>
        <p:spPr>
          <a:xfrm>
            <a:off x="6337120" y="6331150"/>
            <a:ext cx="53035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Percent of deliveries within each race category in which members received the listed vaccine.</a:t>
            </a:r>
          </a:p>
        </p:txBody>
      </p:sp>
    </p:spTree>
    <p:extLst>
      <p:ext uri="{BB962C8B-B14F-4D97-AF65-F5344CB8AC3E}">
        <p14:creationId xmlns:p14="http://schemas.microsoft.com/office/powerpoint/2010/main" val="145334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Graphic spid="15" grpId="0">
        <p:bldAsOne/>
      </p:bldGraphic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838</Words>
  <Application>Microsoft Office PowerPoint</Application>
  <PresentationFormat>Widescreen</PresentationFormat>
  <Paragraphs>173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Aptos Narrow</vt:lpstr>
      <vt:lpstr>Arial</vt:lpstr>
      <vt:lpstr>Office Theme</vt:lpstr>
      <vt:lpstr>Prenatal Immunization Status (PRS-E)</vt:lpstr>
      <vt:lpstr>Background: Maternal Prenatal Immunization</vt:lpstr>
      <vt:lpstr>Purpose &amp; Scope</vt:lpstr>
      <vt:lpstr>Study Objectives</vt:lpstr>
      <vt:lpstr>Study Population</vt:lpstr>
      <vt:lpstr>Study Population</vt:lpstr>
      <vt:lpstr>Study Population</vt:lpstr>
      <vt:lpstr>Prenatal Immunization Coverage</vt:lpstr>
      <vt:lpstr>Immunization Compliance by Demographics</vt:lpstr>
      <vt:lpstr>Immunization Compliance by Demographics</vt:lpstr>
      <vt:lpstr>Immunization Compliance by Demographics</vt:lpstr>
      <vt:lpstr>Immunization Compliance by Demographics</vt:lpstr>
      <vt:lpstr>Immunization Compliance by Demographics</vt:lpstr>
      <vt:lpstr>Prenatal Care Compliance</vt:lpstr>
      <vt:lpstr>Interpretation &amp; Insights</vt:lpstr>
      <vt:lpstr>Limitations</vt:lpstr>
      <vt:lpstr>Current Interventions &amp; Next Steps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Messa, Genevieve E.</dc:creator>
  <cp:lastModifiedBy>Messa, Genevieve E.</cp:lastModifiedBy>
  <cp:revision>1</cp:revision>
  <dcterms:created xsi:type="dcterms:W3CDTF">2025-11-17T01:07:54Z</dcterms:created>
  <dcterms:modified xsi:type="dcterms:W3CDTF">2025-11-18T23:46:50Z</dcterms:modified>
</cp:coreProperties>
</file>