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0" r:id="rId3"/>
    <p:sldId id="257" r:id="rId4"/>
    <p:sldId id="259" r:id="rId5"/>
    <p:sldId id="258" r:id="rId6"/>
    <p:sldId id="260" r:id="rId7"/>
    <p:sldId id="263" r:id="rId8"/>
    <p:sldId id="264" r:id="rId9"/>
    <p:sldId id="265" r:id="rId10"/>
    <p:sldId id="261" r:id="rId11"/>
    <p:sldId id="268" r:id="rId12"/>
    <p:sldId id="266" r:id="rId13"/>
    <p:sldId id="262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7665E-0E9F-4E90-A00A-D0CEA0E61CB0}" v="9" dt="2025-03-05T03:07:56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eux, Holly" userId="d9202c7e-afc4-4ae9-b454-48887bc68a17" providerId="ADAL" clId="{B10B21D8-772B-4F88-8546-BD9CE3B11D1D}"/>
    <pc:docChg chg="undo custSel addSld delSld modSld sldOrd">
      <pc:chgData name="Mayeux, Holly" userId="d9202c7e-afc4-4ae9-b454-48887bc68a17" providerId="ADAL" clId="{B10B21D8-772B-4F88-8546-BD9CE3B11D1D}" dt="2025-03-03T20:55:41.858" v="3404" actId="2696"/>
      <pc:docMkLst>
        <pc:docMk/>
      </pc:docMkLst>
      <pc:sldChg chg="modSp mod">
        <pc:chgData name="Mayeux, Holly" userId="d9202c7e-afc4-4ae9-b454-48887bc68a17" providerId="ADAL" clId="{B10B21D8-772B-4F88-8546-BD9CE3B11D1D}" dt="2025-03-03T20:51:01.268" v="3098" actId="20577"/>
        <pc:sldMkLst>
          <pc:docMk/>
          <pc:sldMk cId="311604593" sldId="258"/>
        </pc:sldMkLst>
        <pc:spChg chg="mod">
          <ac:chgData name="Mayeux, Holly" userId="d9202c7e-afc4-4ae9-b454-48887bc68a17" providerId="ADAL" clId="{B10B21D8-772B-4F88-8546-BD9CE3B11D1D}" dt="2025-03-03T20:51:01.268" v="3098" actId="20577"/>
          <ac:spMkLst>
            <pc:docMk/>
            <pc:sldMk cId="311604593" sldId="258"/>
            <ac:spMk id="6" creationId="{54634196-23A3-A78C-B357-B1E7ED37C86D}"/>
          </ac:spMkLst>
        </pc:spChg>
      </pc:sldChg>
      <pc:sldChg chg="modSp mod">
        <pc:chgData name="Mayeux, Holly" userId="d9202c7e-afc4-4ae9-b454-48887bc68a17" providerId="ADAL" clId="{B10B21D8-772B-4F88-8546-BD9CE3B11D1D}" dt="2025-03-03T16:12:40.253" v="2" actId="14100"/>
        <pc:sldMkLst>
          <pc:docMk/>
          <pc:sldMk cId="706009502" sldId="259"/>
        </pc:sldMkLst>
        <pc:graphicFrameChg chg="modGraphic">
          <ac:chgData name="Mayeux, Holly" userId="d9202c7e-afc4-4ae9-b454-48887bc68a17" providerId="ADAL" clId="{B10B21D8-772B-4F88-8546-BD9CE3B11D1D}" dt="2025-03-03T16:12:40.253" v="2" actId="14100"/>
          <ac:graphicFrameMkLst>
            <pc:docMk/>
            <pc:sldMk cId="706009502" sldId="259"/>
            <ac:graphicFrameMk id="4" creationId="{A32A0F88-8C86-0452-0633-D35AFD7EC3EB}"/>
          </ac:graphicFrameMkLst>
        </pc:graphicFrameChg>
      </pc:sldChg>
      <pc:sldChg chg="modSp mod">
        <pc:chgData name="Mayeux, Holly" userId="d9202c7e-afc4-4ae9-b454-48887bc68a17" providerId="ADAL" clId="{B10B21D8-772B-4F88-8546-BD9CE3B11D1D}" dt="2025-03-03T16:19:37.023" v="32" actId="20577"/>
        <pc:sldMkLst>
          <pc:docMk/>
          <pc:sldMk cId="1657617554" sldId="260"/>
        </pc:sldMkLst>
        <pc:spChg chg="mod">
          <ac:chgData name="Mayeux, Holly" userId="d9202c7e-afc4-4ae9-b454-48887bc68a17" providerId="ADAL" clId="{B10B21D8-772B-4F88-8546-BD9CE3B11D1D}" dt="2025-03-03T16:19:37.023" v="32" actId="20577"/>
          <ac:spMkLst>
            <pc:docMk/>
            <pc:sldMk cId="1657617554" sldId="260"/>
            <ac:spMk id="2" creationId="{2CBC6071-87A1-F381-1312-5EF811D21711}"/>
          </ac:spMkLst>
        </pc:spChg>
      </pc:sldChg>
      <pc:sldChg chg="modSp">
        <pc:chgData name="Mayeux, Holly" userId="d9202c7e-afc4-4ae9-b454-48887bc68a17" providerId="ADAL" clId="{B10B21D8-772B-4F88-8546-BD9CE3B11D1D}" dt="2025-03-03T19:10:01.258" v="109"/>
        <pc:sldMkLst>
          <pc:docMk/>
          <pc:sldMk cId="253992366" sldId="261"/>
        </pc:sldMkLst>
        <pc:graphicFrameChg chg="mod">
          <ac:chgData name="Mayeux, Holly" userId="d9202c7e-afc4-4ae9-b454-48887bc68a17" providerId="ADAL" clId="{B10B21D8-772B-4F88-8546-BD9CE3B11D1D}" dt="2025-03-03T19:10:01.258" v="109"/>
          <ac:graphicFrameMkLst>
            <pc:docMk/>
            <pc:sldMk cId="253992366" sldId="261"/>
            <ac:graphicFrameMk id="4" creationId="{365531C4-0ACC-F567-FC36-92235F45B381}"/>
          </ac:graphicFrameMkLst>
        </pc:graphicFrameChg>
      </pc:sldChg>
      <pc:sldChg chg="modSp mod">
        <pc:chgData name="Mayeux, Holly" userId="d9202c7e-afc4-4ae9-b454-48887bc68a17" providerId="ADAL" clId="{B10B21D8-772B-4F88-8546-BD9CE3B11D1D}" dt="2025-03-03T20:28:17.769" v="1378" actId="20577"/>
        <pc:sldMkLst>
          <pc:docMk/>
          <pc:sldMk cId="1003783577" sldId="262"/>
        </pc:sldMkLst>
        <pc:spChg chg="mod">
          <ac:chgData name="Mayeux, Holly" userId="d9202c7e-afc4-4ae9-b454-48887bc68a17" providerId="ADAL" clId="{B10B21D8-772B-4F88-8546-BD9CE3B11D1D}" dt="2025-03-03T20:21:52.407" v="822" actId="20577"/>
          <ac:spMkLst>
            <pc:docMk/>
            <pc:sldMk cId="1003783577" sldId="262"/>
            <ac:spMk id="2" creationId="{2CBC6071-87A1-F381-1312-5EF811D21711}"/>
          </ac:spMkLst>
        </pc:spChg>
        <pc:spChg chg="mod">
          <ac:chgData name="Mayeux, Holly" userId="d9202c7e-afc4-4ae9-b454-48887bc68a17" providerId="ADAL" clId="{B10B21D8-772B-4F88-8546-BD9CE3B11D1D}" dt="2025-03-03T20:28:17.769" v="1378" actId="20577"/>
          <ac:spMkLst>
            <pc:docMk/>
            <pc:sldMk cId="1003783577" sldId="262"/>
            <ac:spMk id="3" creationId="{4A79229B-0B17-0A52-236F-9C3D2C5499E3}"/>
          </ac:spMkLst>
        </pc:spChg>
      </pc:sldChg>
      <pc:sldChg chg="addSp delSp modSp add mod">
        <pc:chgData name="Mayeux, Holly" userId="d9202c7e-afc4-4ae9-b454-48887bc68a17" providerId="ADAL" clId="{B10B21D8-772B-4F88-8546-BD9CE3B11D1D}" dt="2025-03-03T19:16:32.363" v="120" actId="27918"/>
        <pc:sldMkLst>
          <pc:docMk/>
          <pc:sldMk cId="1735500378" sldId="265"/>
        </pc:sldMkLst>
        <pc:spChg chg="mod">
          <ac:chgData name="Mayeux, Holly" userId="d9202c7e-afc4-4ae9-b454-48887bc68a17" providerId="ADAL" clId="{B10B21D8-772B-4F88-8546-BD9CE3B11D1D}" dt="2025-03-03T18:59:15.836" v="45" actId="20577"/>
          <ac:spMkLst>
            <pc:docMk/>
            <pc:sldMk cId="1735500378" sldId="265"/>
            <ac:spMk id="2" creationId="{2CBC6071-87A1-F381-1312-5EF811D21711}"/>
          </ac:spMkLst>
        </pc:spChg>
        <pc:graphicFrameChg chg="del">
          <ac:chgData name="Mayeux, Holly" userId="d9202c7e-afc4-4ae9-b454-48887bc68a17" providerId="ADAL" clId="{B10B21D8-772B-4F88-8546-BD9CE3B11D1D}" dt="2025-03-03T18:59:10.991" v="35" actId="478"/>
          <ac:graphicFrameMkLst>
            <pc:docMk/>
            <pc:sldMk cId="1735500378" sldId="265"/>
            <ac:graphicFrameMk id="4" creationId="{0109BBE4-C3B5-ED17-4036-20AA17233C51}"/>
          </ac:graphicFrameMkLst>
        </pc:graphicFrameChg>
        <pc:graphicFrameChg chg="add del mod">
          <ac:chgData name="Mayeux, Holly" userId="d9202c7e-afc4-4ae9-b454-48887bc68a17" providerId="ADAL" clId="{B10B21D8-772B-4F88-8546-BD9CE3B11D1D}" dt="2025-03-03T19:04:53.592" v="73" actId="478"/>
          <ac:graphicFrameMkLst>
            <pc:docMk/>
            <pc:sldMk cId="1735500378" sldId="265"/>
            <ac:graphicFrameMk id="5" creationId="{2DC24442-3686-F0B9-D736-2202A2EA6730}"/>
          </ac:graphicFrameMkLst>
        </pc:graphicFrameChg>
        <pc:graphicFrameChg chg="add del mod">
          <ac:chgData name="Mayeux, Holly" userId="d9202c7e-afc4-4ae9-b454-48887bc68a17" providerId="ADAL" clId="{B10B21D8-772B-4F88-8546-BD9CE3B11D1D}" dt="2025-03-03T19:04:33.155" v="66" actId="478"/>
          <ac:graphicFrameMkLst>
            <pc:docMk/>
            <pc:sldMk cId="1735500378" sldId="265"/>
            <ac:graphicFrameMk id="7" creationId="{C4457519-3E43-48EE-86A5-DA16999A3F3A}"/>
          </ac:graphicFrameMkLst>
        </pc:graphicFrameChg>
        <pc:graphicFrameChg chg="add mod">
          <ac:chgData name="Mayeux, Holly" userId="d9202c7e-afc4-4ae9-b454-48887bc68a17" providerId="ADAL" clId="{B10B21D8-772B-4F88-8546-BD9CE3B11D1D}" dt="2025-03-03T19:08:30.598" v="99"/>
          <ac:graphicFrameMkLst>
            <pc:docMk/>
            <pc:sldMk cId="1735500378" sldId="265"/>
            <ac:graphicFrameMk id="8" creationId="{C4457519-3E43-48EE-86A5-DA16999A3F3A}"/>
          </ac:graphicFrameMkLst>
        </pc:graphicFrameChg>
        <pc:graphicFrameChg chg="add del mod">
          <ac:chgData name="Mayeux, Holly" userId="d9202c7e-afc4-4ae9-b454-48887bc68a17" providerId="ADAL" clId="{B10B21D8-772B-4F88-8546-BD9CE3B11D1D}" dt="2025-03-03T19:05:45.199" v="82" actId="478"/>
          <ac:graphicFrameMkLst>
            <pc:docMk/>
            <pc:sldMk cId="1735500378" sldId="265"/>
            <ac:graphicFrameMk id="9" creationId="{C4457519-3E43-48EE-86A5-DA16999A3F3A}"/>
          </ac:graphicFrameMkLst>
        </pc:graphicFrameChg>
        <pc:graphicFrameChg chg="add del mod">
          <ac:chgData name="Mayeux, Holly" userId="d9202c7e-afc4-4ae9-b454-48887bc68a17" providerId="ADAL" clId="{B10B21D8-772B-4F88-8546-BD9CE3B11D1D}" dt="2025-03-03T19:06:14.080" v="91" actId="478"/>
          <ac:graphicFrameMkLst>
            <pc:docMk/>
            <pc:sldMk cId="1735500378" sldId="265"/>
            <ac:graphicFrameMk id="10" creationId="{2DC24442-3686-F0B9-D736-2202A2EA6730}"/>
          </ac:graphicFrameMkLst>
        </pc:graphicFrameChg>
        <pc:graphicFrameChg chg="add mod">
          <ac:chgData name="Mayeux, Holly" userId="d9202c7e-afc4-4ae9-b454-48887bc68a17" providerId="ADAL" clId="{B10B21D8-772B-4F88-8546-BD9CE3B11D1D}" dt="2025-03-03T19:07:04.127" v="96" actId="14100"/>
          <ac:graphicFrameMkLst>
            <pc:docMk/>
            <pc:sldMk cId="1735500378" sldId="265"/>
            <ac:graphicFrameMk id="11" creationId="{2DC24442-3686-F0B9-D736-2202A2EA6730}"/>
          </ac:graphicFrameMkLst>
        </pc:graphicFrameChg>
        <pc:picChg chg="del">
          <ac:chgData name="Mayeux, Holly" userId="d9202c7e-afc4-4ae9-b454-48887bc68a17" providerId="ADAL" clId="{B10B21D8-772B-4F88-8546-BD9CE3B11D1D}" dt="2025-03-03T18:59:09.491" v="34" actId="478"/>
          <ac:picMkLst>
            <pc:docMk/>
            <pc:sldMk cId="1735500378" sldId="265"/>
            <ac:picMk id="6" creationId="{CC358D67-1711-3E78-9925-A8C6256D2933}"/>
          </ac:picMkLst>
        </pc:picChg>
        <pc:picChg chg="add mod">
          <ac:chgData name="Mayeux, Holly" userId="d9202c7e-afc4-4ae9-b454-48887bc68a17" providerId="ADAL" clId="{B10B21D8-772B-4F88-8546-BD9CE3B11D1D}" dt="2025-03-03T19:15:24.991" v="116" actId="1076"/>
          <ac:picMkLst>
            <pc:docMk/>
            <pc:sldMk cId="1735500378" sldId="265"/>
            <ac:picMk id="12" creationId="{6C332BA5-ABE7-2332-5856-300733AE6703}"/>
          </ac:picMkLst>
        </pc:picChg>
      </pc:sldChg>
      <pc:sldChg chg="addSp modSp add mod ord">
        <pc:chgData name="Mayeux, Holly" userId="d9202c7e-afc4-4ae9-b454-48887bc68a17" providerId="ADAL" clId="{B10B21D8-772B-4F88-8546-BD9CE3B11D1D}" dt="2025-03-03T20:48:42.541" v="2931" actId="20577"/>
        <pc:sldMkLst>
          <pc:docMk/>
          <pc:sldMk cId="1001666954" sldId="266"/>
        </pc:sldMkLst>
        <pc:spChg chg="mod">
          <ac:chgData name="Mayeux, Holly" userId="d9202c7e-afc4-4ae9-b454-48887bc68a17" providerId="ADAL" clId="{B10B21D8-772B-4F88-8546-BD9CE3B11D1D}" dt="2025-03-03T20:30:19.156" v="1394" actId="20577"/>
          <ac:spMkLst>
            <pc:docMk/>
            <pc:sldMk cId="1001666954" sldId="266"/>
            <ac:spMk id="2" creationId="{2CBC6071-87A1-F381-1312-5EF811D21711}"/>
          </ac:spMkLst>
        </pc:spChg>
        <pc:spChg chg="mod">
          <ac:chgData name="Mayeux, Holly" userId="d9202c7e-afc4-4ae9-b454-48887bc68a17" providerId="ADAL" clId="{B10B21D8-772B-4F88-8546-BD9CE3B11D1D}" dt="2025-03-03T20:40:32.809" v="1897" actId="20577"/>
          <ac:spMkLst>
            <pc:docMk/>
            <pc:sldMk cId="1001666954" sldId="266"/>
            <ac:spMk id="3" creationId="{4A79229B-0B17-0A52-236F-9C3D2C5499E3}"/>
          </ac:spMkLst>
        </pc:spChg>
        <pc:spChg chg="add mod">
          <ac:chgData name="Mayeux, Holly" userId="d9202c7e-afc4-4ae9-b454-48887bc68a17" providerId="ADAL" clId="{B10B21D8-772B-4F88-8546-BD9CE3B11D1D}" dt="2025-03-03T20:36:09.552" v="1659" actId="1076"/>
          <ac:spMkLst>
            <pc:docMk/>
            <pc:sldMk cId="1001666954" sldId="266"/>
            <ac:spMk id="4" creationId="{C298E86B-8714-4911-CAF8-9B4FED02189F}"/>
          </ac:spMkLst>
        </pc:spChg>
        <pc:spChg chg="add mod">
          <ac:chgData name="Mayeux, Holly" userId="d9202c7e-afc4-4ae9-b454-48887bc68a17" providerId="ADAL" clId="{B10B21D8-772B-4F88-8546-BD9CE3B11D1D}" dt="2025-03-03T20:44:08.070" v="2296" actId="20577"/>
          <ac:spMkLst>
            <pc:docMk/>
            <pc:sldMk cId="1001666954" sldId="266"/>
            <ac:spMk id="5" creationId="{2C18870F-1D48-925F-ED3A-309944438F89}"/>
          </ac:spMkLst>
        </pc:spChg>
        <pc:spChg chg="add mod">
          <ac:chgData name="Mayeux, Holly" userId="d9202c7e-afc4-4ae9-b454-48887bc68a17" providerId="ADAL" clId="{B10B21D8-772B-4F88-8546-BD9CE3B11D1D}" dt="2025-03-03T20:48:42.541" v="2931" actId="20577"/>
          <ac:spMkLst>
            <pc:docMk/>
            <pc:sldMk cId="1001666954" sldId="266"/>
            <ac:spMk id="6" creationId="{22E37755-76CA-6168-15CD-01A94D5A4AFF}"/>
          </ac:spMkLst>
        </pc:spChg>
      </pc:sldChg>
      <pc:sldChg chg="modSp add mod">
        <pc:chgData name="Mayeux, Holly" userId="d9202c7e-afc4-4ae9-b454-48887bc68a17" providerId="ADAL" clId="{B10B21D8-772B-4F88-8546-BD9CE3B11D1D}" dt="2025-03-03T20:55:19.259" v="3400" actId="403"/>
        <pc:sldMkLst>
          <pc:docMk/>
          <pc:sldMk cId="2273748590" sldId="267"/>
        </pc:sldMkLst>
        <pc:spChg chg="mod">
          <ac:chgData name="Mayeux, Holly" userId="d9202c7e-afc4-4ae9-b454-48887bc68a17" providerId="ADAL" clId="{B10B21D8-772B-4F88-8546-BD9CE3B11D1D}" dt="2025-03-03T20:55:19.259" v="3400" actId="403"/>
          <ac:spMkLst>
            <pc:docMk/>
            <pc:sldMk cId="2273748590" sldId="267"/>
            <ac:spMk id="2" creationId="{2CBC6071-87A1-F381-1312-5EF811D21711}"/>
          </ac:spMkLst>
        </pc:spChg>
        <pc:spChg chg="mod">
          <ac:chgData name="Mayeux, Holly" userId="d9202c7e-afc4-4ae9-b454-48887bc68a17" providerId="ADAL" clId="{B10B21D8-772B-4F88-8546-BD9CE3B11D1D}" dt="2025-03-03T20:55:12.812" v="3394" actId="403"/>
          <ac:spMkLst>
            <pc:docMk/>
            <pc:sldMk cId="2273748590" sldId="267"/>
            <ac:spMk id="3" creationId="{4A79229B-0B17-0A52-236F-9C3D2C5499E3}"/>
          </ac:spMkLst>
        </pc:spChg>
      </pc:sldChg>
      <pc:sldChg chg="modSp add del mod">
        <pc:chgData name="Mayeux, Holly" userId="d9202c7e-afc4-4ae9-b454-48887bc68a17" providerId="ADAL" clId="{B10B21D8-772B-4F88-8546-BD9CE3B11D1D}" dt="2025-03-03T20:48:17.209" v="2901" actId="2696"/>
        <pc:sldMkLst>
          <pc:docMk/>
          <pc:sldMk cId="3193759985" sldId="267"/>
        </pc:sldMkLst>
        <pc:spChg chg="mod">
          <ac:chgData name="Mayeux, Holly" userId="d9202c7e-afc4-4ae9-b454-48887bc68a17" providerId="ADAL" clId="{B10B21D8-772B-4F88-8546-BD9CE3B11D1D}" dt="2025-03-03T20:47:41.653" v="2900" actId="20577"/>
          <ac:spMkLst>
            <pc:docMk/>
            <pc:sldMk cId="3193759985" sldId="267"/>
            <ac:spMk id="2" creationId="{2CBC6071-87A1-F381-1312-5EF811D21711}"/>
          </ac:spMkLst>
        </pc:spChg>
        <pc:spChg chg="mod">
          <ac:chgData name="Mayeux, Holly" userId="d9202c7e-afc4-4ae9-b454-48887bc68a17" providerId="ADAL" clId="{B10B21D8-772B-4F88-8546-BD9CE3B11D1D}" dt="2025-03-03T20:47:34.774" v="2896" actId="20577"/>
          <ac:spMkLst>
            <pc:docMk/>
            <pc:sldMk cId="3193759985" sldId="267"/>
            <ac:spMk id="6" creationId="{305BE198-69E0-0B8F-B421-DB73449A4A30}"/>
          </ac:spMkLst>
        </pc:spChg>
      </pc:sldChg>
      <pc:sldChg chg="modSp new del mod">
        <pc:chgData name="Mayeux, Holly" userId="d9202c7e-afc4-4ae9-b454-48887bc68a17" providerId="ADAL" clId="{B10B21D8-772B-4F88-8546-BD9CE3B11D1D}" dt="2025-03-03T20:51:42.508" v="3105" actId="2696"/>
        <pc:sldMkLst>
          <pc:docMk/>
          <pc:sldMk cId="3347701940" sldId="267"/>
        </pc:sldMkLst>
        <pc:spChg chg="mod">
          <ac:chgData name="Mayeux, Holly" userId="d9202c7e-afc4-4ae9-b454-48887bc68a17" providerId="ADAL" clId="{B10B21D8-772B-4F88-8546-BD9CE3B11D1D}" dt="2025-03-03T20:51:36.702" v="3104" actId="20577"/>
          <ac:spMkLst>
            <pc:docMk/>
            <pc:sldMk cId="3347701940" sldId="267"/>
            <ac:spMk id="2" creationId="{0BC7FB2A-36C4-E099-EAD6-2C6C5E9EE2BA}"/>
          </ac:spMkLst>
        </pc:spChg>
      </pc:sldChg>
      <pc:sldChg chg="add del ord">
        <pc:chgData name="Mayeux, Holly" userId="d9202c7e-afc4-4ae9-b454-48887bc68a17" providerId="ADAL" clId="{B10B21D8-772B-4F88-8546-BD9CE3B11D1D}" dt="2025-03-03T20:55:41.858" v="3404" actId="2696"/>
        <pc:sldMkLst>
          <pc:docMk/>
          <pc:sldMk cId="3344390018" sldId="268"/>
        </pc:sldMkLst>
      </pc:sldChg>
    </pc:docChg>
  </pc:docChgLst>
  <pc:docChgLst>
    <pc:chgData name="Mayeux, Holly" userId="d9202c7e-afc4-4ae9-b454-48887bc68a17" providerId="ADAL" clId="{0617665E-0E9F-4E90-A00A-D0CEA0E61CB0}"/>
    <pc:docChg chg="undo custSel addSld delSld modSld sldOrd">
      <pc:chgData name="Mayeux, Holly" userId="d9202c7e-afc4-4ae9-b454-48887bc68a17" providerId="ADAL" clId="{0617665E-0E9F-4E90-A00A-D0CEA0E61CB0}" dt="2025-03-05T03:23:45.613" v="1942"/>
      <pc:docMkLst>
        <pc:docMk/>
      </pc:docMkLst>
      <pc:sldChg chg="modSp mod">
        <pc:chgData name="Mayeux, Holly" userId="d9202c7e-afc4-4ae9-b454-48887bc68a17" providerId="ADAL" clId="{0617665E-0E9F-4E90-A00A-D0CEA0E61CB0}" dt="2025-03-05T02:16:52.690" v="1" actId="20577"/>
        <pc:sldMkLst>
          <pc:docMk/>
          <pc:sldMk cId="1657617554" sldId="260"/>
        </pc:sldMkLst>
        <pc:spChg chg="mod">
          <ac:chgData name="Mayeux, Holly" userId="d9202c7e-afc4-4ae9-b454-48887bc68a17" providerId="ADAL" clId="{0617665E-0E9F-4E90-A00A-D0CEA0E61CB0}" dt="2025-03-05T02:16:52.690" v="1" actId="20577"/>
          <ac:spMkLst>
            <pc:docMk/>
            <pc:sldMk cId="1657617554" sldId="260"/>
            <ac:spMk id="2" creationId="{2CBC6071-87A1-F381-1312-5EF811D21711}"/>
          </ac:spMkLst>
        </pc:spChg>
      </pc:sldChg>
      <pc:sldChg chg="addSp modSp mod">
        <pc:chgData name="Mayeux, Holly" userId="d9202c7e-afc4-4ae9-b454-48887bc68a17" providerId="ADAL" clId="{0617665E-0E9F-4E90-A00A-D0CEA0E61CB0}" dt="2025-03-05T03:03:45.445" v="812" actId="27636"/>
        <pc:sldMkLst>
          <pc:docMk/>
          <pc:sldMk cId="1001666954" sldId="266"/>
        </pc:sldMkLst>
        <pc:spChg chg="mod">
          <ac:chgData name="Mayeux, Holly" userId="d9202c7e-afc4-4ae9-b454-48887bc68a17" providerId="ADAL" clId="{0617665E-0E9F-4E90-A00A-D0CEA0E61CB0}" dt="2025-03-05T03:02:02.324" v="585" actId="14100"/>
          <ac:spMkLst>
            <pc:docMk/>
            <pc:sldMk cId="1001666954" sldId="266"/>
            <ac:spMk id="3" creationId="{4A79229B-0B17-0A52-236F-9C3D2C5499E3}"/>
          </ac:spMkLst>
        </pc:spChg>
        <pc:spChg chg="mod">
          <ac:chgData name="Mayeux, Holly" userId="d9202c7e-afc4-4ae9-b454-48887bc68a17" providerId="ADAL" clId="{0617665E-0E9F-4E90-A00A-D0CEA0E61CB0}" dt="2025-03-05T03:02:00.262" v="584" actId="14100"/>
          <ac:spMkLst>
            <pc:docMk/>
            <pc:sldMk cId="1001666954" sldId="266"/>
            <ac:spMk id="4" creationId="{C298E86B-8714-4911-CAF8-9B4FED02189F}"/>
          </ac:spMkLst>
        </pc:spChg>
        <pc:spChg chg="mod">
          <ac:chgData name="Mayeux, Holly" userId="d9202c7e-afc4-4ae9-b454-48887bc68a17" providerId="ADAL" clId="{0617665E-0E9F-4E90-A00A-D0CEA0E61CB0}" dt="2025-03-05T03:01:56.179" v="583" actId="14100"/>
          <ac:spMkLst>
            <pc:docMk/>
            <pc:sldMk cId="1001666954" sldId="266"/>
            <ac:spMk id="5" creationId="{2C18870F-1D48-925F-ED3A-309944438F89}"/>
          </ac:spMkLst>
        </pc:spChg>
        <pc:spChg chg="mod">
          <ac:chgData name="Mayeux, Holly" userId="d9202c7e-afc4-4ae9-b454-48887bc68a17" providerId="ADAL" clId="{0617665E-0E9F-4E90-A00A-D0CEA0E61CB0}" dt="2025-03-05T03:01:52.771" v="582" actId="14100"/>
          <ac:spMkLst>
            <pc:docMk/>
            <pc:sldMk cId="1001666954" sldId="266"/>
            <ac:spMk id="6" creationId="{22E37755-76CA-6168-15CD-01A94D5A4AFF}"/>
          </ac:spMkLst>
        </pc:spChg>
        <pc:spChg chg="add mod">
          <ac:chgData name="Mayeux, Holly" userId="d9202c7e-afc4-4ae9-b454-48887bc68a17" providerId="ADAL" clId="{0617665E-0E9F-4E90-A00A-D0CEA0E61CB0}" dt="2025-03-05T03:03:45.445" v="812" actId="27636"/>
          <ac:spMkLst>
            <pc:docMk/>
            <pc:sldMk cId="1001666954" sldId="266"/>
            <ac:spMk id="7" creationId="{8E3271FE-716B-C110-6FA9-143AC29B8229}"/>
          </ac:spMkLst>
        </pc:spChg>
      </pc:sldChg>
      <pc:sldChg chg="ord">
        <pc:chgData name="Mayeux, Holly" userId="d9202c7e-afc4-4ae9-b454-48887bc68a17" providerId="ADAL" clId="{0617665E-0E9F-4E90-A00A-D0CEA0E61CB0}" dt="2025-03-05T03:06:58.846" v="903"/>
        <pc:sldMkLst>
          <pc:docMk/>
          <pc:sldMk cId="2273748590" sldId="267"/>
        </pc:sldMkLst>
      </pc:sldChg>
      <pc:sldChg chg="new del">
        <pc:chgData name="Mayeux, Holly" userId="d9202c7e-afc4-4ae9-b454-48887bc68a17" providerId="ADAL" clId="{0617665E-0E9F-4E90-A00A-D0CEA0E61CB0}" dt="2025-03-05T02:42:27.005" v="3" actId="680"/>
        <pc:sldMkLst>
          <pc:docMk/>
          <pc:sldMk cId="1146607994" sldId="268"/>
        </pc:sldMkLst>
      </pc:sldChg>
      <pc:sldChg chg="addSp delSp modSp add mod">
        <pc:chgData name="Mayeux, Holly" userId="d9202c7e-afc4-4ae9-b454-48887bc68a17" providerId="ADAL" clId="{0617665E-0E9F-4E90-A00A-D0CEA0E61CB0}" dt="2025-03-05T02:59:47.681" v="551" actId="1076"/>
        <pc:sldMkLst>
          <pc:docMk/>
          <pc:sldMk cId="1499750038" sldId="268"/>
        </pc:sldMkLst>
        <pc:spChg chg="mod">
          <ac:chgData name="Mayeux, Holly" userId="d9202c7e-afc4-4ae9-b454-48887bc68a17" providerId="ADAL" clId="{0617665E-0E9F-4E90-A00A-D0CEA0E61CB0}" dt="2025-03-05T02:52:52.198" v="80" actId="20577"/>
          <ac:spMkLst>
            <pc:docMk/>
            <pc:sldMk cId="1499750038" sldId="268"/>
            <ac:spMk id="2" creationId="{2CBC6071-87A1-F381-1312-5EF811D21711}"/>
          </ac:spMkLst>
        </pc:spChg>
        <pc:spChg chg="del">
          <ac:chgData name="Mayeux, Holly" userId="d9202c7e-afc4-4ae9-b454-48887bc68a17" providerId="ADAL" clId="{0617665E-0E9F-4E90-A00A-D0CEA0E61CB0}" dt="2025-03-05T02:44:03.620" v="26" actId="478"/>
          <ac:spMkLst>
            <pc:docMk/>
            <pc:sldMk cId="1499750038" sldId="268"/>
            <ac:spMk id="6" creationId="{305BE198-69E0-0B8F-B421-DB73449A4A30}"/>
          </ac:spMkLst>
        </pc:spChg>
        <pc:spChg chg="add del mod">
          <ac:chgData name="Mayeux, Holly" userId="d9202c7e-afc4-4ae9-b454-48887bc68a17" providerId="ADAL" clId="{0617665E-0E9F-4E90-A00A-D0CEA0E61CB0}" dt="2025-03-05T02:50:32.499" v="41"/>
          <ac:spMkLst>
            <pc:docMk/>
            <pc:sldMk cId="1499750038" sldId="268"/>
            <ac:spMk id="9" creationId="{56ECE113-E36C-2171-68F0-0A9A89144BC4}"/>
          </ac:spMkLst>
        </pc:spChg>
        <pc:spChg chg="add del mod">
          <ac:chgData name="Mayeux, Holly" userId="d9202c7e-afc4-4ae9-b454-48887bc68a17" providerId="ADAL" clId="{0617665E-0E9F-4E90-A00A-D0CEA0E61CB0}" dt="2025-03-05T02:59:47.681" v="551" actId="1076"/>
          <ac:spMkLst>
            <pc:docMk/>
            <pc:sldMk cId="1499750038" sldId="268"/>
            <ac:spMk id="11" creationId="{8F3B47EF-2EE1-D5B4-5853-3307401088AD}"/>
          </ac:spMkLst>
        </pc:spChg>
        <pc:graphicFrameChg chg="del">
          <ac:chgData name="Mayeux, Holly" userId="d9202c7e-afc4-4ae9-b454-48887bc68a17" providerId="ADAL" clId="{0617665E-0E9F-4E90-A00A-D0CEA0E61CB0}" dt="2025-03-05T02:42:56.647" v="24" actId="478"/>
          <ac:graphicFrameMkLst>
            <pc:docMk/>
            <pc:sldMk cId="1499750038" sldId="268"/>
            <ac:graphicFrameMk id="4" creationId="{365531C4-0ACC-F567-FC36-92235F45B381}"/>
          </ac:graphicFrameMkLst>
        </pc:graphicFrameChg>
        <pc:graphicFrameChg chg="del">
          <ac:chgData name="Mayeux, Holly" userId="d9202c7e-afc4-4ae9-b454-48887bc68a17" providerId="ADAL" clId="{0617665E-0E9F-4E90-A00A-D0CEA0E61CB0}" dt="2025-03-05T02:42:59.079" v="25" actId="478"/>
          <ac:graphicFrameMkLst>
            <pc:docMk/>
            <pc:sldMk cId="1499750038" sldId="268"/>
            <ac:graphicFrameMk id="5" creationId="{E1E6BBB1-A61B-21EB-CE4D-DC18642C4895}"/>
          </ac:graphicFrameMkLst>
        </pc:graphicFrameChg>
        <pc:graphicFrameChg chg="add mod">
          <ac:chgData name="Mayeux, Holly" userId="d9202c7e-afc4-4ae9-b454-48887bc68a17" providerId="ADAL" clId="{0617665E-0E9F-4E90-A00A-D0CEA0E61CB0}" dt="2025-03-05T02:59:28.068" v="549" actId="14100"/>
          <ac:graphicFrameMkLst>
            <pc:docMk/>
            <pc:sldMk cId="1499750038" sldId="268"/>
            <ac:graphicFrameMk id="7" creationId="{9141A5EF-1493-5ED4-25B8-8375FC821089}"/>
          </ac:graphicFrameMkLst>
        </pc:graphicFrameChg>
        <pc:graphicFrameChg chg="add mod">
          <ac:chgData name="Mayeux, Holly" userId="d9202c7e-afc4-4ae9-b454-48887bc68a17" providerId="ADAL" clId="{0617665E-0E9F-4E90-A00A-D0CEA0E61CB0}" dt="2025-03-05T02:59:33.807" v="550" actId="14100"/>
          <ac:graphicFrameMkLst>
            <pc:docMk/>
            <pc:sldMk cId="1499750038" sldId="268"/>
            <ac:graphicFrameMk id="8" creationId="{9075644B-FF71-CF64-F4E2-D6655A7268FE}"/>
          </ac:graphicFrameMkLst>
        </pc:graphicFrameChg>
        <pc:graphicFrameChg chg="add mod modGraphic">
          <ac:chgData name="Mayeux, Holly" userId="d9202c7e-afc4-4ae9-b454-48887bc68a17" providerId="ADAL" clId="{0617665E-0E9F-4E90-A00A-D0CEA0E61CB0}" dt="2025-03-05T02:52:29.770" v="60" actId="1076"/>
          <ac:graphicFrameMkLst>
            <pc:docMk/>
            <pc:sldMk cId="1499750038" sldId="268"/>
            <ac:graphicFrameMk id="10" creationId="{C364C0D0-FEAD-87D8-521B-380372A5A97D}"/>
          </ac:graphicFrameMkLst>
        </pc:graphicFrameChg>
      </pc:sldChg>
      <pc:sldChg chg="new del">
        <pc:chgData name="Mayeux, Holly" userId="d9202c7e-afc4-4ae9-b454-48887bc68a17" providerId="ADAL" clId="{0617665E-0E9F-4E90-A00A-D0CEA0E61CB0}" dt="2025-03-05T03:04:57.668" v="814" actId="680"/>
        <pc:sldMkLst>
          <pc:docMk/>
          <pc:sldMk cId="1264104571" sldId="269"/>
        </pc:sldMkLst>
      </pc:sldChg>
      <pc:sldChg chg="modSp add mod ord">
        <pc:chgData name="Mayeux, Holly" userId="d9202c7e-afc4-4ae9-b454-48887bc68a17" providerId="ADAL" clId="{0617665E-0E9F-4E90-A00A-D0CEA0E61CB0}" dt="2025-03-05T03:12:37.600" v="962" actId="27636"/>
        <pc:sldMkLst>
          <pc:docMk/>
          <pc:sldMk cId="3466296511" sldId="269"/>
        </pc:sldMkLst>
        <pc:spChg chg="mod">
          <ac:chgData name="Mayeux, Holly" userId="d9202c7e-afc4-4ae9-b454-48887bc68a17" providerId="ADAL" clId="{0617665E-0E9F-4E90-A00A-D0CEA0E61CB0}" dt="2025-03-05T03:05:08.392" v="828" actId="20577"/>
          <ac:spMkLst>
            <pc:docMk/>
            <pc:sldMk cId="3466296511" sldId="269"/>
            <ac:spMk id="2" creationId="{2CBC6071-87A1-F381-1312-5EF811D21711}"/>
          </ac:spMkLst>
        </pc:spChg>
        <pc:spChg chg="mod">
          <ac:chgData name="Mayeux, Holly" userId="d9202c7e-afc4-4ae9-b454-48887bc68a17" providerId="ADAL" clId="{0617665E-0E9F-4E90-A00A-D0CEA0E61CB0}" dt="2025-03-05T03:12:37.600" v="962" actId="27636"/>
          <ac:spMkLst>
            <pc:docMk/>
            <pc:sldMk cId="3466296511" sldId="269"/>
            <ac:spMk id="3" creationId="{4A79229B-0B17-0A52-236F-9C3D2C5499E3}"/>
          </ac:spMkLst>
        </pc:spChg>
      </pc:sldChg>
      <pc:sldChg chg="modSp add del mod">
        <pc:chgData name="Mayeux, Holly" userId="d9202c7e-afc4-4ae9-b454-48887bc68a17" providerId="ADAL" clId="{0617665E-0E9F-4E90-A00A-D0CEA0E61CB0}" dt="2025-03-05T03:13:29.101" v="963" actId="2696"/>
        <pc:sldMkLst>
          <pc:docMk/>
          <pc:sldMk cId="446757266" sldId="270"/>
        </pc:sldMkLst>
        <pc:spChg chg="mod">
          <ac:chgData name="Mayeux, Holly" userId="d9202c7e-afc4-4ae9-b454-48887bc68a17" providerId="ADAL" clId="{0617665E-0E9F-4E90-A00A-D0CEA0E61CB0}" dt="2025-03-05T03:08:40.403" v="948" actId="20577"/>
          <ac:spMkLst>
            <pc:docMk/>
            <pc:sldMk cId="446757266" sldId="270"/>
            <ac:spMk id="2" creationId="{2CBC6071-87A1-F381-1312-5EF811D21711}"/>
          </ac:spMkLst>
        </pc:spChg>
        <pc:spChg chg="mod">
          <ac:chgData name="Mayeux, Holly" userId="d9202c7e-afc4-4ae9-b454-48887bc68a17" providerId="ADAL" clId="{0617665E-0E9F-4E90-A00A-D0CEA0E61CB0}" dt="2025-03-05T03:08:43.901" v="949" actId="20577"/>
          <ac:spMkLst>
            <pc:docMk/>
            <pc:sldMk cId="446757266" sldId="270"/>
            <ac:spMk id="3" creationId="{4A79229B-0B17-0A52-236F-9C3D2C5499E3}"/>
          </ac:spMkLst>
        </pc:spChg>
      </pc:sldChg>
      <pc:sldChg chg="modSp add mod ord">
        <pc:chgData name="Mayeux, Holly" userId="d9202c7e-afc4-4ae9-b454-48887bc68a17" providerId="ADAL" clId="{0617665E-0E9F-4E90-A00A-D0CEA0E61CB0}" dt="2025-03-05T03:23:45.613" v="1942"/>
        <pc:sldMkLst>
          <pc:docMk/>
          <pc:sldMk cId="3303836496" sldId="270"/>
        </pc:sldMkLst>
        <pc:spChg chg="mod">
          <ac:chgData name="Mayeux, Holly" userId="d9202c7e-afc4-4ae9-b454-48887bc68a17" providerId="ADAL" clId="{0617665E-0E9F-4E90-A00A-D0CEA0E61CB0}" dt="2025-03-05T03:16:08.265" v="1295" actId="20577"/>
          <ac:spMkLst>
            <pc:docMk/>
            <pc:sldMk cId="3303836496" sldId="270"/>
            <ac:spMk id="2" creationId="{2CBC6071-87A1-F381-1312-5EF811D21711}"/>
          </ac:spMkLst>
        </pc:spChg>
        <pc:spChg chg="mod">
          <ac:chgData name="Mayeux, Holly" userId="d9202c7e-afc4-4ae9-b454-48887bc68a17" providerId="ADAL" clId="{0617665E-0E9F-4E90-A00A-D0CEA0E61CB0}" dt="2025-03-05T03:23:20.664" v="1940" actId="20577"/>
          <ac:spMkLst>
            <pc:docMk/>
            <pc:sldMk cId="3303836496" sldId="270"/>
            <ac:spMk id="3" creationId="{4A79229B-0B17-0A52-236F-9C3D2C5499E3}"/>
          </ac:spMkLst>
        </pc:spChg>
      </pc:sldChg>
    </pc:docChg>
  </pc:docChgLst>
  <pc:docChgLst>
    <pc:chgData name="Mayeux, Holly" userId="d9202c7e-afc4-4ae9-b454-48887bc68a17" providerId="ADAL" clId="{9B400427-F6CE-4AEB-B43A-2367418193E1}"/>
    <pc:docChg chg="undo custSel addSld delSld modSld sldOrd">
      <pc:chgData name="Mayeux, Holly" userId="d9202c7e-afc4-4ae9-b454-48887bc68a17" providerId="ADAL" clId="{9B400427-F6CE-4AEB-B43A-2367418193E1}" dt="2025-02-28T23:16:26.802" v="2565"/>
      <pc:docMkLst>
        <pc:docMk/>
      </pc:docMkLst>
      <pc:sldChg chg="addSp modSp mod ord">
        <pc:chgData name="Mayeux, Holly" userId="d9202c7e-afc4-4ae9-b454-48887bc68a17" providerId="ADAL" clId="{9B400427-F6CE-4AEB-B43A-2367418193E1}" dt="2025-02-28T21:06:48.108" v="1951" actId="20577"/>
        <pc:sldMkLst>
          <pc:docMk/>
          <pc:sldMk cId="311604593" sldId="258"/>
        </pc:sldMkLst>
        <pc:spChg chg="add mod">
          <ac:chgData name="Mayeux, Holly" userId="d9202c7e-afc4-4ae9-b454-48887bc68a17" providerId="ADAL" clId="{9B400427-F6CE-4AEB-B43A-2367418193E1}" dt="2025-02-28T21:06:48.108" v="1951" actId="20577"/>
          <ac:spMkLst>
            <pc:docMk/>
            <pc:sldMk cId="311604593" sldId="258"/>
            <ac:spMk id="6" creationId="{54634196-23A3-A78C-B357-B1E7ED37C86D}"/>
          </ac:spMkLst>
        </pc:spChg>
      </pc:sldChg>
      <pc:sldChg chg="addSp modSp add mod ord">
        <pc:chgData name="Mayeux, Holly" userId="d9202c7e-afc4-4ae9-b454-48887bc68a17" providerId="ADAL" clId="{9B400427-F6CE-4AEB-B43A-2367418193E1}" dt="2025-02-28T21:13:21.941" v="2039" actId="20577"/>
        <pc:sldMkLst>
          <pc:docMk/>
          <pc:sldMk cId="706009502" sldId="259"/>
        </pc:sldMkLst>
        <pc:spChg chg="mod">
          <ac:chgData name="Mayeux, Holly" userId="d9202c7e-afc4-4ae9-b454-48887bc68a17" providerId="ADAL" clId="{9B400427-F6CE-4AEB-B43A-2367418193E1}" dt="2025-02-28T21:04:17.202" v="1718" actId="1076"/>
          <ac:spMkLst>
            <pc:docMk/>
            <pc:sldMk cId="706009502" sldId="259"/>
            <ac:spMk id="2" creationId="{2CBC6071-87A1-F381-1312-5EF811D21711}"/>
          </ac:spMkLst>
        </pc:spChg>
        <pc:spChg chg="mod">
          <ac:chgData name="Mayeux, Holly" userId="d9202c7e-afc4-4ae9-b454-48887bc68a17" providerId="ADAL" clId="{9B400427-F6CE-4AEB-B43A-2367418193E1}" dt="2025-02-28T17:39:04.295" v="328" actId="20577"/>
          <ac:spMkLst>
            <pc:docMk/>
            <pc:sldMk cId="706009502" sldId="259"/>
            <ac:spMk id="3" creationId="{4A79229B-0B17-0A52-236F-9C3D2C5499E3}"/>
          </ac:spMkLst>
        </pc:spChg>
        <pc:graphicFrameChg chg="add mod modGraphic">
          <ac:chgData name="Mayeux, Holly" userId="d9202c7e-afc4-4ae9-b454-48887bc68a17" providerId="ADAL" clId="{9B400427-F6CE-4AEB-B43A-2367418193E1}" dt="2025-02-28T21:13:21.941" v="2039" actId="20577"/>
          <ac:graphicFrameMkLst>
            <pc:docMk/>
            <pc:sldMk cId="706009502" sldId="259"/>
            <ac:graphicFrameMk id="4" creationId="{A32A0F88-8C86-0452-0633-D35AFD7EC3EB}"/>
          </ac:graphicFrameMkLst>
        </pc:graphicFrameChg>
      </pc:sldChg>
      <pc:sldChg chg="addSp modSp add mod ord">
        <pc:chgData name="Mayeux, Holly" userId="d9202c7e-afc4-4ae9-b454-48887bc68a17" providerId="ADAL" clId="{9B400427-F6CE-4AEB-B43A-2367418193E1}" dt="2025-02-28T23:12:42.377" v="2536" actId="27918"/>
        <pc:sldMkLst>
          <pc:docMk/>
          <pc:sldMk cId="1657617554" sldId="260"/>
        </pc:sldMkLst>
        <pc:spChg chg="mod">
          <ac:chgData name="Mayeux, Holly" userId="d9202c7e-afc4-4ae9-b454-48887bc68a17" providerId="ADAL" clId="{9B400427-F6CE-4AEB-B43A-2367418193E1}" dt="2025-02-28T21:13:39.398" v="2045" actId="20577"/>
          <ac:spMkLst>
            <pc:docMk/>
            <pc:sldMk cId="1657617554" sldId="260"/>
            <ac:spMk id="2" creationId="{2CBC6071-87A1-F381-1312-5EF811D21711}"/>
          </ac:spMkLst>
        </pc:spChg>
        <pc:spChg chg="mod">
          <ac:chgData name="Mayeux, Holly" userId="d9202c7e-afc4-4ae9-b454-48887bc68a17" providerId="ADAL" clId="{9B400427-F6CE-4AEB-B43A-2367418193E1}" dt="2025-02-28T21:07:58.451" v="1957" actId="20577"/>
          <ac:spMkLst>
            <pc:docMk/>
            <pc:sldMk cId="1657617554" sldId="260"/>
            <ac:spMk id="3" creationId="{4A79229B-0B17-0A52-236F-9C3D2C5499E3}"/>
          </ac:spMkLst>
        </pc:spChg>
        <pc:graphicFrameChg chg="add mod">
          <ac:chgData name="Mayeux, Holly" userId="d9202c7e-afc4-4ae9-b454-48887bc68a17" providerId="ADAL" clId="{9B400427-F6CE-4AEB-B43A-2367418193E1}" dt="2025-02-28T21:11:05.138" v="2030" actId="14100"/>
          <ac:graphicFrameMkLst>
            <pc:docMk/>
            <pc:sldMk cId="1657617554" sldId="260"/>
            <ac:graphicFrameMk id="4" creationId="{35DFECA9-A5B5-1E0B-F7D2-53DA62B44FAC}"/>
          </ac:graphicFrameMkLst>
        </pc:graphicFrameChg>
        <pc:graphicFrameChg chg="add mod">
          <ac:chgData name="Mayeux, Holly" userId="d9202c7e-afc4-4ae9-b454-48887bc68a17" providerId="ADAL" clId="{9B400427-F6CE-4AEB-B43A-2367418193E1}" dt="2025-02-28T21:11:08.386" v="2031" actId="14100"/>
          <ac:graphicFrameMkLst>
            <pc:docMk/>
            <pc:sldMk cId="1657617554" sldId="260"/>
            <ac:graphicFrameMk id="5" creationId="{D380CD9B-66B1-66B0-6C11-04A93F4BFD53}"/>
          </ac:graphicFrameMkLst>
        </pc:graphicFrameChg>
        <pc:graphicFrameChg chg="add mod">
          <ac:chgData name="Mayeux, Holly" userId="d9202c7e-afc4-4ae9-b454-48887bc68a17" providerId="ADAL" clId="{9B400427-F6CE-4AEB-B43A-2367418193E1}" dt="2025-02-28T21:10:39.345" v="2025" actId="14100"/>
          <ac:graphicFrameMkLst>
            <pc:docMk/>
            <pc:sldMk cId="1657617554" sldId="260"/>
            <ac:graphicFrameMk id="6" creationId="{62E9FF93-503B-47CE-4A47-61B7217F7AFE}"/>
          </ac:graphicFrameMkLst>
        </pc:graphicFrameChg>
        <pc:graphicFrameChg chg="add mod">
          <ac:chgData name="Mayeux, Holly" userId="d9202c7e-afc4-4ae9-b454-48887bc68a17" providerId="ADAL" clId="{9B400427-F6CE-4AEB-B43A-2367418193E1}" dt="2025-02-28T21:11:18.260" v="2032" actId="14100"/>
          <ac:graphicFrameMkLst>
            <pc:docMk/>
            <pc:sldMk cId="1657617554" sldId="260"/>
            <ac:graphicFrameMk id="7" creationId="{C45D5FEF-BFFC-47AD-F433-B4A0FC0E14FD}"/>
          </ac:graphicFrameMkLst>
        </pc:graphicFrameChg>
      </pc:sldChg>
      <pc:sldChg chg="new del">
        <pc:chgData name="Mayeux, Holly" userId="d9202c7e-afc4-4ae9-b454-48887bc68a17" providerId="ADAL" clId="{9B400427-F6CE-4AEB-B43A-2367418193E1}" dt="2025-02-28T21:06:58.491" v="1953" actId="2696"/>
        <pc:sldMkLst>
          <pc:docMk/>
          <pc:sldMk cId="1996375404" sldId="260"/>
        </pc:sldMkLst>
      </pc:sldChg>
      <pc:sldChg chg="addSp modSp add mod ord">
        <pc:chgData name="Mayeux, Holly" userId="d9202c7e-afc4-4ae9-b454-48887bc68a17" providerId="ADAL" clId="{9B400427-F6CE-4AEB-B43A-2367418193E1}" dt="2025-02-28T23:16:26.802" v="2565"/>
        <pc:sldMkLst>
          <pc:docMk/>
          <pc:sldMk cId="253992366" sldId="261"/>
        </pc:sldMkLst>
        <pc:spChg chg="mod">
          <ac:chgData name="Mayeux, Holly" userId="d9202c7e-afc4-4ae9-b454-48887bc68a17" providerId="ADAL" clId="{9B400427-F6CE-4AEB-B43A-2367418193E1}" dt="2025-02-28T21:17:41.606" v="2214" actId="1076"/>
          <ac:spMkLst>
            <pc:docMk/>
            <pc:sldMk cId="253992366" sldId="261"/>
            <ac:spMk id="2" creationId="{2CBC6071-87A1-F381-1312-5EF811D21711}"/>
          </ac:spMkLst>
        </pc:spChg>
        <pc:spChg chg="mod">
          <ac:chgData name="Mayeux, Holly" userId="d9202c7e-afc4-4ae9-b454-48887bc68a17" providerId="ADAL" clId="{9B400427-F6CE-4AEB-B43A-2367418193E1}" dt="2025-02-28T21:13:09.080" v="2037" actId="20577"/>
          <ac:spMkLst>
            <pc:docMk/>
            <pc:sldMk cId="253992366" sldId="261"/>
            <ac:spMk id="3" creationId="{4A79229B-0B17-0A52-236F-9C3D2C5499E3}"/>
          </ac:spMkLst>
        </pc:spChg>
        <pc:spChg chg="add mod">
          <ac:chgData name="Mayeux, Holly" userId="d9202c7e-afc4-4ae9-b454-48887bc68a17" providerId="ADAL" clId="{9B400427-F6CE-4AEB-B43A-2367418193E1}" dt="2025-02-28T21:32:45.600" v="2422" actId="20577"/>
          <ac:spMkLst>
            <pc:docMk/>
            <pc:sldMk cId="253992366" sldId="261"/>
            <ac:spMk id="6" creationId="{305BE198-69E0-0B8F-B421-DB73449A4A30}"/>
          </ac:spMkLst>
        </pc:spChg>
        <pc:graphicFrameChg chg="add mod">
          <ac:chgData name="Mayeux, Holly" userId="d9202c7e-afc4-4ae9-b454-48887bc68a17" providerId="ADAL" clId="{9B400427-F6CE-4AEB-B43A-2367418193E1}" dt="2025-02-28T21:30:31.004" v="2226" actId="14100"/>
          <ac:graphicFrameMkLst>
            <pc:docMk/>
            <pc:sldMk cId="253992366" sldId="261"/>
            <ac:graphicFrameMk id="4" creationId="{365531C4-0ACC-F567-FC36-92235F45B381}"/>
          </ac:graphicFrameMkLst>
        </pc:graphicFrameChg>
        <pc:graphicFrameChg chg="add mod">
          <ac:chgData name="Mayeux, Holly" userId="d9202c7e-afc4-4ae9-b454-48887bc68a17" providerId="ADAL" clId="{9B400427-F6CE-4AEB-B43A-2367418193E1}" dt="2025-02-28T21:30:26.594" v="2225" actId="14100"/>
          <ac:graphicFrameMkLst>
            <pc:docMk/>
            <pc:sldMk cId="253992366" sldId="261"/>
            <ac:graphicFrameMk id="5" creationId="{E1E6BBB1-A61B-21EB-CE4D-DC18642C4895}"/>
          </ac:graphicFrameMkLst>
        </pc:graphicFrameChg>
      </pc:sldChg>
      <pc:sldChg chg="modSp add mod ord">
        <pc:chgData name="Mayeux, Holly" userId="d9202c7e-afc4-4ae9-b454-48887bc68a17" providerId="ADAL" clId="{9B400427-F6CE-4AEB-B43A-2367418193E1}" dt="2025-02-28T23:12:48.214" v="2540" actId="20577"/>
        <pc:sldMkLst>
          <pc:docMk/>
          <pc:sldMk cId="1003783577" sldId="262"/>
        </pc:sldMkLst>
        <pc:spChg chg="mod">
          <ac:chgData name="Mayeux, Holly" userId="d9202c7e-afc4-4ae9-b454-48887bc68a17" providerId="ADAL" clId="{9B400427-F6CE-4AEB-B43A-2367418193E1}" dt="2025-02-28T23:12:48.214" v="2540" actId="20577"/>
          <ac:spMkLst>
            <pc:docMk/>
            <pc:sldMk cId="1003783577" sldId="262"/>
            <ac:spMk id="2" creationId="{2CBC6071-87A1-F381-1312-5EF811D21711}"/>
          </ac:spMkLst>
        </pc:spChg>
        <pc:spChg chg="mod">
          <ac:chgData name="Mayeux, Holly" userId="d9202c7e-afc4-4ae9-b454-48887bc68a17" providerId="ADAL" clId="{9B400427-F6CE-4AEB-B43A-2367418193E1}" dt="2025-02-28T21:32:28.972" v="2382" actId="20577"/>
          <ac:spMkLst>
            <pc:docMk/>
            <pc:sldMk cId="1003783577" sldId="262"/>
            <ac:spMk id="3" creationId="{4A79229B-0B17-0A52-236F-9C3D2C5499E3}"/>
          </ac:spMkLst>
        </pc:spChg>
      </pc:sldChg>
      <pc:sldChg chg="new del">
        <pc:chgData name="Mayeux, Holly" userId="d9202c7e-afc4-4ae9-b454-48887bc68a17" providerId="ADAL" clId="{9B400427-F6CE-4AEB-B43A-2367418193E1}" dt="2025-02-28T21:32:04.073" v="2368" actId="2696"/>
        <pc:sldMkLst>
          <pc:docMk/>
          <pc:sldMk cId="3145034057" sldId="262"/>
        </pc:sldMkLst>
      </pc:sldChg>
      <pc:sldChg chg="addSp delSp modSp add mod ord">
        <pc:chgData name="Mayeux, Holly" userId="d9202c7e-afc4-4ae9-b454-48887bc68a17" providerId="ADAL" clId="{9B400427-F6CE-4AEB-B43A-2367418193E1}" dt="2025-02-28T23:15:40.545" v="2563" actId="13926"/>
        <pc:sldMkLst>
          <pc:docMk/>
          <pc:sldMk cId="4255365434" sldId="263"/>
        </pc:sldMkLst>
        <pc:spChg chg="mod">
          <ac:chgData name="Mayeux, Holly" userId="d9202c7e-afc4-4ae9-b454-48887bc68a17" providerId="ADAL" clId="{9B400427-F6CE-4AEB-B43A-2367418193E1}" dt="2025-02-28T23:09:58.790" v="2484" actId="20577"/>
          <ac:spMkLst>
            <pc:docMk/>
            <pc:sldMk cId="4255365434" sldId="263"/>
            <ac:spMk id="2" creationId="{2CBC6071-87A1-F381-1312-5EF811D21711}"/>
          </ac:spMkLst>
        </pc:spChg>
        <pc:spChg chg="mod">
          <ac:chgData name="Mayeux, Holly" userId="d9202c7e-afc4-4ae9-b454-48887bc68a17" providerId="ADAL" clId="{9B400427-F6CE-4AEB-B43A-2367418193E1}" dt="2025-02-28T21:32:17.232" v="2375" actId="20577"/>
          <ac:spMkLst>
            <pc:docMk/>
            <pc:sldMk cId="4255365434" sldId="263"/>
            <ac:spMk id="3" creationId="{4A79229B-0B17-0A52-236F-9C3D2C5499E3}"/>
          </ac:spMkLst>
        </pc:spChg>
        <pc:graphicFrameChg chg="add del mod modGraphic">
          <ac:chgData name="Mayeux, Holly" userId="d9202c7e-afc4-4ae9-b454-48887bc68a17" providerId="ADAL" clId="{9B400427-F6CE-4AEB-B43A-2367418193E1}" dt="2025-02-28T22:43:17.185" v="2470" actId="478"/>
          <ac:graphicFrameMkLst>
            <pc:docMk/>
            <pc:sldMk cId="4255365434" sldId="263"/>
            <ac:graphicFrameMk id="4" creationId="{9D8C0EC6-3995-2BC7-727E-8A826EE13BFC}"/>
          </ac:graphicFrameMkLst>
        </pc:graphicFrameChg>
        <pc:graphicFrameChg chg="add mod modGraphic">
          <ac:chgData name="Mayeux, Holly" userId="d9202c7e-afc4-4ae9-b454-48887bc68a17" providerId="ADAL" clId="{9B400427-F6CE-4AEB-B43A-2367418193E1}" dt="2025-02-28T23:15:40.545" v="2563" actId="13926"/>
          <ac:graphicFrameMkLst>
            <pc:docMk/>
            <pc:sldMk cId="4255365434" sldId="263"/>
            <ac:graphicFrameMk id="7" creationId="{B83C232C-F209-A95C-D23C-E9ABE656D905}"/>
          </ac:graphicFrameMkLst>
        </pc:graphicFrameChg>
        <pc:picChg chg="add mod">
          <ac:chgData name="Mayeux, Holly" userId="d9202c7e-afc4-4ae9-b454-48887bc68a17" providerId="ADAL" clId="{9B400427-F6CE-4AEB-B43A-2367418193E1}" dt="2025-02-28T23:11:30.939" v="2497" actId="14100"/>
          <ac:picMkLst>
            <pc:docMk/>
            <pc:sldMk cId="4255365434" sldId="263"/>
            <ac:picMk id="6" creationId="{CC358D67-1711-3E78-9925-A8C6256D2933}"/>
          </ac:picMkLst>
        </pc:picChg>
      </pc:sldChg>
      <pc:sldChg chg="addSp delSp modSp add mod">
        <pc:chgData name="Mayeux, Holly" userId="d9202c7e-afc4-4ae9-b454-48887bc68a17" providerId="ADAL" clId="{9B400427-F6CE-4AEB-B43A-2367418193E1}" dt="2025-02-28T23:15:11.632" v="2561" actId="13926"/>
        <pc:sldMkLst>
          <pc:docMk/>
          <pc:sldMk cId="1931274572" sldId="264"/>
        </pc:sldMkLst>
        <pc:spChg chg="mod">
          <ac:chgData name="Mayeux, Holly" userId="d9202c7e-afc4-4ae9-b454-48887bc68a17" providerId="ADAL" clId="{9B400427-F6CE-4AEB-B43A-2367418193E1}" dt="2025-02-28T23:12:53.190" v="2542" actId="20577"/>
          <ac:spMkLst>
            <pc:docMk/>
            <pc:sldMk cId="1931274572" sldId="264"/>
            <ac:spMk id="2" creationId="{2CBC6071-87A1-F381-1312-5EF811D21711}"/>
          </ac:spMkLst>
        </pc:spChg>
        <pc:graphicFrameChg chg="add mod modGraphic">
          <ac:chgData name="Mayeux, Holly" userId="d9202c7e-afc4-4ae9-b454-48887bc68a17" providerId="ADAL" clId="{9B400427-F6CE-4AEB-B43A-2367418193E1}" dt="2025-02-28T23:15:11.632" v="2561" actId="13926"/>
          <ac:graphicFrameMkLst>
            <pc:docMk/>
            <pc:sldMk cId="1931274572" sldId="264"/>
            <ac:graphicFrameMk id="4" creationId="{0109BBE4-C3B5-ED17-4036-20AA17233C51}"/>
          </ac:graphicFrameMkLst>
        </pc:graphicFrameChg>
        <pc:graphicFrameChg chg="del modGraphic">
          <ac:chgData name="Mayeux, Holly" userId="d9202c7e-afc4-4ae9-b454-48887bc68a17" providerId="ADAL" clId="{9B400427-F6CE-4AEB-B43A-2367418193E1}" dt="2025-02-28T23:13:28.405" v="2545" actId="478"/>
          <ac:graphicFrameMkLst>
            <pc:docMk/>
            <pc:sldMk cId="1931274572" sldId="264"/>
            <ac:graphicFrameMk id="7" creationId="{B83C232C-F209-A95C-D23C-E9ABE656D905}"/>
          </ac:graphicFrameMkLst>
        </pc:graphicFrameChg>
        <pc:picChg chg="mod">
          <ac:chgData name="Mayeux, Holly" userId="d9202c7e-afc4-4ae9-b454-48887bc68a17" providerId="ADAL" clId="{9B400427-F6CE-4AEB-B43A-2367418193E1}" dt="2025-02-28T23:14:13.261" v="2556" actId="14100"/>
          <ac:picMkLst>
            <pc:docMk/>
            <pc:sldMk cId="1931274572" sldId="264"/>
            <ac:picMk id="6" creationId="{CC358D67-1711-3E78-9925-A8C6256D293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merihealthcaritas-my.sharepoint.com/personal/hmayeux_amerihealthcaritasla_com/Documents/Copy%20of%20LSU%20Student%20Data_HIV_BH_SDOH_V2%20EDITING%20NOW%20HM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Percentage of HIV positive ACLA members who are Suppressed, Unsuppressed, and Unknown in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BDF-4407-B7C5-208F9C7E05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BDF-4407-B7C5-208F9C7E05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BDF-4407-B7C5-208F9C7E059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 Data'!$BT$2:$BV$2</c:f>
              <c:strCache>
                <c:ptCount val="3"/>
                <c:pt idx="0">
                  <c:v>Percent Unknown (No viral load in YTD)</c:v>
                </c:pt>
                <c:pt idx="1">
                  <c:v>Percent Suppressed</c:v>
                </c:pt>
                <c:pt idx="2">
                  <c:v>Percent Unsuppressed</c:v>
                </c:pt>
              </c:strCache>
            </c:strRef>
          </c:cat>
          <c:val>
            <c:numRef>
              <c:f>'2023 Data'!$BT$3:$BV$3</c:f>
              <c:numCache>
                <c:formatCode>0.00%</c:formatCode>
                <c:ptCount val="3"/>
                <c:pt idx="0">
                  <c:v>0.18857142857142858</c:v>
                </c:pt>
                <c:pt idx="1">
                  <c:v>0.68571428571428572</c:v>
                </c:pt>
                <c:pt idx="2">
                  <c:v>0.12571428571428572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DF-4407-B7C5-208F9C7E05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Breakdown of HIV viral load suppression by 2024 housing designation on social determinates of health questionairre (Unknowns excluded)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FD-42E6-B026-0981E5A77F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FD-42E6-B026-0981E5A77F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FD-42E6-B026-0981E5A77F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FD-42E6-B026-0981E5A77F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FD-42E6-B026-0981E5A77F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FD-42E6-B026-0981E5A77F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Data'!$DA$5:$DA$10</c:f>
              <c:strCache>
                <c:ptCount val="6"/>
                <c:pt idx="0">
                  <c:v>Suppressed + Stable</c:v>
                </c:pt>
                <c:pt idx="1">
                  <c:v>Unsuppressed + Stable</c:v>
                </c:pt>
                <c:pt idx="2">
                  <c:v>Suppressed + Vulnerable</c:v>
                </c:pt>
                <c:pt idx="3">
                  <c:v>Unsuppressed + Vulnerable</c:v>
                </c:pt>
                <c:pt idx="4">
                  <c:v>Suppressed + Crisis</c:v>
                </c:pt>
                <c:pt idx="5">
                  <c:v>Unsuppressed + Crisis</c:v>
                </c:pt>
              </c:strCache>
            </c:strRef>
          </c:cat>
          <c:val>
            <c:numRef>
              <c:f>'2024 Data'!$DB$5:$DB$10</c:f>
              <c:numCache>
                <c:formatCode>General</c:formatCode>
                <c:ptCount val="6"/>
                <c:pt idx="0">
                  <c:v>148</c:v>
                </c:pt>
                <c:pt idx="1">
                  <c:v>15</c:v>
                </c:pt>
                <c:pt idx="2">
                  <c:v>24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FD-42E6-B026-0981E5A77F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Percentage of Known HIV positive ACLA members who are Suppressed and Unsuppressed in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CF-40B8-AF5F-D556DAE206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CF-40B8-AF5F-D556DAE2060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 Data'!$BQ$9:$BR$9</c:f>
              <c:strCache>
                <c:ptCount val="2"/>
                <c:pt idx="0">
                  <c:v>Percent of patients engaged in care who are suppressed</c:v>
                </c:pt>
                <c:pt idx="1">
                  <c:v>Percent of patients engaged in care who are not suppressed</c:v>
                </c:pt>
              </c:strCache>
            </c:strRef>
          </c:cat>
          <c:val>
            <c:numRef>
              <c:f>'2023 Data'!$BQ$10:$BR$10</c:f>
              <c:numCache>
                <c:formatCode>General</c:formatCode>
                <c:ptCount val="2"/>
                <c:pt idx="0">
                  <c:v>0.84507042253521125</c:v>
                </c:pt>
                <c:pt idx="1">
                  <c:v>0.15492957746478875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CF-40B8-AF5F-D556DAE206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HIV positive ACLA members who are Suppressed, Unsuppressed, and Unknown in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91-4C65-885B-4461F2C7BE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91-4C65-885B-4461F2C7BE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91-4C65-885B-4461F2C7BE6F}"/>
              </c:ext>
            </c:extLst>
          </c:dPt>
          <c:dLbls>
            <c:dLbl>
              <c:idx val="0"/>
              <c:layout>
                <c:manualLayout>
                  <c:x val="-4.6917104111986054E-2"/>
                  <c:y val="0.104378827646544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1-4C65-885B-4461F2C7BE6F}"/>
                </c:ext>
              </c:extLst>
            </c:dLbl>
            <c:dLbl>
              <c:idx val="2"/>
              <c:layout>
                <c:manualLayout>
                  <c:x val="6.0370734908136485E-2"/>
                  <c:y val="0.105437809857101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1-4C65-885B-4461F2C7BE6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Data'!$AN$2:$AP$2</c:f>
              <c:strCache>
                <c:ptCount val="3"/>
                <c:pt idx="0">
                  <c:v>Percent Unknown (No viral load in YTD)</c:v>
                </c:pt>
                <c:pt idx="1">
                  <c:v>Percent Suppressed</c:v>
                </c:pt>
                <c:pt idx="2">
                  <c:v>Percent Unsuppressed</c:v>
                </c:pt>
              </c:strCache>
            </c:strRef>
          </c:cat>
          <c:val>
            <c:numRef>
              <c:f>'2024 Data'!$AN$3:$AP$3</c:f>
              <c:numCache>
                <c:formatCode>0.00%</c:formatCode>
                <c:ptCount val="3"/>
                <c:pt idx="0">
                  <c:v>0.11862835959221502</c:v>
                </c:pt>
                <c:pt idx="1">
                  <c:v>0.74328081556997216</c:v>
                </c:pt>
                <c:pt idx="2">
                  <c:v>0.13809082483781279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91-4C65-885B-4461F2C7BE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Percentage of Known HIV positive ACLA members who are Suppressed and Unsuppressed in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sysClr val="windowText" lastClr="000000">
                  <a:lumMod val="75000"/>
                  <a:lumOff val="2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0-4DF4-927A-0E91862021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0-4DF4-927A-0E918620216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Data'!$AK$9:$AL$9</c:f>
              <c:strCache>
                <c:ptCount val="2"/>
                <c:pt idx="0">
                  <c:v>Percent of patients engaged in care who are suppressed</c:v>
                </c:pt>
                <c:pt idx="1">
                  <c:v>Percent of patients engaged in care who are not suppressed</c:v>
                </c:pt>
              </c:strCache>
            </c:strRef>
          </c:cat>
          <c:val>
            <c:numRef>
              <c:f>'2024 Data'!$AK$10:$AL$10</c:f>
              <c:numCache>
                <c:formatCode>General</c:formatCode>
                <c:ptCount val="2"/>
                <c:pt idx="0">
                  <c:v>0.843322818086225</c:v>
                </c:pt>
                <c:pt idx="1">
                  <c:v>0.156677181913775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0-4DF4-927A-0E91862021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</a:t>
            </a:r>
            <a:r>
              <a:rPr lang="en-US" baseline="0"/>
              <a:t> to </a:t>
            </a:r>
            <a:r>
              <a:rPr lang="en-US"/>
              <a:t>Year Trend of Suppressed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Sheet3!$AP$22</c:f>
              <c:strCache>
                <c:ptCount val="1"/>
                <c:pt idx="0">
                  <c:v>Region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Sheet3!$AP$23:$AP$24</c:f>
              <c:numCache>
                <c:formatCode>General</c:formatCode>
                <c:ptCount val="2"/>
                <c:pt idx="0">
                  <c:v>244</c:v>
                </c:pt>
                <c:pt idx="1">
                  <c:v>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F1-40BB-8454-2707946B673C}"/>
            </c:ext>
          </c:extLst>
        </c:ser>
        <c:ser>
          <c:idx val="1"/>
          <c:order val="1"/>
          <c:tx>
            <c:strRef>
              <c:f>Sheet3!$AQ$22</c:f>
              <c:strCache>
                <c:ptCount val="1"/>
                <c:pt idx="0">
                  <c:v>Region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Sheet3!$AQ$23:$AQ$24</c:f>
              <c:numCache>
                <c:formatCode>General</c:formatCode>
                <c:ptCount val="2"/>
                <c:pt idx="0">
                  <c:v>128</c:v>
                </c:pt>
                <c:pt idx="1">
                  <c:v>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F1-40BB-8454-2707946B673C}"/>
            </c:ext>
          </c:extLst>
        </c:ser>
        <c:ser>
          <c:idx val="2"/>
          <c:order val="2"/>
          <c:tx>
            <c:strRef>
              <c:f>Sheet3!$AR$22</c:f>
              <c:strCache>
                <c:ptCount val="1"/>
                <c:pt idx="0">
                  <c:v>Region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Sheet3!$AR$23:$AR$24</c:f>
              <c:numCache>
                <c:formatCode>General</c:formatCode>
                <c:ptCount val="2"/>
                <c:pt idx="0">
                  <c:v>36</c:v>
                </c:pt>
                <c:pt idx="1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F1-40BB-8454-2707946B673C}"/>
            </c:ext>
          </c:extLst>
        </c:ser>
        <c:ser>
          <c:idx val="3"/>
          <c:order val="3"/>
          <c:tx>
            <c:strRef>
              <c:f>Sheet3!$AS$22</c:f>
              <c:strCache>
                <c:ptCount val="1"/>
                <c:pt idx="0">
                  <c:v>Region 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Sheet3!$AS$23:$AS$24</c:f>
              <c:numCache>
                <c:formatCode>General</c:formatCode>
                <c:ptCount val="2"/>
                <c:pt idx="0">
                  <c:v>58</c:v>
                </c:pt>
                <c:pt idx="1">
                  <c:v>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F1-40BB-8454-2707946B673C}"/>
            </c:ext>
          </c:extLst>
        </c:ser>
        <c:ser>
          <c:idx val="4"/>
          <c:order val="4"/>
          <c:tx>
            <c:strRef>
              <c:f>Sheet3!$AT$22</c:f>
              <c:strCache>
                <c:ptCount val="1"/>
                <c:pt idx="0">
                  <c:v>Region 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Sheet3!$AT$23:$AT$24</c:f>
              <c:numCache>
                <c:formatCode>General</c:formatCode>
                <c:ptCount val="2"/>
                <c:pt idx="0">
                  <c:v>24</c:v>
                </c:pt>
                <c:pt idx="1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BF1-40BB-8454-2707946B673C}"/>
            </c:ext>
          </c:extLst>
        </c:ser>
        <c:ser>
          <c:idx val="5"/>
          <c:order val="5"/>
          <c:tx>
            <c:strRef>
              <c:f>Sheet3!$AU$22</c:f>
              <c:strCache>
                <c:ptCount val="1"/>
                <c:pt idx="0">
                  <c:v>Region 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Sheet3!$AU$23:$AU$24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BF1-40BB-8454-2707946B673C}"/>
            </c:ext>
          </c:extLst>
        </c:ser>
        <c:ser>
          <c:idx val="6"/>
          <c:order val="6"/>
          <c:tx>
            <c:strRef>
              <c:f>Sheet3!$AV$22</c:f>
              <c:strCache>
                <c:ptCount val="1"/>
                <c:pt idx="0">
                  <c:v>Region 7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Sheet3!$AV$23:$AV$24</c:f>
              <c:numCache>
                <c:formatCode>General</c:formatCode>
                <c:ptCount val="2"/>
                <c:pt idx="0">
                  <c:v>84</c:v>
                </c:pt>
                <c:pt idx="1">
                  <c:v>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BF1-40BB-8454-2707946B673C}"/>
            </c:ext>
          </c:extLst>
        </c:ser>
        <c:ser>
          <c:idx val="7"/>
          <c:order val="7"/>
          <c:tx>
            <c:strRef>
              <c:f>Sheet3!$AW$22</c:f>
              <c:strCache>
                <c:ptCount val="1"/>
                <c:pt idx="0">
                  <c:v>Region 8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Sheet3!$AW$23:$AW$24</c:f>
              <c:numCache>
                <c:formatCode>General</c:formatCode>
                <c:ptCount val="2"/>
                <c:pt idx="0">
                  <c:v>39</c:v>
                </c:pt>
                <c:pt idx="1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BF1-40BB-8454-2707946B673C}"/>
            </c:ext>
          </c:extLst>
        </c:ser>
        <c:ser>
          <c:idx val="8"/>
          <c:order val="8"/>
          <c:tx>
            <c:strRef>
              <c:f>Sheet3!$AX$22</c:f>
              <c:strCache>
                <c:ptCount val="1"/>
                <c:pt idx="0">
                  <c:v>Region 9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Sheet3!$AX$23:$AX$24</c:f>
              <c:numCache>
                <c:formatCode>General</c:formatCode>
                <c:ptCount val="2"/>
                <c:pt idx="0">
                  <c:v>46</c:v>
                </c:pt>
                <c:pt idx="1">
                  <c:v>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ABF1-40BB-8454-2707946B673C}"/>
            </c:ext>
          </c:extLst>
        </c:ser>
        <c:ser>
          <c:idx val="9"/>
          <c:order val="9"/>
          <c:tx>
            <c:strRef>
              <c:f>Sheet3!$AY$22</c:f>
              <c:strCache>
                <c:ptCount val="1"/>
                <c:pt idx="0">
                  <c:v>Unknown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Sheet3!$AY$23:$AY$24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ABF1-40BB-8454-2707946B673C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1741689967"/>
        <c:axId val="1741686127"/>
      </c:scatterChart>
      <c:valAx>
        <c:axId val="17416899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2023</a:t>
                </a:r>
                <a:r>
                  <a:rPr lang="en-US" baseline="0"/>
                  <a:t> data vs 2024 data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1741686127"/>
        <c:crosses val="autoZero"/>
        <c:crossBetween val="midCat"/>
      </c:valAx>
      <c:valAx>
        <c:axId val="1741686127"/>
        <c:scaling>
          <c:orientation val="minMax"/>
          <c:max val="300"/>
          <c:min val="7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Suppressed</a:t>
                </a:r>
                <a:r>
                  <a:rPr lang="en-US" baseline="0"/>
                  <a:t> patients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689967"/>
        <c:crosses val="autoZero"/>
        <c:crossBetween val="midCat"/>
        <c:majorUnit val="25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</a:t>
            </a:r>
            <a:r>
              <a:rPr lang="en-US" baseline="0"/>
              <a:t> to </a:t>
            </a:r>
            <a:r>
              <a:rPr lang="en-US"/>
              <a:t>Year Trend of Suppressed Patients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Sheet3!$AP$22</c:f>
              <c:strCache>
                <c:ptCount val="1"/>
                <c:pt idx="0">
                  <c:v>Region 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Sheet3!$AP$23:$AP$24</c:f>
              <c:numCache>
                <c:formatCode>General</c:formatCode>
                <c:ptCount val="2"/>
                <c:pt idx="0">
                  <c:v>244</c:v>
                </c:pt>
                <c:pt idx="1">
                  <c:v>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2C-44D9-AE5C-9B32720161DD}"/>
            </c:ext>
          </c:extLst>
        </c:ser>
        <c:ser>
          <c:idx val="1"/>
          <c:order val="1"/>
          <c:tx>
            <c:strRef>
              <c:f>Sheet3!$AQ$22</c:f>
              <c:strCache>
                <c:ptCount val="1"/>
                <c:pt idx="0">
                  <c:v>Region 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Sheet3!$AQ$23:$AQ$24</c:f>
              <c:numCache>
                <c:formatCode>General</c:formatCode>
                <c:ptCount val="2"/>
                <c:pt idx="0">
                  <c:v>128</c:v>
                </c:pt>
                <c:pt idx="1">
                  <c:v>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2C-44D9-AE5C-9B32720161DD}"/>
            </c:ext>
          </c:extLst>
        </c:ser>
        <c:ser>
          <c:idx val="2"/>
          <c:order val="2"/>
          <c:tx>
            <c:strRef>
              <c:f>Sheet3!$AR$22</c:f>
              <c:strCache>
                <c:ptCount val="1"/>
                <c:pt idx="0">
                  <c:v>Region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Sheet3!$AR$23:$AR$24</c:f>
              <c:numCache>
                <c:formatCode>General</c:formatCode>
                <c:ptCount val="2"/>
                <c:pt idx="0">
                  <c:v>36</c:v>
                </c:pt>
                <c:pt idx="1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F2C-44D9-AE5C-9B32720161DD}"/>
            </c:ext>
          </c:extLst>
        </c:ser>
        <c:ser>
          <c:idx val="3"/>
          <c:order val="3"/>
          <c:tx>
            <c:strRef>
              <c:f>Sheet3!$AS$22</c:f>
              <c:strCache>
                <c:ptCount val="1"/>
                <c:pt idx="0">
                  <c:v>Region 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Sheet3!$AS$23:$AS$24</c:f>
              <c:numCache>
                <c:formatCode>General</c:formatCode>
                <c:ptCount val="2"/>
                <c:pt idx="0">
                  <c:v>58</c:v>
                </c:pt>
                <c:pt idx="1">
                  <c:v>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F2C-44D9-AE5C-9B32720161DD}"/>
            </c:ext>
          </c:extLst>
        </c:ser>
        <c:ser>
          <c:idx val="4"/>
          <c:order val="4"/>
          <c:tx>
            <c:strRef>
              <c:f>Sheet3!$AT$22</c:f>
              <c:strCache>
                <c:ptCount val="1"/>
                <c:pt idx="0">
                  <c:v>Region 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Sheet3!$AT$23:$AT$24</c:f>
              <c:numCache>
                <c:formatCode>General</c:formatCode>
                <c:ptCount val="2"/>
                <c:pt idx="0">
                  <c:v>24</c:v>
                </c:pt>
                <c:pt idx="1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F2C-44D9-AE5C-9B32720161DD}"/>
            </c:ext>
          </c:extLst>
        </c:ser>
        <c:ser>
          <c:idx val="5"/>
          <c:order val="5"/>
          <c:tx>
            <c:strRef>
              <c:f>Sheet3!$AU$22</c:f>
              <c:strCache>
                <c:ptCount val="1"/>
                <c:pt idx="0">
                  <c:v>Region 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Sheet3!$AU$23:$AU$24</c:f>
              <c:numCache>
                <c:formatCode>General</c:formatCode>
                <c:ptCount val="2"/>
                <c:pt idx="0">
                  <c:v>43</c:v>
                </c:pt>
                <c:pt idx="1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F2C-44D9-AE5C-9B32720161DD}"/>
            </c:ext>
          </c:extLst>
        </c:ser>
        <c:ser>
          <c:idx val="6"/>
          <c:order val="6"/>
          <c:tx>
            <c:strRef>
              <c:f>Sheet3!$AV$22</c:f>
              <c:strCache>
                <c:ptCount val="1"/>
                <c:pt idx="0">
                  <c:v>Region 7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Sheet3!$AV$23:$AV$24</c:f>
              <c:numCache>
                <c:formatCode>General</c:formatCode>
                <c:ptCount val="2"/>
                <c:pt idx="0">
                  <c:v>84</c:v>
                </c:pt>
                <c:pt idx="1">
                  <c:v>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F2C-44D9-AE5C-9B32720161DD}"/>
            </c:ext>
          </c:extLst>
        </c:ser>
        <c:ser>
          <c:idx val="7"/>
          <c:order val="7"/>
          <c:tx>
            <c:strRef>
              <c:f>Sheet3!$AW$22</c:f>
              <c:strCache>
                <c:ptCount val="1"/>
                <c:pt idx="0">
                  <c:v>Region 8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Sheet3!$AW$23:$AW$24</c:f>
              <c:numCache>
                <c:formatCode>General</c:formatCode>
                <c:ptCount val="2"/>
                <c:pt idx="0">
                  <c:v>39</c:v>
                </c:pt>
                <c:pt idx="1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F2C-44D9-AE5C-9B32720161DD}"/>
            </c:ext>
          </c:extLst>
        </c:ser>
        <c:ser>
          <c:idx val="8"/>
          <c:order val="8"/>
          <c:tx>
            <c:strRef>
              <c:f>Sheet3!$AX$22</c:f>
              <c:strCache>
                <c:ptCount val="1"/>
                <c:pt idx="0">
                  <c:v>Region 9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Sheet3!$AX$23:$AX$24</c:f>
              <c:numCache>
                <c:formatCode>General</c:formatCode>
                <c:ptCount val="2"/>
                <c:pt idx="0">
                  <c:v>46</c:v>
                </c:pt>
                <c:pt idx="1">
                  <c:v>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F2C-44D9-AE5C-9B32720161DD}"/>
            </c:ext>
          </c:extLst>
        </c:ser>
        <c:ser>
          <c:idx val="9"/>
          <c:order val="9"/>
          <c:tx>
            <c:strRef>
              <c:f>Sheet3!$AY$22</c:f>
              <c:strCache>
                <c:ptCount val="1"/>
                <c:pt idx="0">
                  <c:v>Unknown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Sheet3!$AO$23:$AO$24</c:f>
              <c:strCache>
                <c:ptCount val="2"/>
                <c:pt idx="0">
                  <c:v>Number Suppressed 2023</c:v>
                </c:pt>
                <c:pt idx="1">
                  <c:v>Number Suppressed 2024</c:v>
                </c:pt>
              </c:strCache>
            </c:strRef>
          </c:xVal>
          <c:yVal>
            <c:numRef>
              <c:f>Sheet3!$AY$23:$AY$24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F2C-44D9-AE5C-9B32720161D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1741689967"/>
        <c:axId val="1741686127"/>
      </c:scatterChart>
      <c:valAx>
        <c:axId val="174168996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2023</a:t>
                </a:r>
                <a:r>
                  <a:rPr lang="en-US" baseline="0"/>
                  <a:t> data vs 2024 data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1741686127"/>
        <c:crosses val="autoZero"/>
        <c:crossBetween val="midCat"/>
      </c:valAx>
      <c:valAx>
        <c:axId val="1741686127"/>
        <c:scaling>
          <c:orientation val="minMax"/>
          <c:max val="7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Suppressed</a:t>
                </a:r>
                <a:r>
                  <a:rPr lang="en-US" baseline="0"/>
                  <a:t> patients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689967"/>
        <c:crosses val="autoZero"/>
        <c:crossBetween val="midCat"/>
        <c:majorUnit val="25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PCP, BH, ID, and Total Provider Visits in 2024 in Patients with a Suppressed (&lt;200) and Non-Suppressed (&gt;200) HIV Viral Load </a:t>
            </a:r>
          </a:p>
          <a:p>
            <a:pPr>
              <a:defRPr/>
            </a:pPr>
            <a:r>
              <a:rPr lang="en-US" dirty="0"/>
              <a:t>(Unknown Excluded)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'2024 Data'!$BS$6</c:f>
              <c:strCache>
                <c:ptCount val="1"/>
                <c:pt idx="0">
                  <c:v>Not Supressed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Data'!$BT$5:$BW$5</c:f>
              <c:strCache>
                <c:ptCount val="4"/>
                <c:pt idx="0">
                  <c:v>Avg PCP</c:v>
                </c:pt>
                <c:pt idx="1">
                  <c:v>Avg BH </c:v>
                </c:pt>
                <c:pt idx="2">
                  <c:v>Avg ID</c:v>
                </c:pt>
                <c:pt idx="3">
                  <c:v>Avg TOTAL</c:v>
                </c:pt>
              </c:strCache>
            </c:strRef>
          </c:cat>
          <c:val>
            <c:numRef>
              <c:f>'2024 Data'!$BT$6:$BW$6</c:f>
              <c:numCache>
                <c:formatCode>0.00</c:formatCode>
                <c:ptCount val="4"/>
                <c:pt idx="0">
                  <c:v>1.7986577181208054</c:v>
                </c:pt>
                <c:pt idx="1">
                  <c:v>1.7785234899328859</c:v>
                </c:pt>
                <c:pt idx="2">
                  <c:v>0.99328859060402686</c:v>
                </c:pt>
                <c:pt idx="3">
                  <c:v>4.5704697986577179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B-4C93-ABB4-C963C6715648}"/>
            </c:ext>
          </c:extLst>
        </c:ser>
        <c:ser>
          <c:idx val="1"/>
          <c:order val="1"/>
          <c:tx>
            <c:strRef>
              <c:f>'2024 Data'!$BS$7</c:f>
              <c:strCache>
                <c:ptCount val="1"/>
                <c:pt idx="0">
                  <c:v>Supressed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 Data'!$BT$5:$BW$5</c:f>
              <c:strCache>
                <c:ptCount val="4"/>
                <c:pt idx="0">
                  <c:v>Avg PCP</c:v>
                </c:pt>
                <c:pt idx="1">
                  <c:v>Avg BH </c:v>
                </c:pt>
                <c:pt idx="2">
                  <c:v>Avg ID</c:v>
                </c:pt>
                <c:pt idx="3">
                  <c:v>Avg TOTAL</c:v>
                </c:pt>
              </c:strCache>
            </c:strRef>
          </c:cat>
          <c:val>
            <c:numRef>
              <c:f>'2024 Data'!$BT$7:$BW$7</c:f>
              <c:numCache>
                <c:formatCode>0.00</c:formatCode>
                <c:ptCount val="4"/>
                <c:pt idx="0">
                  <c:v>2.4937655860349128</c:v>
                </c:pt>
                <c:pt idx="1">
                  <c:v>1.3927680798004987</c:v>
                </c:pt>
                <c:pt idx="2">
                  <c:v>0.85536159600997508</c:v>
                </c:pt>
                <c:pt idx="3">
                  <c:v>4.7418952618453867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B-4C93-ABB4-C963C67156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4441776"/>
        <c:axId val="954443216"/>
      </c:barChart>
      <c:catAx>
        <c:axId val="954441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Visits</a:t>
                </a:r>
                <a:r>
                  <a:rPr lang="en-US" baseline="0"/>
                  <a:t> grouped by type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43216"/>
        <c:crosses val="autoZero"/>
        <c:auto val="1"/>
        <c:lblAlgn val="ctr"/>
        <c:lblOffset val="100"/>
        <c:noMultiLvlLbl val="0"/>
      </c:catAx>
      <c:valAx>
        <c:axId val="95444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visits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4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PCP, BH, ID, and Total Provider Visits in 2023 in Patients with a Suppressed (&lt;200) and Non-Suppressed (&gt;200) HIV Viral Load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'2023 Data'!$BF$6</c:f>
              <c:strCache>
                <c:ptCount val="1"/>
                <c:pt idx="0">
                  <c:v>Not Supressed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 Data'!$BG$5:$BJ$5</c:f>
              <c:strCache>
                <c:ptCount val="4"/>
                <c:pt idx="0">
                  <c:v>Avg PCP</c:v>
                </c:pt>
                <c:pt idx="1">
                  <c:v>Avg BH </c:v>
                </c:pt>
                <c:pt idx="2">
                  <c:v>Avg ID</c:v>
                </c:pt>
                <c:pt idx="3">
                  <c:v>Avg TOTAL</c:v>
                </c:pt>
              </c:strCache>
            </c:strRef>
          </c:cat>
          <c:val>
            <c:numRef>
              <c:f>'2023 Data'!$BG$6:$BJ$6</c:f>
              <c:numCache>
                <c:formatCode>0.00</c:formatCode>
                <c:ptCount val="4"/>
                <c:pt idx="0">
                  <c:v>1.9848484848484849</c:v>
                </c:pt>
                <c:pt idx="1">
                  <c:v>1.5833333333333333</c:v>
                </c:pt>
                <c:pt idx="2">
                  <c:v>0.6742424242424242</c:v>
                </c:pt>
                <c:pt idx="3">
                  <c:v>4.2424242424242422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D-4A5A-9379-84A177D49EC2}"/>
            </c:ext>
          </c:extLst>
        </c:ser>
        <c:ser>
          <c:idx val="1"/>
          <c:order val="1"/>
          <c:tx>
            <c:strRef>
              <c:f>'2023 Data'!$BF$7</c:f>
              <c:strCache>
                <c:ptCount val="1"/>
                <c:pt idx="0">
                  <c:v>Supressed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'2023 Data'!$BG$5:$BJ$5</c:f>
              <c:strCache>
                <c:ptCount val="4"/>
                <c:pt idx="0">
                  <c:v>Avg PCP</c:v>
                </c:pt>
                <c:pt idx="1">
                  <c:v>Avg BH </c:v>
                </c:pt>
                <c:pt idx="2">
                  <c:v>Avg ID</c:v>
                </c:pt>
                <c:pt idx="3">
                  <c:v>Avg TOTAL</c:v>
                </c:pt>
              </c:strCache>
            </c:strRef>
          </c:cat>
          <c:val>
            <c:numRef>
              <c:f>'2023 Data'!$BG$7:$BJ$7</c:f>
              <c:numCache>
                <c:formatCode>0.00</c:formatCode>
                <c:ptCount val="4"/>
                <c:pt idx="0">
                  <c:v>2.4597222222222221</c:v>
                </c:pt>
                <c:pt idx="1">
                  <c:v>1.5055555555555555</c:v>
                </c:pt>
                <c:pt idx="2">
                  <c:v>1.0249999999999999</c:v>
                </c:pt>
                <c:pt idx="3">
                  <c:v>4.990277777777778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D-4A5A-9379-84A177D49E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0732224"/>
        <c:axId val="560731264"/>
      </c:barChart>
      <c:catAx>
        <c:axId val="560732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Visits</a:t>
                </a:r>
                <a:r>
                  <a:rPr lang="en-US" baseline="0"/>
                  <a:t> grouped by type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731264"/>
        <c:crosses val="autoZero"/>
        <c:auto val="1"/>
        <c:lblAlgn val="ctr"/>
        <c:lblOffset val="100"/>
        <c:noMultiLvlLbl val="0"/>
      </c:catAx>
      <c:valAx>
        <c:axId val="5607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Visits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7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Breakdown</a:t>
            </a:r>
            <a:r>
              <a:rPr lang="en-US" baseline="0"/>
              <a:t> of HIV viral load suppression by 2024 housing designation on social determinates of health questionairre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B-4307-A87F-30953E4071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B-4307-A87F-30953E4071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B-4307-A87F-30953E4071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B-4307-A87F-30953E4071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B-4307-A87F-30953E4071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B-4307-A87F-30953E4071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B-4307-A87F-30953E4071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B-4307-A87F-30953E4071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'2024 Data'!$DA$3:$DA$10</c:f>
              <c:strCache>
                <c:ptCount val="8"/>
                <c:pt idx="0">
                  <c:v>Suppressed + Unknown</c:v>
                </c:pt>
                <c:pt idx="1">
                  <c:v>Unsuppressed + Unknown</c:v>
                </c:pt>
                <c:pt idx="2">
                  <c:v>Suppressed + Stable</c:v>
                </c:pt>
                <c:pt idx="3">
                  <c:v>Unsuppressed + Stable</c:v>
                </c:pt>
                <c:pt idx="4">
                  <c:v>Suppressed + Vulnerable</c:v>
                </c:pt>
                <c:pt idx="5">
                  <c:v>Unsuppressed + Vulnerable</c:v>
                </c:pt>
                <c:pt idx="6">
                  <c:v>Suppressed + Crisis</c:v>
                </c:pt>
                <c:pt idx="7">
                  <c:v>Unsuppressed + Crisis</c:v>
                </c:pt>
              </c:strCache>
            </c:strRef>
          </c:cat>
          <c:val>
            <c:numRef>
              <c:f>'2024 Data'!$DB$3:$DB$10</c:f>
              <c:numCache>
                <c:formatCode>General</c:formatCode>
                <c:ptCount val="8"/>
                <c:pt idx="0">
                  <c:v>627</c:v>
                </c:pt>
                <c:pt idx="1">
                  <c:v>130</c:v>
                </c:pt>
                <c:pt idx="2">
                  <c:v>148</c:v>
                </c:pt>
                <c:pt idx="3">
                  <c:v>15</c:v>
                </c:pt>
                <c:pt idx="4">
                  <c:v>24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7B-4307-A87F-30953E407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6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2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5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vinfo.nih.gov/understanding-hiv/fact-sheets" TargetMode="External"/><Relationship Id="rId2" Type="http://schemas.openxmlformats.org/officeDocument/2006/relationships/hyperlink" Target="https://ldh.la.gov/assets/oph/HIVSTD/HIV_Syphilis_Quarterly_Reports/Third-Quarter-2024-HIV-and-Syphilis-Re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29719990" TargetMode="External"/><Relationship Id="rId4" Type="http://schemas.openxmlformats.org/officeDocument/2006/relationships/hyperlink" Target="https://pubmed.ncbi.nlm.nih.gov/2958484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572980-FB84-8C29-1FAC-FAC5ECE2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nk and blue clouds">
            <a:extLst>
              <a:ext uri="{FF2B5EF4-FFF2-40B4-BE49-F238E27FC236}">
                <a16:creationId xmlns:a16="http://schemas.microsoft.com/office/drawing/2014/main" id="{E74C0087-10B9-2B9B-7063-7535AF28B8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412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3F83D-8FA3-7101-94CE-9B24C9BA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66" y="1482602"/>
            <a:ext cx="11436439" cy="223626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Improving HIV Viral Load Suppression rates for AmeriHealth Caritas Louisiana Members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307FE-F9F3-4215-7F07-688B9F28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793937"/>
            <a:ext cx="7588155" cy="273565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Holly Mayeux</a:t>
            </a:r>
          </a:p>
          <a:p>
            <a:r>
              <a:rPr lang="en-US" sz="2200" dirty="0">
                <a:solidFill>
                  <a:srgbClr val="FFFFFF"/>
                </a:solidFill>
              </a:rPr>
              <a:t>LSU Health Sciences Center, New Orleans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School of Medicine Class of 2025</a:t>
            </a:r>
          </a:p>
          <a:p>
            <a:r>
              <a:rPr lang="en-US" sz="2200" dirty="0">
                <a:solidFill>
                  <a:srgbClr val="FFFFFF"/>
                </a:solidFill>
              </a:rPr>
              <a:t>AmeriHealth Caritas Louisiana Medical Intern</a:t>
            </a:r>
          </a:p>
          <a:p>
            <a:r>
              <a:rPr lang="en-US" sz="2200" dirty="0">
                <a:solidFill>
                  <a:srgbClr val="FFFFFF"/>
                </a:solidFill>
              </a:rPr>
              <a:t>March 5</a:t>
            </a:r>
            <a:r>
              <a:rPr lang="en-US" sz="2200" baseline="30000" dirty="0">
                <a:solidFill>
                  <a:srgbClr val="FFFFFF"/>
                </a:solidFill>
              </a:rPr>
              <a:t>th</a:t>
            </a:r>
            <a:r>
              <a:rPr lang="en-US" sz="2200" dirty="0">
                <a:solidFill>
                  <a:srgbClr val="FFFFFF"/>
                </a:solidFill>
              </a:rPr>
              <a:t> 2025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2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9699"/>
            <a:ext cx="10653578" cy="1132258"/>
          </a:xfrm>
        </p:spPr>
        <p:txBody>
          <a:bodyPr/>
          <a:lstStyle/>
          <a:p>
            <a:pPr algn="ctr"/>
            <a:r>
              <a:rPr lang="en-US" dirty="0"/>
              <a:t>How does the number of provider visits effect suppression?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5531C4-0ACC-F567-FC36-92235F45B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419667"/>
              </p:ext>
            </p:extLst>
          </p:nvPr>
        </p:nvGraphicFramePr>
        <p:xfrm>
          <a:off x="6284890" y="2717442"/>
          <a:ext cx="5907110" cy="414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E6BBB1-A61B-21EB-CE4D-DC18642C4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350465"/>
              </p:ext>
            </p:extLst>
          </p:nvPr>
        </p:nvGraphicFramePr>
        <p:xfrm>
          <a:off x="0" y="2717442"/>
          <a:ext cx="5907110" cy="42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05BE198-69E0-0B8F-B421-DB73449A4A30}"/>
              </a:ext>
            </a:extLst>
          </p:cNvPr>
          <p:cNvSpPr txBox="1"/>
          <p:nvPr/>
        </p:nvSpPr>
        <p:spPr>
          <a:xfrm>
            <a:off x="991673" y="1867437"/>
            <a:ext cx="839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worth noting that none of these differences are statistically significant. All P-values were above an alpha of 0.05</a:t>
            </a:r>
          </a:p>
        </p:txBody>
      </p:sp>
    </p:spTree>
    <p:extLst>
      <p:ext uri="{BB962C8B-B14F-4D97-AF65-F5344CB8AC3E}">
        <p14:creationId xmlns:p14="http://schemas.microsoft.com/office/powerpoint/2010/main" val="25399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9699"/>
            <a:ext cx="10653578" cy="1132258"/>
          </a:xfrm>
        </p:spPr>
        <p:txBody>
          <a:bodyPr/>
          <a:lstStyle/>
          <a:p>
            <a:pPr algn="ctr"/>
            <a:r>
              <a:rPr lang="en-US" dirty="0"/>
              <a:t>How does housing status effect suppression?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141A5EF-1493-5ED4-25B8-8375FC8210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145380"/>
              </p:ext>
            </p:extLst>
          </p:nvPr>
        </p:nvGraphicFramePr>
        <p:xfrm>
          <a:off x="150184" y="2981127"/>
          <a:ext cx="5102300" cy="370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75644B-FF71-CF64-F4E2-D6655A726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586218"/>
              </p:ext>
            </p:extLst>
          </p:nvPr>
        </p:nvGraphicFramePr>
        <p:xfrm>
          <a:off x="6485860" y="2981126"/>
          <a:ext cx="4915565" cy="36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64C0D0-FEAD-87D8-521B-380372A5A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88340"/>
              </p:ext>
            </p:extLst>
          </p:nvPr>
        </p:nvGraphicFramePr>
        <p:xfrm>
          <a:off x="4166966" y="3668232"/>
          <a:ext cx="3126969" cy="2001448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1770183">
                  <a:extLst>
                    <a:ext uri="{9D8B030D-6E8A-4147-A177-3AD203B41FA5}">
                      <a16:colId xmlns:a16="http://schemas.microsoft.com/office/drawing/2014/main" val="4056451362"/>
                    </a:ext>
                  </a:extLst>
                </a:gridCol>
                <a:gridCol w="678393">
                  <a:extLst>
                    <a:ext uri="{9D8B030D-6E8A-4147-A177-3AD203B41FA5}">
                      <a16:colId xmlns:a16="http://schemas.microsoft.com/office/drawing/2014/main" val="667296543"/>
                    </a:ext>
                  </a:extLst>
                </a:gridCol>
                <a:gridCol w="678393">
                  <a:extLst>
                    <a:ext uri="{9D8B030D-6E8A-4147-A177-3AD203B41FA5}">
                      <a16:colId xmlns:a16="http://schemas.microsoft.com/office/drawing/2014/main" val="1295255622"/>
                    </a:ext>
                  </a:extLst>
                </a:gridCol>
              </a:tblGrid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 + 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65.93%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7019005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Unsuppressed + 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13.67%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175181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 + Stable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15.56%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164506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Unsuppressed + Stable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1.58%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214486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 + Vulnerable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2.52%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103307"/>
                  </a:ext>
                </a:extLst>
              </a:tr>
              <a:tr h="410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Unsuppressed + Vulnerable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352397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 + Crisis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0.32%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906058"/>
                  </a:ext>
                </a:extLst>
              </a:tr>
              <a:tr h="22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Unsuppressed + Crisis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3421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3B47EF-2EE1-D5B4-5853-3307401088AD}"/>
              </a:ext>
            </a:extLst>
          </p:cNvPr>
          <p:cNvSpPr txBox="1"/>
          <p:nvPr/>
        </p:nvSpPr>
        <p:spPr>
          <a:xfrm>
            <a:off x="477448" y="1102852"/>
            <a:ext cx="6166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Only about 20.4% of members answered the questionnaire, of those members the vast majority were well suppressed. 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looked, and there was no correlation with provider visit numbers either.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may be good to do targeted outreach to the patients in the bottom 3 categories.</a:t>
            </a:r>
          </a:p>
        </p:txBody>
      </p:sp>
    </p:spTree>
    <p:extLst>
      <p:ext uri="{BB962C8B-B14F-4D97-AF65-F5344CB8AC3E}">
        <p14:creationId xmlns:p14="http://schemas.microsoft.com/office/powerpoint/2010/main" val="149975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37" y="3774334"/>
            <a:ext cx="5473261" cy="243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1, 7, and 2 &amp; 8 showed the most improvement from 2023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9 is doing excellent in 2024, and may be good to model from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98E86B-8714-4911-CAF8-9B4FED02189F}"/>
              </a:ext>
            </a:extLst>
          </p:cNvPr>
          <p:cNvSpPr txBox="1">
            <a:spLocks/>
          </p:cNvSpPr>
          <p:nvPr/>
        </p:nvSpPr>
        <p:spPr>
          <a:xfrm>
            <a:off x="602044" y="1342870"/>
            <a:ext cx="5493955" cy="243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Suppressed patients went from 68% to 74% from 2023 to 2024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Excluding unknowns Suppressed patients went from 85% to 84%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for 2025 is 85.13%, the target for 2024 was met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18870F-1D48-925F-ED3A-309944438F89}"/>
              </a:ext>
            </a:extLst>
          </p:cNvPr>
          <p:cNvSpPr txBox="1">
            <a:spLocks/>
          </p:cNvSpPr>
          <p:nvPr/>
        </p:nvSpPr>
        <p:spPr>
          <a:xfrm>
            <a:off x="6252564" y="1342869"/>
            <a:ext cx="5772857" cy="243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Frequency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frequency had no correlation to HIV viral load suppression across all categories including primary care, behavioral health, infectious disease, or combined. 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suggest that visit frequency should not be an improvement goal to reach the 2025 target</a:t>
            </a:r>
          </a:p>
          <a:p>
            <a:pPr marL="2286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E37755-76CA-6168-15CD-01A94D5A4AFF}"/>
              </a:ext>
            </a:extLst>
          </p:cNvPr>
          <p:cNvSpPr txBox="1">
            <a:spLocks/>
          </p:cNvSpPr>
          <p:nvPr/>
        </p:nvSpPr>
        <p:spPr>
          <a:xfrm>
            <a:off x="6252565" y="3429000"/>
            <a:ext cx="5772858" cy="2431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may affect HIV viral load suppression and visit frequency, but there was not enough quality data to make good conclusions.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one hand, however, very few of the HIV positive patients (~15) have ever been diagnosed with a substance use disorder of any kind.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3271FE-716B-C110-6FA9-143AC29B8229}"/>
              </a:ext>
            </a:extLst>
          </p:cNvPr>
          <p:cNvSpPr txBox="1">
            <a:spLocks/>
          </p:cNvSpPr>
          <p:nvPr/>
        </p:nvSpPr>
        <p:spPr>
          <a:xfrm>
            <a:off x="623931" y="5522436"/>
            <a:ext cx="9250793" cy="1335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20% of members answered their questionnaire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good to do targeted outreach to the members in vulnerable and crisis categories regardless of suppression status</a:t>
            </a:r>
          </a:p>
        </p:txBody>
      </p:sp>
    </p:spTree>
    <p:extLst>
      <p:ext uri="{BB962C8B-B14F-4D97-AF65-F5344CB8AC3E}">
        <p14:creationId xmlns:p14="http://schemas.microsoft.com/office/powerpoint/2010/main" val="100166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doing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has a case management team that reaches to all noncompliant members by phone for reminders and refills.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has a Community Health Navigators team that goes out into the field to try to find noncompliant members who cannot be reached by phone or other means.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has team members that fax providers information for patients who are non-adherent with medication refills.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sends letters to all noncompliant members. These letters have a QR code members can scan. 12/127 members scanned code last year.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sends text messages that go out to members non-adherent with medication refills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year ACLA did targeted outreach to Caddo, Orleans, and East Baton Rouge parishes, as they were noted to have the largest number of unsuppressed and unknown patients.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ACLA attempted to get a member incentive for getting viral load lab work done and for refilling medications but it did not get approved</a:t>
            </a:r>
          </a:p>
        </p:txBody>
      </p:sp>
    </p:spTree>
    <p:extLst>
      <p:ext uri="{BB962C8B-B14F-4D97-AF65-F5344CB8AC3E}">
        <p14:creationId xmlns:p14="http://schemas.microsoft.com/office/powerpoint/2010/main" val="100378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 Dept Health HIV and Syphilis quarterly report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https://ldh.la.gov/assets/oph/HIVSTD/HIV_Syphilis_Quarterly_Reports/Third-Quarter-2024-HIV-and-Syphilis-Report.pdf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HIV fact sheet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https://hivinfo.nih.gov/understanding-hiv/fact-sheets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Riddell J, Amico KR, Mayer KH. HIV Preexposure Prophylaxis: A Review. JAMA. 2018 Mar 27;319(12):1261-1268. [</a:t>
            </a:r>
            <a:r>
              <a:rPr lang="en-US" b="0" i="0" dirty="0">
                <a:solidFill>
                  <a:srgbClr val="2F4A8B"/>
                </a:solidFill>
                <a:effectLst/>
                <a:latin typeface="Times New Roman" panose="02020603050405020304" pitchFamily="18" charset="0"/>
                <a:hlinkClick r:id="rId4"/>
              </a:rPr>
              <a:t>PubMed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Engler K,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Lènàrt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A, Lessard D,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Toupin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Lebouché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B. Barriers to antiretroviral therapy adherence in developed countries: a qualitative synthesis to develop a conceptual framework for a new patient-reported outcome measure. AIDS Care. 2018 Jan-Dec;30(sup1):17-28. [</a:t>
            </a:r>
            <a:r>
              <a:rPr lang="en-US" b="0" i="0" dirty="0">
                <a:solidFill>
                  <a:srgbClr val="2F4A8B"/>
                </a:solidFill>
                <a:effectLst/>
                <a:latin typeface="Times New Roman" panose="02020603050405020304" pitchFamily="18" charset="0"/>
                <a:hlinkClick r:id="rId5"/>
              </a:rPr>
              <a:t>PubMed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]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Myers JE, Braunstein SL, Xia Q,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Scanlin</a:t>
            </a:r>
            <a:r>
              <a:rPr lang="en-US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K, Edelstein Z, Harriman G, Tsoi B,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Andaluz</a:t>
            </a:r>
            <a:r>
              <a:rPr lang="en-US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Yu E, Daskalakis D. Redefining Prevention and Care: A Status-Neutral Approach to HIV. Open Forum Infect Dis. 2018 May 2;5(6):ofy097. 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lang="en-US" b="0" i="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ofid</a:t>
            </a:r>
            <a:r>
              <a:rPr lang="en-US" b="0" i="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/ofy097. PMID: 29977957; PMCID: PMC6016418.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to: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Gregory Randolph, Dana Smith, Renee Wells, Carrie Blade,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Gregory, Rhona Baird, Jennifer Manuel, Shea Good</a:t>
            </a:r>
          </a:p>
          <a:p>
            <a:pPr marL="0" indent="0" algn="ctr">
              <a:buNone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anyone else who helped on this project that I may have forgotten.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4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Brief HIV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Immunodeficiency Virus (HIV) attacks the body’s immune system, specifically CD4 T-Cells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is transmitted primarily through contact with blood, unprotected sexual contact, and breast milk.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 or Acquired Immunodeficiency Syndrome, is the latest and most severe stage of an HIV infection. 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 is marked by a CD4 T-Cell count of less than 200 cells/mm^3, or by the acquisition of certain opportunistic AIDS defining illnesses regardless of CD4 T-Cell count.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treatment most HIV patients will develop AIDS within 8-10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Undetectable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Untransmittable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HIV viral load suppression prevents transmission and allows patients an increased quality of life.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3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HIV, particularly untreated HIV, was and is a deadly illness that affects anywhere from 36.1 to 44.6 million people worldwide.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is now a treatable illness, with appropriate viral suppression allowing patients to live long and healthy lives comparable to their uninfected peers.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 of HIV at the population level is crucial 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both to prevent transmission of the virus and to promote the health of our communities.</a:t>
            </a: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HIV treatment and subsequent viral suppression are both morally and financially incentivized, as both the human and financial costs of AIDS sequelae treatment are immense.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September 30, 2024, a total of 23,444 people were living with HIV (PLWH) in Louisiana; of these individuals, 11,017 people (47%) have an AIDS diagnosis.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69240"/>
            <a:ext cx="10653578" cy="1132258"/>
          </a:xfrm>
        </p:spPr>
        <p:txBody>
          <a:bodyPr/>
          <a:lstStyle/>
          <a:p>
            <a:pPr algn="ctr"/>
            <a:r>
              <a:rPr lang="en-US" dirty="0"/>
              <a:t>Healthy Louisiana Medicaid Managed Care Program Performance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2A0F88-8C86-0452-0633-D35AFD7EC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24694"/>
              </p:ext>
            </p:extLst>
          </p:nvPr>
        </p:nvGraphicFramePr>
        <p:xfrm>
          <a:off x="1" y="1401499"/>
          <a:ext cx="12192001" cy="573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179">
                  <a:extLst>
                    <a:ext uri="{9D8B030D-6E8A-4147-A177-3AD203B41FA5}">
                      <a16:colId xmlns:a16="http://schemas.microsoft.com/office/drawing/2014/main" val="701646701"/>
                    </a:ext>
                  </a:extLst>
                </a:gridCol>
                <a:gridCol w="1594822">
                  <a:extLst>
                    <a:ext uri="{9D8B030D-6E8A-4147-A177-3AD203B41FA5}">
                      <a16:colId xmlns:a16="http://schemas.microsoft.com/office/drawing/2014/main" val="8862642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4256735"/>
                    </a:ext>
                  </a:extLst>
                </a:gridCol>
                <a:gridCol w="1562098">
                  <a:extLst>
                    <a:ext uri="{9D8B030D-6E8A-4147-A177-3AD203B41FA5}">
                      <a16:colId xmlns:a16="http://schemas.microsoft.com/office/drawing/2014/main" val="3977012007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1192584992"/>
                    </a:ext>
                  </a:extLst>
                </a:gridCol>
                <a:gridCol w="1498602">
                  <a:extLst>
                    <a:ext uri="{9D8B030D-6E8A-4147-A177-3AD203B41FA5}">
                      <a16:colId xmlns:a16="http://schemas.microsoft.com/office/drawing/2014/main" val="3935972659"/>
                    </a:ext>
                  </a:extLst>
                </a:gridCol>
              </a:tblGrid>
              <a:tr h="980613">
                <a:tc>
                  <a:txBody>
                    <a:bodyPr/>
                    <a:lstStyle/>
                    <a:p>
                      <a:r>
                        <a:rPr lang="en-US" dirty="0"/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Healthy Louisiana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Incentive Based?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5878"/>
                  </a:ext>
                </a:extLst>
              </a:tr>
              <a:tr h="3613215">
                <a:tc>
                  <a:txBody>
                    <a:bodyPr/>
                    <a:lstStyle/>
                    <a:p>
                      <a:r>
                        <a:rPr lang="en-US" dirty="0"/>
                        <a:t>Healthier people, Healthier communities.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Improve the health of Louisianians through evidence-based treatment and prevention strategies that address all barriers to healthcare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address population health inequities and to delve further into the contributing factors to HIV viral load non-suppression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improve HIV viral suppression in the population by gathering a deeper understanding of the underlying barriers to healthcare patients might face.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HIV Viral Load Suppression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HIV Viral Load Suppression to the 2025 goal of 85.13%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Compliant population</a:t>
                      </a:r>
                      <a:r>
                        <a:rPr lang="en-US" dirty="0"/>
                        <a:t>: The percentage of members 18 or older with a diagnosis of HIV who had a viral load of less than 200copies/ml at the last HIV viral load test during the measurement year.</a:t>
                      </a:r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Total population</a:t>
                      </a:r>
                      <a:r>
                        <a:rPr lang="en-US" dirty="0"/>
                        <a:t>: Members 18 and up with HIV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but </a:t>
                      </a:r>
                      <a:r>
                        <a:rPr lang="en-US" dirty="0" err="1"/>
                        <a:t>NonHEDIS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00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strategies for 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hiv primary secondary and tertiary prevention">
            <a:extLst>
              <a:ext uri="{FF2B5EF4-FFF2-40B4-BE49-F238E27FC236}">
                <a16:creationId xmlns:a16="http://schemas.microsoft.com/office/drawing/2014/main" id="{BE99AF5A-9E83-C740-6552-323276BA2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63" y="1367126"/>
            <a:ext cx="6630937" cy="5356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34196-23A3-A78C-B357-B1E7ED37C86D}"/>
              </a:ext>
            </a:extLst>
          </p:cNvPr>
          <p:cNvSpPr txBox="1"/>
          <p:nvPr/>
        </p:nvSpPr>
        <p:spPr>
          <a:xfrm>
            <a:off x="470979" y="1953909"/>
            <a:ext cx="45994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important to focus mostly on Tertiary Prevention, as our goal is to decrease the number of HIV positive people with an HIV Viral Load of greater than 200 copies/ml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requires a better understanding of the population living with HIV and better linkage to care and community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of the measures ACLA already has in place do an excellent job of outreach to encourage follow-up.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16327"/>
            <a:ext cx="10653578" cy="1132258"/>
          </a:xfrm>
        </p:spPr>
        <p:txBody>
          <a:bodyPr/>
          <a:lstStyle/>
          <a:p>
            <a:pPr algn="ctr"/>
            <a:r>
              <a:rPr lang="en-US" dirty="0"/>
              <a:t>Understanding the Population </a:t>
            </a:r>
            <a:r>
              <a:rPr lang="en-US" sz="1200" dirty="0"/>
              <a:t>A cross- sectional look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5DFECA9-A5B5-1E0B-F7D2-53DA62B44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395248"/>
              </p:ext>
            </p:extLst>
          </p:nvPr>
        </p:nvGraphicFramePr>
        <p:xfrm>
          <a:off x="1" y="981637"/>
          <a:ext cx="6095999" cy="328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80CD9B-66B1-66B0-6C11-04A93F4BF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618125"/>
              </p:ext>
            </p:extLst>
          </p:nvPr>
        </p:nvGraphicFramePr>
        <p:xfrm>
          <a:off x="0" y="4265423"/>
          <a:ext cx="60959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E9FF93-503B-47CE-4A47-61B7217F7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703279"/>
              </p:ext>
            </p:extLst>
          </p:nvPr>
        </p:nvGraphicFramePr>
        <p:xfrm>
          <a:off x="6391449" y="961152"/>
          <a:ext cx="5800550" cy="328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5D5FEF-BFFC-47AD-F433-B4A0FC0E1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470641"/>
              </p:ext>
            </p:extLst>
          </p:nvPr>
        </p:nvGraphicFramePr>
        <p:xfrm>
          <a:off x="6391449" y="4244937"/>
          <a:ext cx="5800551" cy="279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76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Region Level Data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CC358D67-1711-3E78-9925-A8C6256D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769"/>
            <a:ext cx="5143903" cy="491389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3C232C-F209-A95C-D23C-E9ABE656D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64883"/>
              </p:ext>
            </p:extLst>
          </p:nvPr>
        </p:nvGraphicFramePr>
        <p:xfrm>
          <a:off x="5143903" y="1275353"/>
          <a:ext cx="7073773" cy="42748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93371">
                  <a:extLst>
                    <a:ext uri="{9D8B030D-6E8A-4147-A177-3AD203B41FA5}">
                      <a16:colId xmlns:a16="http://schemas.microsoft.com/office/drawing/2014/main" val="1992225610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427791818"/>
                    </a:ext>
                  </a:extLst>
                </a:gridCol>
                <a:gridCol w="936761">
                  <a:extLst>
                    <a:ext uri="{9D8B030D-6E8A-4147-A177-3AD203B41FA5}">
                      <a16:colId xmlns:a16="http://schemas.microsoft.com/office/drawing/2014/main" val="3526927461"/>
                    </a:ext>
                  </a:extLst>
                </a:gridCol>
                <a:gridCol w="1156548">
                  <a:extLst>
                    <a:ext uri="{9D8B030D-6E8A-4147-A177-3AD203B41FA5}">
                      <a16:colId xmlns:a16="http://schemas.microsoft.com/office/drawing/2014/main" val="3101077805"/>
                    </a:ext>
                  </a:extLst>
                </a:gridCol>
                <a:gridCol w="1062411">
                  <a:extLst>
                    <a:ext uri="{9D8B030D-6E8A-4147-A177-3AD203B41FA5}">
                      <a16:colId xmlns:a16="http://schemas.microsoft.com/office/drawing/2014/main" val="3285726529"/>
                    </a:ext>
                  </a:extLst>
                </a:gridCol>
                <a:gridCol w="1075859">
                  <a:extLst>
                    <a:ext uri="{9D8B030D-6E8A-4147-A177-3AD203B41FA5}">
                      <a16:colId xmlns:a16="http://schemas.microsoft.com/office/drawing/2014/main" val="469335956"/>
                    </a:ext>
                  </a:extLst>
                </a:gridCol>
                <a:gridCol w="1223790">
                  <a:extLst>
                    <a:ext uri="{9D8B030D-6E8A-4147-A177-3AD203B41FA5}">
                      <a16:colId xmlns:a16="http://schemas.microsoft.com/office/drawing/2014/main" val="3124130992"/>
                    </a:ext>
                  </a:extLst>
                </a:gridCol>
              </a:tblGrid>
              <a:tr h="71247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Unsuppressed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2423054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11.05%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21.55%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744059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77.58%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14.55%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7.88%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72866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66.67%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24.07%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51789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77.33%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10.67%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318097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61.54%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23.08%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0369702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72.88%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13.56%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13.56%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525074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58.74%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16.78%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24.48%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278370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12.70%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25.40%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4434435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79.31%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8.62%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12.07%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093751"/>
                  </a:ext>
                </a:extLst>
              </a:tr>
              <a:tr h="356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54.84%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12.90%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32.26%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8148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36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Region Level Data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CC358D67-1711-3E78-9925-A8C6256D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769"/>
            <a:ext cx="5143903" cy="491389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09BBE4-C3B5-ED17-4036-20AA17233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09695"/>
              </p:ext>
            </p:extLst>
          </p:nvPr>
        </p:nvGraphicFramePr>
        <p:xfrm>
          <a:off x="5143903" y="1392865"/>
          <a:ext cx="6756399" cy="435037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735908">
                  <a:extLst>
                    <a:ext uri="{9D8B030D-6E8A-4147-A177-3AD203B41FA5}">
                      <a16:colId xmlns:a16="http://schemas.microsoft.com/office/drawing/2014/main" val="1532063662"/>
                    </a:ext>
                  </a:extLst>
                </a:gridCol>
                <a:gridCol w="773973">
                  <a:extLst>
                    <a:ext uri="{9D8B030D-6E8A-4147-A177-3AD203B41FA5}">
                      <a16:colId xmlns:a16="http://schemas.microsoft.com/office/drawing/2014/main" val="3662832589"/>
                    </a:ext>
                  </a:extLst>
                </a:gridCol>
                <a:gridCol w="926229">
                  <a:extLst>
                    <a:ext uri="{9D8B030D-6E8A-4147-A177-3AD203B41FA5}">
                      <a16:colId xmlns:a16="http://schemas.microsoft.com/office/drawing/2014/main" val="598536398"/>
                    </a:ext>
                  </a:extLst>
                </a:gridCol>
                <a:gridCol w="1056282">
                  <a:extLst>
                    <a:ext uri="{9D8B030D-6E8A-4147-A177-3AD203B41FA5}">
                      <a16:colId xmlns:a16="http://schemas.microsoft.com/office/drawing/2014/main" val="2579042520"/>
                    </a:ext>
                  </a:extLst>
                </a:gridCol>
                <a:gridCol w="1094346">
                  <a:extLst>
                    <a:ext uri="{9D8B030D-6E8A-4147-A177-3AD203B41FA5}">
                      <a16:colId xmlns:a16="http://schemas.microsoft.com/office/drawing/2014/main" val="3495316781"/>
                    </a:ext>
                  </a:extLst>
                </a:gridCol>
                <a:gridCol w="1065798">
                  <a:extLst>
                    <a:ext uri="{9D8B030D-6E8A-4147-A177-3AD203B41FA5}">
                      <a16:colId xmlns:a16="http://schemas.microsoft.com/office/drawing/2014/main" val="752421134"/>
                    </a:ext>
                  </a:extLst>
                </a:gridCol>
                <a:gridCol w="1103863">
                  <a:extLst>
                    <a:ext uri="{9D8B030D-6E8A-4147-A177-3AD203B41FA5}">
                      <a16:colId xmlns:a16="http://schemas.microsoft.com/office/drawing/2014/main" val="4099406125"/>
                    </a:ext>
                  </a:extLst>
                </a:gridCol>
              </a:tblGrid>
              <a:tr h="7250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Unsuppressed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Percentage 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4354854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74.32%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10.27%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15.41%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036544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80.84%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5.99%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2476794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65.52%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24.14%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10.34%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871826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82.05%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6.41%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8931430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74.36%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10.26%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2584850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79.31%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8.62%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12.07%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3096286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67.11%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23.03%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9.87%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0047195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67.16%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16.42%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639025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 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85.00%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11.67%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39560585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Unknown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56.67%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30.00%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770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27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74000">
              <a:schemeClr val="bg1">
                <a:lumMod val="95000"/>
              </a:schemeClr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6071-87A1-F381-1312-5EF811D2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Region Level Data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29B-0B17-0A52-236F-9C3D2C54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4457519-3E43-48EE-86A5-DA16999A3F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684987"/>
              </p:ext>
            </p:extLst>
          </p:nvPr>
        </p:nvGraphicFramePr>
        <p:xfrm>
          <a:off x="2833352" y="1108534"/>
          <a:ext cx="2884868" cy="57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DC24442-3686-F0B9-D736-2202A2EA6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093265"/>
              </p:ext>
            </p:extLst>
          </p:nvPr>
        </p:nvGraphicFramePr>
        <p:xfrm>
          <a:off x="-45893" y="1108535"/>
          <a:ext cx="2983431" cy="574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6C332BA5-ABE7-2332-5856-300733AE6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5500"/>
            <a:ext cx="5143903" cy="49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037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Metadata/LabelInfo.xml><?xml version="1.0" encoding="utf-8"?>
<clbl:labelList xmlns:clbl="http://schemas.microsoft.com/office/2020/mipLabelMetadata">
  <clbl:label id="{047afd16-a725-4e2f-9260-fce3985944dc}" enabled="0" method="" siteId="{047afd16-a725-4e2f-9260-fce3985944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1726</Words>
  <Application>Microsoft Office PowerPoint</Application>
  <PresentationFormat>Widescreen</PresentationFormat>
  <Paragraphs>287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Neue Haas Grotesk Text Pro</vt:lpstr>
      <vt:lpstr>Times New Roman</vt:lpstr>
      <vt:lpstr>VanillaVTI</vt:lpstr>
      <vt:lpstr>Improving HIV Viral Load Suppression rates for AmeriHealth Caritas Louisiana Members</vt:lpstr>
      <vt:lpstr>Brief HIV Primer</vt:lpstr>
      <vt:lpstr>Background</vt:lpstr>
      <vt:lpstr>Healthy Louisiana Medicaid Managed Care Program Performance Measures</vt:lpstr>
      <vt:lpstr>Current strategies for infection control</vt:lpstr>
      <vt:lpstr>Understanding the Population A cross- sectional look</vt:lpstr>
      <vt:lpstr>Region Level Data 2023</vt:lpstr>
      <vt:lpstr>Region Level Data 2024</vt:lpstr>
      <vt:lpstr>Region Level Data Trends</vt:lpstr>
      <vt:lpstr>How does the number of provider visits effect suppression?</vt:lpstr>
      <vt:lpstr>How does housing status effect suppression?</vt:lpstr>
      <vt:lpstr>Data Summary</vt:lpstr>
      <vt:lpstr>What are we doing about it?</vt:lpstr>
      <vt:lpstr>References</vt:lpstr>
      <vt:lpstr>Thank you!</vt:lpstr>
    </vt:vector>
  </TitlesOfParts>
  <Company>AmeriHealth Caritas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Mayeux, Holly</dc:creator>
  <cp:lastModifiedBy>Mayeux, Holly</cp:lastModifiedBy>
  <cp:revision>1</cp:revision>
  <dcterms:created xsi:type="dcterms:W3CDTF">2025-02-28T16:07:40Z</dcterms:created>
  <dcterms:modified xsi:type="dcterms:W3CDTF">2025-03-05T03:23:55Z</dcterms:modified>
</cp:coreProperties>
</file>