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4" r:id="rId3"/>
    <p:sldId id="266" r:id="rId4"/>
    <p:sldId id="263" r:id="rId5"/>
    <p:sldId id="267" r:id="rId6"/>
    <p:sldId id="261" r:id="rId7"/>
    <p:sldId id="257" r:id="rId8"/>
    <p:sldId id="258" r:id="rId9"/>
    <p:sldId id="260" r:id="rId10"/>
    <p:sldId id="259" r:id="rId11"/>
    <p:sldId id="262" r:id="rId12"/>
    <p:sldId id="271" r:id="rId13"/>
    <p:sldId id="268" r:id="rId14"/>
    <p:sldId id="270" r:id="rId15"/>
    <p:sldId id="269" r:id="rId16"/>
    <p:sldId id="26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2C4AA4-B5D9-4C67-B48C-F619AEAA14E5}" v="230" dt="2025-03-05T19:50:13.7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>
        <p:scale>
          <a:sx n="58" d="100"/>
          <a:sy n="58" d="100"/>
        </p:scale>
        <p:origin x="496" y="-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mmad, Yasmin K." userId="be5c1df9-8874-43e2-aab2-86228b18570f" providerId="ADAL" clId="{6A2C4AA4-B5D9-4C67-B48C-F619AEAA14E5}"/>
    <pc:docChg chg="undo custSel addSld modSld sldOrd">
      <pc:chgData name="Hammad, Yasmin K." userId="be5c1df9-8874-43e2-aab2-86228b18570f" providerId="ADAL" clId="{6A2C4AA4-B5D9-4C67-B48C-F619AEAA14E5}" dt="2025-03-05T21:15:41.846" v="3943" actId="20577"/>
      <pc:docMkLst>
        <pc:docMk/>
      </pc:docMkLst>
      <pc:sldChg chg="modSp mod">
        <pc:chgData name="Hammad, Yasmin K." userId="be5c1df9-8874-43e2-aab2-86228b18570f" providerId="ADAL" clId="{6A2C4AA4-B5D9-4C67-B48C-F619AEAA14E5}" dt="2025-03-05T19:30:47.257" v="3445" actId="20577"/>
        <pc:sldMkLst>
          <pc:docMk/>
          <pc:sldMk cId="1523398329" sldId="256"/>
        </pc:sldMkLst>
        <pc:spChg chg="mod">
          <ac:chgData name="Hammad, Yasmin K." userId="be5c1df9-8874-43e2-aab2-86228b18570f" providerId="ADAL" clId="{6A2C4AA4-B5D9-4C67-B48C-F619AEAA14E5}" dt="2025-03-05T19:30:47.257" v="3445" actId="20577"/>
          <ac:spMkLst>
            <pc:docMk/>
            <pc:sldMk cId="1523398329" sldId="256"/>
            <ac:spMk id="2" creationId="{BDB8E9B6-9134-7908-D249-53624E6BF328}"/>
          </ac:spMkLst>
        </pc:spChg>
        <pc:spChg chg="mod">
          <ac:chgData name="Hammad, Yasmin K." userId="be5c1df9-8874-43e2-aab2-86228b18570f" providerId="ADAL" clId="{6A2C4AA4-B5D9-4C67-B48C-F619AEAA14E5}" dt="2025-03-05T18:21:27.592" v="3418" actId="20577"/>
          <ac:spMkLst>
            <pc:docMk/>
            <pc:sldMk cId="1523398329" sldId="256"/>
            <ac:spMk id="3" creationId="{97B20D9A-0237-62E3-012F-DE602B1E2912}"/>
          </ac:spMkLst>
        </pc:spChg>
      </pc:sldChg>
      <pc:sldChg chg="addSp modSp mod setBg">
        <pc:chgData name="Hammad, Yasmin K." userId="be5c1df9-8874-43e2-aab2-86228b18570f" providerId="ADAL" clId="{6A2C4AA4-B5D9-4C67-B48C-F619AEAA14E5}" dt="2025-03-05T13:22:48.175" v="671" actId="2711"/>
        <pc:sldMkLst>
          <pc:docMk/>
          <pc:sldMk cId="1048070463" sldId="257"/>
        </pc:sldMkLst>
        <pc:spChg chg="mod">
          <ac:chgData name="Hammad, Yasmin K." userId="be5c1df9-8874-43e2-aab2-86228b18570f" providerId="ADAL" clId="{6A2C4AA4-B5D9-4C67-B48C-F619AEAA14E5}" dt="2025-03-05T13:22:48.175" v="671" actId="2711"/>
          <ac:spMkLst>
            <pc:docMk/>
            <pc:sldMk cId="1048070463" sldId="257"/>
            <ac:spMk id="2" creationId="{046DA6F2-FD37-DBCD-1739-D56A76C7364E}"/>
          </ac:spMkLst>
        </pc:spChg>
        <pc:spChg chg="add">
          <ac:chgData name="Hammad, Yasmin K." userId="be5c1df9-8874-43e2-aab2-86228b18570f" providerId="ADAL" clId="{6A2C4AA4-B5D9-4C67-B48C-F619AEAA14E5}" dt="2025-03-05T13:20:03.551" v="651" actId="26606"/>
          <ac:spMkLst>
            <pc:docMk/>
            <pc:sldMk cId="1048070463" sldId="257"/>
            <ac:spMk id="9" creationId="{081EA652-8C6A-4E69-BEB9-170809474553}"/>
          </ac:spMkLst>
        </pc:spChg>
        <pc:spChg chg="add">
          <ac:chgData name="Hammad, Yasmin K." userId="be5c1df9-8874-43e2-aab2-86228b18570f" providerId="ADAL" clId="{6A2C4AA4-B5D9-4C67-B48C-F619AEAA14E5}" dt="2025-03-05T13:20:03.551" v="651" actId="26606"/>
          <ac:spMkLst>
            <pc:docMk/>
            <pc:sldMk cId="1048070463" sldId="257"/>
            <ac:spMk id="11" creationId="{5298780A-33B9-4EA2-8F67-DE68AD62841B}"/>
          </ac:spMkLst>
        </pc:spChg>
        <pc:spChg chg="add">
          <ac:chgData name="Hammad, Yasmin K." userId="be5c1df9-8874-43e2-aab2-86228b18570f" providerId="ADAL" clId="{6A2C4AA4-B5D9-4C67-B48C-F619AEAA14E5}" dt="2025-03-05T13:20:03.551" v="651" actId="26606"/>
          <ac:spMkLst>
            <pc:docMk/>
            <pc:sldMk cId="1048070463" sldId="257"/>
            <ac:spMk id="13" creationId="{7F488E8B-4E1E-4402-8935-D4E6C02615C7}"/>
          </ac:spMkLst>
        </pc:spChg>
        <pc:graphicFrameChg chg="mod modGraphic">
          <ac:chgData name="Hammad, Yasmin K." userId="be5c1df9-8874-43e2-aab2-86228b18570f" providerId="ADAL" clId="{6A2C4AA4-B5D9-4C67-B48C-F619AEAA14E5}" dt="2025-03-05T13:20:03.551" v="651" actId="26606"/>
          <ac:graphicFrameMkLst>
            <pc:docMk/>
            <pc:sldMk cId="1048070463" sldId="257"/>
            <ac:graphicFrameMk id="4" creationId="{316C6B2B-A14A-DCFA-87AB-035B591FAB50}"/>
          </ac:graphicFrameMkLst>
        </pc:graphicFrameChg>
      </pc:sldChg>
      <pc:sldChg chg="addSp modSp mod setBg modNotesTx">
        <pc:chgData name="Hammad, Yasmin K." userId="be5c1df9-8874-43e2-aab2-86228b18570f" providerId="ADAL" clId="{6A2C4AA4-B5D9-4C67-B48C-F619AEAA14E5}" dt="2025-03-05T18:13:23.850" v="3353" actId="20577"/>
        <pc:sldMkLst>
          <pc:docMk/>
          <pc:sldMk cId="3054190336" sldId="258"/>
        </pc:sldMkLst>
        <pc:spChg chg="mod">
          <ac:chgData name="Hammad, Yasmin K." userId="be5c1df9-8874-43e2-aab2-86228b18570f" providerId="ADAL" clId="{6A2C4AA4-B5D9-4C67-B48C-F619AEAA14E5}" dt="2025-03-05T13:20:10.733" v="652" actId="26606"/>
          <ac:spMkLst>
            <pc:docMk/>
            <pc:sldMk cId="3054190336" sldId="258"/>
            <ac:spMk id="2" creationId="{FB7348C4-78E8-5090-EA24-354C80AAC615}"/>
          </ac:spMkLst>
        </pc:spChg>
        <pc:spChg chg="add mod">
          <ac:chgData name="Hammad, Yasmin K." userId="be5c1df9-8874-43e2-aab2-86228b18570f" providerId="ADAL" clId="{6A2C4AA4-B5D9-4C67-B48C-F619AEAA14E5}" dt="2025-03-05T18:13:23.850" v="3353" actId="20577"/>
          <ac:spMkLst>
            <pc:docMk/>
            <pc:sldMk cId="3054190336" sldId="258"/>
            <ac:spMk id="8" creationId="{C6BF157F-8EB7-B044-75EA-8A073FCFE0BC}"/>
          </ac:spMkLst>
        </pc:spChg>
        <pc:spChg chg="add">
          <ac:chgData name="Hammad, Yasmin K." userId="be5c1df9-8874-43e2-aab2-86228b18570f" providerId="ADAL" clId="{6A2C4AA4-B5D9-4C67-B48C-F619AEAA14E5}" dt="2025-03-05T13:20:10.733" v="652" actId="26606"/>
          <ac:spMkLst>
            <pc:docMk/>
            <pc:sldMk cId="3054190336" sldId="258"/>
            <ac:spMk id="12" creationId="{081EA652-8C6A-4E69-BEB9-170809474553}"/>
          </ac:spMkLst>
        </pc:spChg>
        <pc:spChg chg="add">
          <ac:chgData name="Hammad, Yasmin K." userId="be5c1df9-8874-43e2-aab2-86228b18570f" providerId="ADAL" clId="{6A2C4AA4-B5D9-4C67-B48C-F619AEAA14E5}" dt="2025-03-05T13:20:10.733" v="652" actId="26606"/>
          <ac:spMkLst>
            <pc:docMk/>
            <pc:sldMk cId="3054190336" sldId="258"/>
            <ac:spMk id="14" creationId="{5298780A-33B9-4EA2-8F67-DE68AD62841B}"/>
          </ac:spMkLst>
        </pc:spChg>
        <pc:spChg chg="add">
          <ac:chgData name="Hammad, Yasmin K." userId="be5c1df9-8874-43e2-aab2-86228b18570f" providerId="ADAL" clId="{6A2C4AA4-B5D9-4C67-B48C-F619AEAA14E5}" dt="2025-03-05T13:20:10.733" v="652" actId="26606"/>
          <ac:spMkLst>
            <pc:docMk/>
            <pc:sldMk cId="3054190336" sldId="258"/>
            <ac:spMk id="16" creationId="{7F488E8B-4E1E-4402-8935-D4E6C02615C7}"/>
          </ac:spMkLst>
        </pc:spChg>
        <pc:graphicFrameChg chg="mod modGraphic">
          <ac:chgData name="Hammad, Yasmin K." userId="be5c1df9-8874-43e2-aab2-86228b18570f" providerId="ADAL" clId="{6A2C4AA4-B5D9-4C67-B48C-F619AEAA14E5}" dt="2025-03-05T15:41:03.084" v="783" actId="20577"/>
          <ac:graphicFrameMkLst>
            <pc:docMk/>
            <pc:sldMk cId="3054190336" sldId="258"/>
            <ac:graphicFrameMk id="7" creationId="{B0CC8235-B185-AF5F-DDE3-C2252F240187}"/>
          </ac:graphicFrameMkLst>
        </pc:graphicFrameChg>
      </pc:sldChg>
      <pc:sldChg chg="modSp mod">
        <pc:chgData name="Hammad, Yasmin K." userId="be5c1df9-8874-43e2-aab2-86228b18570f" providerId="ADAL" clId="{6A2C4AA4-B5D9-4C67-B48C-F619AEAA14E5}" dt="2025-03-05T18:14:28.139" v="3358" actId="13926"/>
        <pc:sldMkLst>
          <pc:docMk/>
          <pc:sldMk cId="562710662" sldId="259"/>
        </pc:sldMkLst>
        <pc:spChg chg="mod">
          <ac:chgData name="Hammad, Yasmin K." userId="be5c1df9-8874-43e2-aab2-86228b18570f" providerId="ADAL" clId="{6A2C4AA4-B5D9-4C67-B48C-F619AEAA14E5}" dt="2025-03-05T13:22:20.636" v="665" actId="2711"/>
          <ac:spMkLst>
            <pc:docMk/>
            <pc:sldMk cId="562710662" sldId="259"/>
            <ac:spMk id="2" creationId="{B10014DB-805B-B406-DF10-E5D6CEAEE3C1}"/>
          </ac:spMkLst>
        </pc:spChg>
        <pc:graphicFrameChg chg="modGraphic">
          <ac:chgData name="Hammad, Yasmin K." userId="be5c1df9-8874-43e2-aab2-86228b18570f" providerId="ADAL" clId="{6A2C4AA4-B5D9-4C67-B48C-F619AEAA14E5}" dt="2025-03-05T18:14:28.139" v="3358" actId="13926"/>
          <ac:graphicFrameMkLst>
            <pc:docMk/>
            <pc:sldMk cId="562710662" sldId="259"/>
            <ac:graphicFrameMk id="4" creationId="{BB44801E-EADF-D2EB-6BC5-1F8118AC9B19}"/>
          </ac:graphicFrameMkLst>
        </pc:graphicFrameChg>
      </pc:sldChg>
      <pc:sldChg chg="addSp delSp modSp mod setBg">
        <pc:chgData name="Hammad, Yasmin K." userId="be5c1df9-8874-43e2-aab2-86228b18570f" providerId="ADAL" clId="{6A2C4AA4-B5D9-4C67-B48C-F619AEAA14E5}" dt="2025-03-05T18:13:51.742" v="3355" actId="1076"/>
        <pc:sldMkLst>
          <pc:docMk/>
          <pc:sldMk cId="3546989559" sldId="260"/>
        </pc:sldMkLst>
        <pc:spChg chg="mod">
          <ac:chgData name="Hammad, Yasmin K." userId="be5c1df9-8874-43e2-aab2-86228b18570f" providerId="ADAL" clId="{6A2C4AA4-B5D9-4C67-B48C-F619AEAA14E5}" dt="2025-03-05T13:24:25.279" v="678" actId="26606"/>
          <ac:spMkLst>
            <pc:docMk/>
            <pc:sldMk cId="3546989559" sldId="260"/>
            <ac:spMk id="2" creationId="{F25FB0F2-0797-F077-6242-0948F538AB5A}"/>
          </ac:spMkLst>
        </pc:spChg>
        <pc:spChg chg="del mod">
          <ac:chgData name="Hammad, Yasmin K." userId="be5c1df9-8874-43e2-aab2-86228b18570f" providerId="ADAL" clId="{6A2C4AA4-B5D9-4C67-B48C-F619AEAA14E5}" dt="2025-03-05T13:23:58.369" v="677" actId="21"/>
          <ac:spMkLst>
            <pc:docMk/>
            <pc:sldMk cId="3546989559" sldId="260"/>
            <ac:spMk id="3" creationId="{13331979-BFE4-16FC-5C01-90B87A07C809}"/>
          </ac:spMkLst>
        </pc:spChg>
        <pc:spChg chg="add mod">
          <ac:chgData name="Hammad, Yasmin K." userId="be5c1df9-8874-43e2-aab2-86228b18570f" providerId="ADAL" clId="{6A2C4AA4-B5D9-4C67-B48C-F619AEAA14E5}" dt="2025-03-05T18:13:51.742" v="3355" actId="1076"/>
          <ac:spMkLst>
            <pc:docMk/>
            <pc:sldMk cId="3546989559" sldId="260"/>
            <ac:spMk id="6" creationId="{10DC786B-1AE5-6ACD-42CE-AF73763ECF40}"/>
          </ac:spMkLst>
        </pc:spChg>
        <pc:spChg chg="add del">
          <ac:chgData name="Hammad, Yasmin K." userId="be5c1df9-8874-43e2-aab2-86228b18570f" providerId="ADAL" clId="{6A2C4AA4-B5D9-4C67-B48C-F619AEAA14E5}" dt="2025-03-05T13:24:25.279" v="678" actId="26606"/>
          <ac:spMkLst>
            <pc:docMk/>
            <pc:sldMk cId="3546989559" sldId="260"/>
            <ac:spMk id="9" creationId="{1A95671B-3CC6-4792-9114-B74FAEA224E6}"/>
          </ac:spMkLst>
        </pc:spChg>
        <pc:spChg chg="add">
          <ac:chgData name="Hammad, Yasmin K." userId="be5c1df9-8874-43e2-aab2-86228b18570f" providerId="ADAL" clId="{6A2C4AA4-B5D9-4C67-B48C-F619AEAA14E5}" dt="2025-03-05T13:24:25.279" v="678" actId="26606"/>
          <ac:spMkLst>
            <pc:docMk/>
            <pc:sldMk cId="3546989559" sldId="260"/>
            <ac:spMk id="14" creationId="{19D32F93-50AC-4C46-A5DB-291C60DDB7BD}"/>
          </ac:spMkLst>
        </pc:spChg>
        <pc:spChg chg="add">
          <ac:chgData name="Hammad, Yasmin K." userId="be5c1df9-8874-43e2-aab2-86228b18570f" providerId="ADAL" clId="{6A2C4AA4-B5D9-4C67-B48C-F619AEAA14E5}" dt="2025-03-05T13:24:25.279" v="678" actId="26606"/>
          <ac:spMkLst>
            <pc:docMk/>
            <pc:sldMk cId="3546989559" sldId="260"/>
            <ac:spMk id="16" creationId="{827DC2C4-B485-428A-BF4A-472D2967F47F}"/>
          </ac:spMkLst>
        </pc:spChg>
        <pc:spChg chg="add">
          <ac:chgData name="Hammad, Yasmin K." userId="be5c1df9-8874-43e2-aab2-86228b18570f" providerId="ADAL" clId="{6A2C4AA4-B5D9-4C67-B48C-F619AEAA14E5}" dt="2025-03-05T13:24:25.279" v="678" actId="26606"/>
          <ac:spMkLst>
            <pc:docMk/>
            <pc:sldMk cId="3546989559" sldId="260"/>
            <ac:spMk id="18" creationId="{EE04B5EB-F158-4507-90DD-BD23620C7CC9}"/>
          </ac:spMkLst>
        </pc:spChg>
        <pc:graphicFrameChg chg="mod modGraphic">
          <ac:chgData name="Hammad, Yasmin K." userId="be5c1df9-8874-43e2-aab2-86228b18570f" providerId="ADAL" clId="{6A2C4AA4-B5D9-4C67-B48C-F619AEAA14E5}" dt="2025-03-05T18:07:40.932" v="2593" actId="20577"/>
          <ac:graphicFrameMkLst>
            <pc:docMk/>
            <pc:sldMk cId="3546989559" sldId="260"/>
            <ac:graphicFrameMk id="4" creationId="{C29031A8-6FA3-4BF6-CA3C-C7CDB76EC335}"/>
          </ac:graphicFrameMkLst>
        </pc:graphicFrameChg>
      </pc:sldChg>
      <pc:sldChg chg="addSp modSp mod ord setBg">
        <pc:chgData name="Hammad, Yasmin K." userId="be5c1df9-8874-43e2-aab2-86228b18570f" providerId="ADAL" clId="{6A2C4AA4-B5D9-4C67-B48C-F619AEAA14E5}" dt="2025-03-05T13:19:57.738" v="650" actId="26606"/>
        <pc:sldMkLst>
          <pc:docMk/>
          <pc:sldMk cId="1874196850" sldId="261"/>
        </pc:sldMkLst>
        <pc:spChg chg="mod">
          <ac:chgData name="Hammad, Yasmin K." userId="be5c1df9-8874-43e2-aab2-86228b18570f" providerId="ADAL" clId="{6A2C4AA4-B5D9-4C67-B48C-F619AEAA14E5}" dt="2025-03-05T13:19:57.738" v="650" actId="26606"/>
          <ac:spMkLst>
            <pc:docMk/>
            <pc:sldMk cId="1874196850" sldId="261"/>
            <ac:spMk id="2" creationId="{82A5C522-2320-1FBE-9D20-D3596D48F9F5}"/>
          </ac:spMkLst>
        </pc:spChg>
        <pc:picChg chg="mod">
          <ac:chgData name="Hammad, Yasmin K." userId="be5c1df9-8874-43e2-aab2-86228b18570f" providerId="ADAL" clId="{6A2C4AA4-B5D9-4C67-B48C-F619AEAA14E5}" dt="2025-03-05T13:19:57.738" v="650" actId="26606"/>
          <ac:picMkLst>
            <pc:docMk/>
            <pc:sldMk cId="1874196850" sldId="261"/>
            <ac:picMk id="5" creationId="{87613A53-383B-16BB-B205-448EA24F2F9D}"/>
          </ac:picMkLst>
        </pc:picChg>
        <pc:cxnChg chg="add">
          <ac:chgData name="Hammad, Yasmin K." userId="be5c1df9-8874-43e2-aab2-86228b18570f" providerId="ADAL" clId="{6A2C4AA4-B5D9-4C67-B48C-F619AEAA14E5}" dt="2025-03-05T13:19:57.738" v="650" actId="26606"/>
          <ac:cxnSpMkLst>
            <pc:docMk/>
            <pc:sldMk cId="1874196850" sldId="261"/>
            <ac:cxnSpMk id="10" creationId="{192712F8-36FA-35DF-0CE8-4098D93322A3}"/>
          </ac:cxnSpMkLst>
        </pc:cxnChg>
        <pc:cxnChg chg="add">
          <ac:chgData name="Hammad, Yasmin K." userId="be5c1df9-8874-43e2-aab2-86228b18570f" providerId="ADAL" clId="{6A2C4AA4-B5D9-4C67-B48C-F619AEAA14E5}" dt="2025-03-05T13:19:57.738" v="650" actId="26606"/>
          <ac:cxnSpMkLst>
            <pc:docMk/>
            <pc:sldMk cId="1874196850" sldId="261"/>
            <ac:cxnSpMk id="12" creationId="{AF9469B9-6468-5B6A-E832-8D4590388432}"/>
          </ac:cxnSpMkLst>
        </pc:cxnChg>
      </pc:sldChg>
      <pc:sldChg chg="modSp mod ord">
        <pc:chgData name="Hammad, Yasmin K." userId="be5c1df9-8874-43e2-aab2-86228b18570f" providerId="ADAL" clId="{6A2C4AA4-B5D9-4C67-B48C-F619AEAA14E5}" dt="2025-03-05T18:14:38.016" v="3362"/>
        <pc:sldMkLst>
          <pc:docMk/>
          <pc:sldMk cId="800660517" sldId="262"/>
        </pc:sldMkLst>
        <pc:graphicFrameChg chg="modGraphic">
          <ac:chgData name="Hammad, Yasmin K." userId="be5c1df9-8874-43e2-aab2-86228b18570f" providerId="ADAL" clId="{6A2C4AA4-B5D9-4C67-B48C-F619AEAA14E5}" dt="2025-03-05T18:14:12.974" v="3357" actId="13926"/>
          <ac:graphicFrameMkLst>
            <pc:docMk/>
            <pc:sldMk cId="800660517" sldId="262"/>
            <ac:graphicFrameMk id="4" creationId="{1A54B55C-65F9-79E0-068F-8F324B06F9D2}"/>
          </ac:graphicFrameMkLst>
        </pc:graphicFrameChg>
      </pc:sldChg>
      <pc:sldChg chg="addSp delSp modSp mod ord modClrScheme delDesignElem chgLayout">
        <pc:chgData name="Hammad, Yasmin K." userId="be5c1df9-8874-43e2-aab2-86228b18570f" providerId="ADAL" clId="{6A2C4AA4-B5D9-4C67-B48C-F619AEAA14E5}" dt="2025-03-05T21:15:41.846" v="3943" actId="20577"/>
        <pc:sldMkLst>
          <pc:docMk/>
          <pc:sldMk cId="739418441" sldId="263"/>
        </pc:sldMkLst>
        <pc:spChg chg="del mod ord">
          <ac:chgData name="Hammad, Yasmin K." userId="be5c1df9-8874-43e2-aab2-86228b18570f" providerId="ADAL" clId="{6A2C4AA4-B5D9-4C67-B48C-F619AEAA14E5}" dt="2025-03-05T13:28:41.796" v="696" actId="21"/>
          <ac:spMkLst>
            <pc:docMk/>
            <pc:sldMk cId="739418441" sldId="263"/>
            <ac:spMk id="2" creationId="{339A780A-8620-7049-FA58-2FEA49C578C2}"/>
          </ac:spMkLst>
        </pc:spChg>
        <pc:spChg chg="mod">
          <ac:chgData name="Hammad, Yasmin K." userId="be5c1df9-8874-43e2-aab2-86228b18570f" providerId="ADAL" clId="{6A2C4AA4-B5D9-4C67-B48C-F619AEAA14E5}" dt="2025-03-05T13:28:35.367" v="695" actId="20577"/>
          <ac:spMkLst>
            <pc:docMk/>
            <pc:sldMk cId="739418441" sldId="263"/>
            <ac:spMk id="4" creationId="{8A8F84C2-B20D-D7ED-F928-53E8557C3E9F}"/>
          </ac:spMkLst>
        </pc:spChg>
        <pc:spChg chg="del mod">
          <ac:chgData name="Hammad, Yasmin K." userId="be5c1df9-8874-43e2-aab2-86228b18570f" providerId="ADAL" clId="{6A2C4AA4-B5D9-4C67-B48C-F619AEAA14E5}" dt="2025-03-05T13:28:49.541" v="700" actId="478"/>
          <ac:spMkLst>
            <pc:docMk/>
            <pc:sldMk cId="739418441" sldId="263"/>
            <ac:spMk id="5" creationId="{A7394365-42EE-4AE7-ADD5-C136DC0A7A13}"/>
          </ac:spMkLst>
        </pc:spChg>
        <pc:spChg chg="add del mod">
          <ac:chgData name="Hammad, Yasmin K." userId="be5c1df9-8874-43e2-aab2-86228b18570f" providerId="ADAL" clId="{6A2C4AA4-B5D9-4C67-B48C-F619AEAA14E5}" dt="2025-03-05T13:27:08.076" v="683"/>
          <ac:spMkLst>
            <pc:docMk/>
            <pc:sldMk cId="739418441" sldId="263"/>
            <ac:spMk id="6" creationId="{BB883745-6FBD-79CF-3593-DC2A557BB181}"/>
          </ac:spMkLst>
        </pc:spChg>
        <pc:spChg chg="add mod">
          <ac:chgData name="Hammad, Yasmin K." userId="be5c1df9-8874-43e2-aab2-86228b18570f" providerId="ADAL" clId="{6A2C4AA4-B5D9-4C67-B48C-F619AEAA14E5}" dt="2025-03-05T13:27:08.071" v="681"/>
          <ac:spMkLst>
            <pc:docMk/>
            <pc:sldMk cId="739418441" sldId="263"/>
            <ac:spMk id="15" creationId="{5E48AFB4-0809-DA33-2051-07EC36A23E9C}"/>
          </ac:spMkLst>
        </pc:spChg>
        <pc:spChg chg="add del mod">
          <ac:chgData name="Hammad, Yasmin K." userId="be5c1df9-8874-43e2-aab2-86228b18570f" providerId="ADAL" clId="{6A2C4AA4-B5D9-4C67-B48C-F619AEAA14E5}" dt="2025-03-05T13:27:49.644" v="686" actId="478"/>
          <ac:spMkLst>
            <pc:docMk/>
            <pc:sldMk cId="739418441" sldId="263"/>
            <ac:spMk id="24" creationId="{8E53B7D4-3F11-B703-C675-596C806D1E44}"/>
          </ac:spMkLst>
        </pc:spChg>
        <pc:spChg chg="del">
          <ac:chgData name="Hammad, Yasmin K." userId="be5c1df9-8874-43e2-aab2-86228b18570f" providerId="ADAL" clId="{6A2C4AA4-B5D9-4C67-B48C-F619AEAA14E5}" dt="2025-03-05T13:19:24.535" v="647" actId="26606"/>
          <ac:spMkLst>
            <pc:docMk/>
            <pc:sldMk cId="739418441" sldId="263"/>
            <ac:spMk id="25" creationId="{C7D023E4-8DE1-436E-9847-ED6A4B4B04FD}"/>
          </ac:spMkLst>
        </pc:spChg>
        <pc:spChg chg="del">
          <ac:chgData name="Hammad, Yasmin K." userId="be5c1df9-8874-43e2-aab2-86228b18570f" providerId="ADAL" clId="{6A2C4AA4-B5D9-4C67-B48C-F619AEAA14E5}" dt="2025-03-05T13:19:24.535" v="647" actId="26606"/>
          <ac:spMkLst>
            <pc:docMk/>
            <pc:sldMk cId="739418441" sldId="263"/>
            <ac:spMk id="26" creationId="{6BE11944-ED05-4FE9-9927-06C110BB3A36}"/>
          </ac:spMkLst>
        </pc:spChg>
        <pc:spChg chg="add del">
          <ac:chgData name="Hammad, Yasmin K." userId="be5c1df9-8874-43e2-aab2-86228b18570f" providerId="ADAL" clId="{6A2C4AA4-B5D9-4C67-B48C-F619AEAA14E5}" dt="2025-03-05T13:27:49.644" v="686" actId="478"/>
          <ac:spMkLst>
            <pc:docMk/>
            <pc:sldMk cId="739418441" sldId="263"/>
            <ac:spMk id="38" creationId="{FABEE332-7883-0DF8-2771-67A74EE5DE2C}"/>
          </ac:spMkLst>
        </pc:spChg>
        <pc:spChg chg="add mod ord">
          <ac:chgData name="Hammad, Yasmin K." userId="be5c1df9-8874-43e2-aab2-86228b18570f" providerId="ADAL" clId="{6A2C4AA4-B5D9-4C67-B48C-F619AEAA14E5}" dt="2025-03-05T21:15:41.846" v="3943" actId="20577"/>
          <ac:spMkLst>
            <pc:docMk/>
            <pc:sldMk cId="739418441" sldId="263"/>
            <ac:spMk id="39" creationId="{3322B640-45CA-B727-B6C7-41785F80F8B1}"/>
          </ac:spMkLst>
        </pc:spChg>
        <pc:spChg chg="add mod ord">
          <ac:chgData name="Hammad, Yasmin K." userId="be5c1df9-8874-43e2-aab2-86228b18570f" providerId="ADAL" clId="{6A2C4AA4-B5D9-4C67-B48C-F619AEAA14E5}" dt="2025-03-05T19:47:29.328" v="3486" actId="20577"/>
          <ac:spMkLst>
            <pc:docMk/>
            <pc:sldMk cId="739418441" sldId="263"/>
            <ac:spMk id="40" creationId="{DDDCC8E1-6CC5-9716-E1E1-E90DB3F873C4}"/>
          </ac:spMkLst>
        </pc:spChg>
        <pc:spChg chg="add del">
          <ac:chgData name="Hammad, Yasmin K." userId="be5c1df9-8874-43e2-aab2-86228b18570f" providerId="ADAL" clId="{6A2C4AA4-B5D9-4C67-B48C-F619AEAA14E5}" dt="2025-03-05T13:28:27.380" v="687" actId="700"/>
          <ac:spMkLst>
            <pc:docMk/>
            <pc:sldMk cId="739418441" sldId="263"/>
            <ac:spMk id="42" creationId="{B9D7E975-9161-4F2D-AC53-69E1912F6B5D}"/>
          </ac:spMkLst>
        </pc:spChg>
        <pc:spChg chg="add mod">
          <ac:chgData name="Hammad, Yasmin K." userId="be5c1df9-8874-43e2-aab2-86228b18570f" providerId="ADAL" clId="{6A2C4AA4-B5D9-4C67-B48C-F619AEAA14E5}" dt="2025-03-05T16:29:38.885" v="1854" actId="1076"/>
          <ac:spMkLst>
            <pc:docMk/>
            <pc:sldMk cId="739418441" sldId="263"/>
            <ac:spMk id="43" creationId="{24BB6A4F-CBE8-DEB2-741B-51664F48E5AC}"/>
          </ac:spMkLst>
        </pc:spChg>
        <pc:spChg chg="add del">
          <ac:chgData name="Hammad, Yasmin K." userId="be5c1df9-8874-43e2-aab2-86228b18570f" providerId="ADAL" clId="{6A2C4AA4-B5D9-4C67-B48C-F619AEAA14E5}" dt="2025-03-05T13:28:27.380" v="687" actId="700"/>
          <ac:spMkLst>
            <pc:docMk/>
            <pc:sldMk cId="739418441" sldId="263"/>
            <ac:spMk id="44" creationId="{827DC2C4-B485-428A-BF4A-472D2967F47F}"/>
          </ac:spMkLst>
        </pc:spChg>
        <pc:spChg chg="add del mod">
          <ac:chgData name="Hammad, Yasmin K." userId="be5c1df9-8874-43e2-aab2-86228b18570f" providerId="ADAL" clId="{6A2C4AA4-B5D9-4C67-B48C-F619AEAA14E5}" dt="2025-03-05T16:08:42.070" v="1044" actId="21"/>
          <ac:spMkLst>
            <pc:docMk/>
            <pc:sldMk cId="739418441" sldId="263"/>
            <ac:spMk id="45" creationId="{C52E409D-F8BD-0A9E-0234-49E77033DA25}"/>
          </ac:spMkLst>
        </pc:spChg>
        <pc:spChg chg="add del">
          <ac:chgData name="Hammad, Yasmin K." userId="be5c1df9-8874-43e2-aab2-86228b18570f" providerId="ADAL" clId="{6A2C4AA4-B5D9-4C67-B48C-F619AEAA14E5}" dt="2025-03-05T13:28:27.380" v="687" actId="700"/>
          <ac:spMkLst>
            <pc:docMk/>
            <pc:sldMk cId="739418441" sldId="263"/>
            <ac:spMk id="46" creationId="{463E6235-1649-4B47-9862-4026FC473B6F}"/>
          </ac:spMkLst>
        </pc:spChg>
        <pc:spChg chg="add del mod">
          <ac:chgData name="Hammad, Yasmin K." userId="be5c1df9-8874-43e2-aab2-86228b18570f" providerId="ADAL" clId="{6A2C4AA4-B5D9-4C67-B48C-F619AEAA14E5}" dt="2025-03-05T16:10:47.787" v="1048" actId="478"/>
          <ac:spMkLst>
            <pc:docMk/>
            <pc:sldMk cId="739418441" sldId="263"/>
            <ac:spMk id="47" creationId="{E711A4DC-2D53-F071-A0B8-4E1B1EA34B11}"/>
          </ac:spMkLst>
        </pc:spChg>
        <pc:grpChg chg="del">
          <ac:chgData name="Hammad, Yasmin K." userId="be5c1df9-8874-43e2-aab2-86228b18570f" providerId="ADAL" clId="{6A2C4AA4-B5D9-4C67-B48C-F619AEAA14E5}" dt="2025-03-05T13:19:24.535" v="647" actId="26606"/>
          <ac:grpSpMkLst>
            <pc:docMk/>
            <pc:sldMk cId="739418441" sldId="263"/>
            <ac:grpSpMk id="27" creationId="{A2812508-238C-4BCD-BDD3-25C99C5CA233}"/>
          </ac:grpSpMkLst>
        </pc:grpChg>
        <pc:grpChg chg="del">
          <ac:chgData name="Hammad, Yasmin K." userId="be5c1df9-8874-43e2-aab2-86228b18570f" providerId="ADAL" clId="{6A2C4AA4-B5D9-4C67-B48C-F619AEAA14E5}" dt="2025-03-05T13:19:24.535" v="647" actId="26606"/>
          <ac:grpSpMkLst>
            <pc:docMk/>
            <pc:sldMk cId="739418441" sldId="263"/>
            <ac:grpSpMk id="30" creationId="{43F5E015-E085-4624-B431-B42414448684}"/>
          </ac:grpSpMkLst>
        </pc:grpChg>
        <pc:graphicFrameChg chg="add mod">
          <ac:chgData name="Hammad, Yasmin K." userId="be5c1df9-8874-43e2-aab2-86228b18570f" providerId="ADAL" clId="{6A2C4AA4-B5D9-4C67-B48C-F619AEAA14E5}" dt="2025-03-05T13:26:48.293" v="680"/>
          <ac:graphicFrameMkLst>
            <pc:docMk/>
            <pc:sldMk cId="739418441" sldId="263"/>
            <ac:graphicFrameMk id="7" creationId="{2DFE3395-8B6F-D3F7-45AC-7BF79FA562A3}"/>
          </ac:graphicFrameMkLst>
        </pc:graphicFrameChg>
        <pc:graphicFrameChg chg="add mod">
          <ac:chgData name="Hammad, Yasmin K." userId="be5c1df9-8874-43e2-aab2-86228b18570f" providerId="ADAL" clId="{6A2C4AA4-B5D9-4C67-B48C-F619AEAA14E5}" dt="2025-03-05T13:26:48.293" v="680"/>
          <ac:graphicFrameMkLst>
            <pc:docMk/>
            <pc:sldMk cId="739418441" sldId="263"/>
            <ac:graphicFrameMk id="9" creationId="{45654D58-4F2F-0092-0A32-7BD149A3A3F8}"/>
          </ac:graphicFrameMkLst>
        </pc:graphicFrameChg>
        <pc:graphicFrameChg chg="add mod">
          <ac:chgData name="Hammad, Yasmin K." userId="be5c1df9-8874-43e2-aab2-86228b18570f" providerId="ADAL" clId="{6A2C4AA4-B5D9-4C67-B48C-F619AEAA14E5}" dt="2025-03-05T13:26:48.293" v="680"/>
          <ac:graphicFrameMkLst>
            <pc:docMk/>
            <pc:sldMk cId="739418441" sldId="263"/>
            <ac:graphicFrameMk id="11" creationId="{B39508EF-2841-D7CC-9AD0-005379BF29FD}"/>
          </ac:graphicFrameMkLst>
        </pc:graphicFrameChg>
      </pc:sldChg>
      <pc:sldChg chg="addSp delSp modSp mod setBg">
        <pc:chgData name="Hammad, Yasmin K." userId="be5c1df9-8874-43e2-aab2-86228b18570f" providerId="ADAL" clId="{6A2C4AA4-B5D9-4C67-B48C-F619AEAA14E5}" dt="2025-03-05T18:21:40.309" v="3424" actId="20577"/>
        <pc:sldMkLst>
          <pc:docMk/>
          <pc:sldMk cId="185036761" sldId="264"/>
        </pc:sldMkLst>
        <pc:spChg chg="mod">
          <ac:chgData name="Hammad, Yasmin K." userId="be5c1df9-8874-43e2-aab2-86228b18570f" providerId="ADAL" clId="{6A2C4AA4-B5D9-4C67-B48C-F619AEAA14E5}" dt="2025-03-05T13:18:49.432" v="644" actId="26606"/>
          <ac:spMkLst>
            <pc:docMk/>
            <pc:sldMk cId="185036761" sldId="264"/>
            <ac:spMk id="2" creationId="{FB964A8A-89CB-7AEF-BE96-7684B6702554}"/>
          </ac:spMkLst>
        </pc:spChg>
        <pc:spChg chg="del mod">
          <ac:chgData name="Hammad, Yasmin K." userId="be5c1df9-8874-43e2-aab2-86228b18570f" providerId="ADAL" clId="{6A2C4AA4-B5D9-4C67-B48C-F619AEAA14E5}" dt="2025-03-05T13:18:49.432" v="644" actId="26606"/>
          <ac:spMkLst>
            <pc:docMk/>
            <pc:sldMk cId="185036761" sldId="264"/>
            <ac:spMk id="3" creationId="{A66DA397-A457-F556-8BC3-785A67D9136D}"/>
          </ac:spMkLst>
        </pc:spChg>
        <pc:spChg chg="add">
          <ac:chgData name="Hammad, Yasmin K." userId="be5c1df9-8874-43e2-aab2-86228b18570f" providerId="ADAL" clId="{6A2C4AA4-B5D9-4C67-B48C-F619AEAA14E5}" dt="2025-03-05T13:18:49.432" v="644" actId="26606"/>
          <ac:spMkLst>
            <pc:docMk/>
            <pc:sldMk cId="185036761" sldId="264"/>
            <ac:spMk id="9" creationId="{BACC6370-2D7E-4714-9D71-7542949D7D5D}"/>
          </ac:spMkLst>
        </pc:spChg>
        <pc:spChg chg="add">
          <ac:chgData name="Hammad, Yasmin K." userId="be5c1df9-8874-43e2-aab2-86228b18570f" providerId="ADAL" clId="{6A2C4AA4-B5D9-4C67-B48C-F619AEAA14E5}" dt="2025-03-05T13:18:49.432" v="644" actId="26606"/>
          <ac:spMkLst>
            <pc:docMk/>
            <pc:sldMk cId="185036761" sldId="264"/>
            <ac:spMk id="11" creationId="{F68B3F68-107C-434F-AA38-110D5EA91B85}"/>
          </ac:spMkLst>
        </pc:spChg>
        <pc:spChg chg="add">
          <ac:chgData name="Hammad, Yasmin K." userId="be5c1df9-8874-43e2-aab2-86228b18570f" providerId="ADAL" clId="{6A2C4AA4-B5D9-4C67-B48C-F619AEAA14E5}" dt="2025-03-05T13:18:49.432" v="644" actId="26606"/>
          <ac:spMkLst>
            <pc:docMk/>
            <pc:sldMk cId="185036761" sldId="264"/>
            <ac:spMk id="13" creationId="{AAD0DBB9-1A4B-4391-81D4-CB19F9AB918A}"/>
          </ac:spMkLst>
        </pc:spChg>
        <pc:spChg chg="add">
          <ac:chgData name="Hammad, Yasmin K." userId="be5c1df9-8874-43e2-aab2-86228b18570f" providerId="ADAL" clId="{6A2C4AA4-B5D9-4C67-B48C-F619AEAA14E5}" dt="2025-03-05T13:18:49.432" v="644" actId="26606"/>
          <ac:spMkLst>
            <pc:docMk/>
            <pc:sldMk cId="185036761" sldId="264"/>
            <ac:spMk id="15" creationId="{063BBA22-50EA-4C4D-BE05-F1CE4E63AA56}"/>
          </ac:spMkLst>
        </pc:spChg>
        <pc:graphicFrameChg chg="add mod">
          <ac:chgData name="Hammad, Yasmin K." userId="be5c1df9-8874-43e2-aab2-86228b18570f" providerId="ADAL" clId="{6A2C4AA4-B5D9-4C67-B48C-F619AEAA14E5}" dt="2025-03-05T18:21:40.309" v="3424" actId="20577"/>
          <ac:graphicFrameMkLst>
            <pc:docMk/>
            <pc:sldMk cId="185036761" sldId="264"/>
            <ac:graphicFrameMk id="5" creationId="{74924BC8-F5A9-7C87-77A3-4EE5796A4DD3}"/>
          </ac:graphicFrameMkLst>
        </pc:graphicFrameChg>
      </pc:sldChg>
      <pc:sldChg chg="modSp mod">
        <pc:chgData name="Hammad, Yasmin K." userId="be5c1df9-8874-43e2-aab2-86228b18570f" providerId="ADAL" clId="{6A2C4AA4-B5D9-4C67-B48C-F619AEAA14E5}" dt="2025-03-05T18:18:41.923" v="3368"/>
        <pc:sldMkLst>
          <pc:docMk/>
          <pc:sldMk cId="3764513789" sldId="265"/>
        </pc:sldMkLst>
        <pc:spChg chg="mod">
          <ac:chgData name="Hammad, Yasmin K." userId="be5c1df9-8874-43e2-aab2-86228b18570f" providerId="ADAL" clId="{6A2C4AA4-B5D9-4C67-B48C-F619AEAA14E5}" dt="2025-03-05T18:18:41.923" v="3368"/>
          <ac:spMkLst>
            <pc:docMk/>
            <pc:sldMk cId="3764513789" sldId="265"/>
            <ac:spMk id="3" creationId="{4F8AA408-7ED9-8CDB-160D-9FCCF51DFB24}"/>
          </ac:spMkLst>
        </pc:spChg>
      </pc:sldChg>
      <pc:sldChg chg="addSp modSp mod setBg">
        <pc:chgData name="Hammad, Yasmin K." userId="be5c1df9-8874-43e2-aab2-86228b18570f" providerId="ADAL" clId="{6A2C4AA4-B5D9-4C67-B48C-F619AEAA14E5}" dt="2025-03-05T15:42:32.007" v="854" actId="20577"/>
        <pc:sldMkLst>
          <pc:docMk/>
          <pc:sldMk cId="1779259714" sldId="266"/>
        </pc:sldMkLst>
        <pc:spChg chg="mod">
          <ac:chgData name="Hammad, Yasmin K." userId="be5c1df9-8874-43e2-aab2-86228b18570f" providerId="ADAL" clId="{6A2C4AA4-B5D9-4C67-B48C-F619AEAA14E5}" dt="2025-03-05T15:42:32.007" v="854" actId="20577"/>
          <ac:spMkLst>
            <pc:docMk/>
            <pc:sldMk cId="1779259714" sldId="266"/>
            <ac:spMk id="2" creationId="{37EE6DB1-57D2-B15E-FCE1-F7F7CC6F8EE5}"/>
          </ac:spMkLst>
        </pc:spChg>
        <pc:spChg chg="mod">
          <ac:chgData name="Hammad, Yasmin K." userId="be5c1df9-8874-43e2-aab2-86228b18570f" providerId="ADAL" clId="{6A2C4AA4-B5D9-4C67-B48C-F619AEAA14E5}" dt="2025-03-05T13:19:02.287" v="645" actId="26606"/>
          <ac:spMkLst>
            <pc:docMk/>
            <pc:sldMk cId="1779259714" sldId="266"/>
            <ac:spMk id="3" creationId="{D12BC6E3-7D70-150F-CCC7-29872D1405BA}"/>
          </ac:spMkLst>
        </pc:spChg>
        <pc:spChg chg="add">
          <ac:chgData name="Hammad, Yasmin K." userId="be5c1df9-8874-43e2-aab2-86228b18570f" providerId="ADAL" clId="{6A2C4AA4-B5D9-4C67-B48C-F619AEAA14E5}" dt="2025-03-05T13:19:02.287" v="645" actId="26606"/>
          <ac:spMkLst>
            <pc:docMk/>
            <pc:sldMk cId="1779259714" sldId="266"/>
            <ac:spMk id="8" creationId="{081EA652-8C6A-4E69-BEB9-170809474553}"/>
          </ac:spMkLst>
        </pc:spChg>
        <pc:spChg chg="add">
          <ac:chgData name="Hammad, Yasmin K." userId="be5c1df9-8874-43e2-aab2-86228b18570f" providerId="ADAL" clId="{6A2C4AA4-B5D9-4C67-B48C-F619AEAA14E5}" dt="2025-03-05T13:19:02.287" v="645" actId="26606"/>
          <ac:spMkLst>
            <pc:docMk/>
            <pc:sldMk cId="1779259714" sldId="266"/>
            <ac:spMk id="10" creationId="{5298780A-33B9-4EA2-8F67-DE68AD62841B}"/>
          </ac:spMkLst>
        </pc:spChg>
        <pc:spChg chg="add">
          <ac:chgData name="Hammad, Yasmin K." userId="be5c1df9-8874-43e2-aab2-86228b18570f" providerId="ADAL" clId="{6A2C4AA4-B5D9-4C67-B48C-F619AEAA14E5}" dt="2025-03-05T13:19:02.287" v="645" actId="26606"/>
          <ac:spMkLst>
            <pc:docMk/>
            <pc:sldMk cId="1779259714" sldId="266"/>
            <ac:spMk id="12" creationId="{7F488E8B-4E1E-4402-8935-D4E6C02615C7}"/>
          </ac:spMkLst>
        </pc:spChg>
        <pc:cxnChg chg="add">
          <ac:chgData name="Hammad, Yasmin K." userId="be5c1df9-8874-43e2-aab2-86228b18570f" providerId="ADAL" clId="{6A2C4AA4-B5D9-4C67-B48C-F619AEAA14E5}" dt="2025-03-05T13:19:02.287" v="645" actId="26606"/>
          <ac:cxnSpMkLst>
            <pc:docMk/>
            <pc:sldMk cId="1779259714" sldId="266"/>
            <ac:cxnSpMk id="14" creationId="{23AAC9B5-8015-485C-ACF9-A750390E9A56}"/>
          </ac:cxnSpMkLst>
        </pc:cxnChg>
      </pc:sldChg>
      <pc:sldChg chg="addSp modSp new mod setBg">
        <pc:chgData name="Hammad, Yasmin K." userId="be5c1df9-8874-43e2-aab2-86228b18570f" providerId="ADAL" clId="{6A2C4AA4-B5D9-4C67-B48C-F619AEAA14E5}" dt="2025-03-05T19:31:03.418" v="3457" actId="20577"/>
        <pc:sldMkLst>
          <pc:docMk/>
          <pc:sldMk cId="9520188" sldId="267"/>
        </pc:sldMkLst>
        <pc:spChg chg="mod">
          <ac:chgData name="Hammad, Yasmin K." userId="be5c1df9-8874-43e2-aab2-86228b18570f" providerId="ADAL" clId="{6A2C4AA4-B5D9-4C67-B48C-F619AEAA14E5}" dt="2025-03-05T19:31:03.418" v="3457" actId="20577"/>
          <ac:spMkLst>
            <pc:docMk/>
            <pc:sldMk cId="9520188" sldId="267"/>
            <ac:spMk id="2" creationId="{41F0AA40-B482-E65F-21DA-5AEE600FC56B}"/>
          </ac:spMkLst>
        </pc:spChg>
        <pc:spChg chg="mod">
          <ac:chgData name="Hammad, Yasmin K." userId="be5c1df9-8874-43e2-aab2-86228b18570f" providerId="ADAL" clId="{6A2C4AA4-B5D9-4C67-B48C-F619AEAA14E5}" dt="2025-03-05T13:19:15.943" v="646" actId="26606"/>
          <ac:spMkLst>
            <pc:docMk/>
            <pc:sldMk cId="9520188" sldId="267"/>
            <ac:spMk id="3" creationId="{1894956A-B19B-1CFF-4568-7680E00B1BD5}"/>
          </ac:spMkLst>
        </pc:spChg>
        <pc:spChg chg="add">
          <ac:chgData name="Hammad, Yasmin K." userId="be5c1df9-8874-43e2-aab2-86228b18570f" providerId="ADAL" clId="{6A2C4AA4-B5D9-4C67-B48C-F619AEAA14E5}" dt="2025-03-05T13:19:15.943" v="646" actId="26606"/>
          <ac:spMkLst>
            <pc:docMk/>
            <pc:sldMk cId="9520188" sldId="267"/>
            <ac:spMk id="8" creationId="{081EA652-8C6A-4E69-BEB9-170809474553}"/>
          </ac:spMkLst>
        </pc:spChg>
        <pc:spChg chg="add">
          <ac:chgData name="Hammad, Yasmin K." userId="be5c1df9-8874-43e2-aab2-86228b18570f" providerId="ADAL" clId="{6A2C4AA4-B5D9-4C67-B48C-F619AEAA14E5}" dt="2025-03-05T13:19:15.943" v="646" actId="26606"/>
          <ac:spMkLst>
            <pc:docMk/>
            <pc:sldMk cId="9520188" sldId="267"/>
            <ac:spMk id="10" creationId="{A4026A73-1F7F-49F2-B319-8CA3B3D53269}"/>
          </ac:spMkLst>
        </pc:spChg>
        <pc:spChg chg="add">
          <ac:chgData name="Hammad, Yasmin K." userId="be5c1df9-8874-43e2-aab2-86228b18570f" providerId="ADAL" clId="{6A2C4AA4-B5D9-4C67-B48C-F619AEAA14E5}" dt="2025-03-05T13:19:15.943" v="646" actId="26606"/>
          <ac:spMkLst>
            <pc:docMk/>
            <pc:sldMk cId="9520188" sldId="267"/>
            <ac:spMk id="12" creationId="{5298780A-33B9-4EA2-8F67-DE68AD62841B}"/>
          </ac:spMkLst>
        </pc:spChg>
        <pc:spChg chg="add">
          <ac:chgData name="Hammad, Yasmin K." userId="be5c1df9-8874-43e2-aab2-86228b18570f" providerId="ADAL" clId="{6A2C4AA4-B5D9-4C67-B48C-F619AEAA14E5}" dt="2025-03-05T13:19:15.943" v="646" actId="26606"/>
          <ac:spMkLst>
            <pc:docMk/>
            <pc:sldMk cId="9520188" sldId="267"/>
            <ac:spMk id="14" creationId="{7F488E8B-4E1E-4402-8935-D4E6C02615C7}"/>
          </ac:spMkLst>
        </pc:spChg>
        <pc:cxnChg chg="add">
          <ac:chgData name="Hammad, Yasmin K." userId="be5c1df9-8874-43e2-aab2-86228b18570f" providerId="ADAL" clId="{6A2C4AA4-B5D9-4C67-B48C-F619AEAA14E5}" dt="2025-03-05T13:19:15.943" v="646" actId="26606"/>
          <ac:cxnSpMkLst>
            <pc:docMk/>
            <pc:sldMk cId="9520188" sldId="267"/>
            <ac:cxnSpMk id="16" creationId="{23AAC9B5-8015-485C-ACF9-A750390E9A56}"/>
          </ac:cxnSpMkLst>
        </pc:cxnChg>
      </pc:sldChg>
      <pc:sldChg chg="addSp delSp modSp new mod">
        <pc:chgData name="Hammad, Yasmin K." userId="be5c1df9-8874-43e2-aab2-86228b18570f" providerId="ADAL" clId="{6A2C4AA4-B5D9-4C67-B48C-F619AEAA14E5}" dt="2025-03-05T17:32:00.485" v="2397" actId="1076"/>
        <pc:sldMkLst>
          <pc:docMk/>
          <pc:sldMk cId="3722285537" sldId="268"/>
        </pc:sldMkLst>
        <pc:spChg chg="mod">
          <ac:chgData name="Hammad, Yasmin K." userId="be5c1df9-8874-43e2-aab2-86228b18570f" providerId="ADAL" clId="{6A2C4AA4-B5D9-4C67-B48C-F619AEAA14E5}" dt="2025-03-05T12:10:27.355" v="421" actId="20577"/>
          <ac:spMkLst>
            <pc:docMk/>
            <pc:sldMk cId="3722285537" sldId="268"/>
            <ac:spMk id="2" creationId="{10ECE3EF-8E73-60AD-AF34-BE324801F087}"/>
          </ac:spMkLst>
        </pc:spChg>
        <pc:spChg chg="del">
          <ac:chgData name="Hammad, Yasmin K." userId="be5c1df9-8874-43e2-aab2-86228b18570f" providerId="ADAL" clId="{6A2C4AA4-B5D9-4C67-B48C-F619AEAA14E5}" dt="2025-03-05T12:11:08.207" v="422" actId="3680"/>
          <ac:spMkLst>
            <pc:docMk/>
            <pc:sldMk cId="3722285537" sldId="268"/>
            <ac:spMk id="3" creationId="{1D1209A6-B7F9-F2C1-C2FF-ABF0B55FCAD5}"/>
          </ac:spMkLst>
        </pc:spChg>
        <pc:spChg chg="add mod">
          <ac:chgData name="Hammad, Yasmin K." userId="be5c1df9-8874-43e2-aab2-86228b18570f" providerId="ADAL" clId="{6A2C4AA4-B5D9-4C67-B48C-F619AEAA14E5}" dt="2025-03-05T17:31:21.149" v="2388" actId="113"/>
          <ac:spMkLst>
            <pc:docMk/>
            <pc:sldMk cId="3722285537" sldId="268"/>
            <ac:spMk id="6" creationId="{88266BA9-C775-A3FD-9506-BD069671493D}"/>
          </ac:spMkLst>
        </pc:spChg>
        <pc:spChg chg="add mod">
          <ac:chgData name="Hammad, Yasmin K." userId="be5c1df9-8874-43e2-aab2-86228b18570f" providerId="ADAL" clId="{6A2C4AA4-B5D9-4C67-B48C-F619AEAA14E5}" dt="2025-03-05T17:32:00.485" v="2397" actId="1076"/>
          <ac:spMkLst>
            <pc:docMk/>
            <pc:sldMk cId="3722285537" sldId="268"/>
            <ac:spMk id="7" creationId="{2A4340D5-4C43-59F8-B8DA-E62E174B3D4F}"/>
          </ac:spMkLst>
        </pc:spChg>
        <pc:graphicFrameChg chg="add mod ord modGraphic">
          <ac:chgData name="Hammad, Yasmin K." userId="be5c1df9-8874-43e2-aab2-86228b18570f" providerId="ADAL" clId="{6A2C4AA4-B5D9-4C67-B48C-F619AEAA14E5}" dt="2025-03-05T17:29:29.348" v="2348" actId="20577"/>
          <ac:graphicFrameMkLst>
            <pc:docMk/>
            <pc:sldMk cId="3722285537" sldId="268"/>
            <ac:graphicFrameMk id="4" creationId="{8D32E85A-9A36-1B0C-92A0-AA41CC8D545D}"/>
          </ac:graphicFrameMkLst>
        </pc:graphicFrameChg>
        <pc:graphicFrameChg chg="add mod modGraphic">
          <ac:chgData name="Hammad, Yasmin K." userId="be5c1df9-8874-43e2-aab2-86228b18570f" providerId="ADAL" clId="{6A2C4AA4-B5D9-4C67-B48C-F619AEAA14E5}" dt="2025-03-05T17:30:46.937" v="2380" actId="20577"/>
          <ac:graphicFrameMkLst>
            <pc:docMk/>
            <pc:sldMk cId="3722285537" sldId="268"/>
            <ac:graphicFrameMk id="5" creationId="{220263B4-A0B7-296D-9BB1-B0B35FF0717F}"/>
          </ac:graphicFrameMkLst>
        </pc:graphicFrameChg>
      </pc:sldChg>
      <pc:sldChg chg="addSp delSp modSp new mod">
        <pc:chgData name="Hammad, Yasmin K." userId="be5c1df9-8874-43e2-aab2-86228b18570f" providerId="ADAL" clId="{6A2C4AA4-B5D9-4C67-B48C-F619AEAA14E5}" dt="2025-03-05T18:20:56.400" v="3416" actId="26606"/>
        <pc:sldMkLst>
          <pc:docMk/>
          <pc:sldMk cId="1293769623" sldId="269"/>
        </pc:sldMkLst>
        <pc:spChg chg="mod">
          <ac:chgData name="Hammad, Yasmin K." userId="be5c1df9-8874-43e2-aab2-86228b18570f" providerId="ADAL" clId="{6A2C4AA4-B5D9-4C67-B48C-F619AEAA14E5}" dt="2025-03-05T13:04:58.388" v="631" actId="20577"/>
          <ac:spMkLst>
            <pc:docMk/>
            <pc:sldMk cId="1293769623" sldId="269"/>
            <ac:spMk id="2" creationId="{32D4DC45-134C-5026-CC0D-05C125A7508F}"/>
          </ac:spMkLst>
        </pc:spChg>
        <pc:spChg chg="del mod">
          <ac:chgData name="Hammad, Yasmin K." userId="be5c1df9-8874-43e2-aab2-86228b18570f" providerId="ADAL" clId="{6A2C4AA4-B5D9-4C67-B48C-F619AEAA14E5}" dt="2025-03-05T18:20:56.400" v="3416" actId="26606"/>
          <ac:spMkLst>
            <pc:docMk/>
            <pc:sldMk cId="1293769623" sldId="269"/>
            <ac:spMk id="3" creationId="{6093116C-4480-8A97-F73C-FF887D251021}"/>
          </ac:spMkLst>
        </pc:spChg>
        <pc:graphicFrameChg chg="add">
          <ac:chgData name="Hammad, Yasmin K." userId="be5c1df9-8874-43e2-aab2-86228b18570f" providerId="ADAL" clId="{6A2C4AA4-B5D9-4C67-B48C-F619AEAA14E5}" dt="2025-03-05T18:20:56.400" v="3416" actId="26606"/>
          <ac:graphicFrameMkLst>
            <pc:docMk/>
            <pc:sldMk cId="1293769623" sldId="269"/>
            <ac:graphicFrameMk id="5" creationId="{F4D2770C-4213-1C3E-83FA-939A964AB808}"/>
          </ac:graphicFrameMkLst>
        </pc:graphicFrameChg>
      </pc:sldChg>
      <pc:sldChg chg="addSp delSp modSp new mod setBg">
        <pc:chgData name="Hammad, Yasmin K." userId="be5c1df9-8874-43e2-aab2-86228b18570f" providerId="ADAL" clId="{6A2C4AA4-B5D9-4C67-B48C-F619AEAA14E5}" dt="2025-03-05T19:50:15.236" v="3934" actId="27918"/>
        <pc:sldMkLst>
          <pc:docMk/>
          <pc:sldMk cId="1513173616" sldId="270"/>
        </pc:sldMkLst>
        <pc:spChg chg="mod">
          <ac:chgData name="Hammad, Yasmin K." userId="be5c1df9-8874-43e2-aab2-86228b18570f" providerId="ADAL" clId="{6A2C4AA4-B5D9-4C67-B48C-F619AEAA14E5}" dt="2025-03-05T18:20:45.635" v="3414" actId="26606"/>
          <ac:spMkLst>
            <pc:docMk/>
            <pc:sldMk cId="1513173616" sldId="270"/>
            <ac:spMk id="2" creationId="{38EDF02B-4D63-20DB-775E-7029CEF49879}"/>
          </ac:spMkLst>
        </pc:spChg>
        <pc:spChg chg="del mod">
          <ac:chgData name="Hammad, Yasmin K." userId="be5c1df9-8874-43e2-aab2-86228b18570f" providerId="ADAL" clId="{6A2C4AA4-B5D9-4C67-B48C-F619AEAA14E5}" dt="2025-03-05T18:20:45.653" v="3415" actId="26606"/>
          <ac:spMkLst>
            <pc:docMk/>
            <pc:sldMk cId="1513173616" sldId="270"/>
            <ac:spMk id="3" creationId="{91E44682-C148-F044-1EA1-BE69CB99FBE7}"/>
          </ac:spMkLst>
        </pc:spChg>
        <pc:spChg chg="add del">
          <ac:chgData name="Hammad, Yasmin K." userId="be5c1df9-8874-43e2-aab2-86228b18570f" providerId="ADAL" clId="{6A2C4AA4-B5D9-4C67-B48C-F619AEAA14E5}" dt="2025-03-05T18:20:45.635" v="3414" actId="26606"/>
          <ac:spMkLst>
            <pc:docMk/>
            <pc:sldMk cId="1513173616" sldId="270"/>
            <ac:spMk id="8" creationId="{081EA652-8C6A-4E69-BEB9-170809474553}"/>
          </ac:spMkLst>
        </pc:spChg>
        <pc:spChg chg="add del">
          <ac:chgData name="Hammad, Yasmin K." userId="be5c1df9-8874-43e2-aab2-86228b18570f" providerId="ADAL" clId="{6A2C4AA4-B5D9-4C67-B48C-F619AEAA14E5}" dt="2025-03-05T18:20:45.635" v="3414" actId="26606"/>
          <ac:spMkLst>
            <pc:docMk/>
            <pc:sldMk cId="1513173616" sldId="270"/>
            <ac:spMk id="10" creationId="{5298780A-33B9-4EA2-8F67-DE68AD62841B}"/>
          </ac:spMkLst>
        </pc:spChg>
        <pc:spChg chg="add del">
          <ac:chgData name="Hammad, Yasmin K." userId="be5c1df9-8874-43e2-aab2-86228b18570f" providerId="ADAL" clId="{6A2C4AA4-B5D9-4C67-B48C-F619AEAA14E5}" dt="2025-03-05T18:20:45.635" v="3414" actId="26606"/>
          <ac:spMkLst>
            <pc:docMk/>
            <pc:sldMk cId="1513173616" sldId="270"/>
            <ac:spMk id="12" creationId="{7F488E8B-4E1E-4402-8935-D4E6C02615C7}"/>
          </ac:spMkLst>
        </pc:spChg>
        <pc:graphicFrameChg chg="add mod">
          <ac:chgData name="Hammad, Yasmin K." userId="be5c1df9-8874-43e2-aab2-86228b18570f" providerId="ADAL" clId="{6A2C4AA4-B5D9-4C67-B48C-F619AEAA14E5}" dt="2025-03-05T19:50:13.713" v="3916" actId="20577"/>
          <ac:graphicFrameMkLst>
            <pc:docMk/>
            <pc:sldMk cId="1513173616" sldId="270"/>
            <ac:graphicFrameMk id="5" creationId="{D25CC222-BAE6-BDD2-D029-8D80F0DD6A47}"/>
          </ac:graphicFrameMkLst>
        </pc:graphicFrameChg>
      </pc:sldChg>
      <pc:sldChg chg="addSp delSp modSp new mod setBg">
        <pc:chgData name="Hammad, Yasmin K." userId="be5c1df9-8874-43e2-aab2-86228b18570f" providerId="ADAL" clId="{6A2C4AA4-B5D9-4C67-B48C-F619AEAA14E5}" dt="2025-03-05T16:42:11.730" v="2197" actId="27614"/>
        <pc:sldMkLst>
          <pc:docMk/>
          <pc:sldMk cId="763800898" sldId="271"/>
        </pc:sldMkLst>
        <pc:spChg chg="del">
          <ac:chgData name="Hammad, Yasmin K." userId="be5c1df9-8874-43e2-aab2-86228b18570f" providerId="ADAL" clId="{6A2C4AA4-B5D9-4C67-B48C-F619AEAA14E5}" dt="2025-03-05T16:42:08.352" v="2196" actId="26606"/>
          <ac:spMkLst>
            <pc:docMk/>
            <pc:sldMk cId="763800898" sldId="271"/>
            <ac:spMk id="2" creationId="{8AAF45F2-99D4-7799-0B25-0BD6F506D067}"/>
          </ac:spMkLst>
        </pc:spChg>
        <pc:spChg chg="del mod">
          <ac:chgData name="Hammad, Yasmin K." userId="be5c1df9-8874-43e2-aab2-86228b18570f" providerId="ADAL" clId="{6A2C4AA4-B5D9-4C67-B48C-F619AEAA14E5}" dt="2025-03-05T16:42:01.805" v="2195" actId="22"/>
          <ac:spMkLst>
            <pc:docMk/>
            <pc:sldMk cId="763800898" sldId="271"/>
            <ac:spMk id="3" creationId="{D1549214-9A4A-95D9-2FFF-44ACB72A4DD4}"/>
          </ac:spMkLst>
        </pc:spChg>
        <pc:spChg chg="add">
          <ac:chgData name="Hammad, Yasmin K." userId="be5c1df9-8874-43e2-aab2-86228b18570f" providerId="ADAL" clId="{6A2C4AA4-B5D9-4C67-B48C-F619AEAA14E5}" dt="2025-03-05T16:42:08.352" v="2196" actId="26606"/>
          <ac:spMkLst>
            <pc:docMk/>
            <pc:sldMk cId="763800898" sldId="271"/>
            <ac:spMk id="10" creationId="{AB8C311F-7253-4AED-9701-7FC0708C41C7}"/>
          </ac:spMkLst>
        </pc:spChg>
        <pc:spChg chg="add">
          <ac:chgData name="Hammad, Yasmin K." userId="be5c1df9-8874-43e2-aab2-86228b18570f" providerId="ADAL" clId="{6A2C4AA4-B5D9-4C67-B48C-F619AEAA14E5}" dt="2025-03-05T16:42:08.352" v="2196" actId="26606"/>
          <ac:spMkLst>
            <pc:docMk/>
            <pc:sldMk cId="763800898" sldId="271"/>
            <ac:spMk id="12" creationId="{E2384209-CB15-4CDF-9D31-C44FD9A3F20D}"/>
          </ac:spMkLst>
        </pc:spChg>
        <pc:spChg chg="add">
          <ac:chgData name="Hammad, Yasmin K." userId="be5c1df9-8874-43e2-aab2-86228b18570f" providerId="ADAL" clId="{6A2C4AA4-B5D9-4C67-B48C-F619AEAA14E5}" dt="2025-03-05T16:42:08.352" v="2196" actId="26606"/>
          <ac:spMkLst>
            <pc:docMk/>
            <pc:sldMk cId="763800898" sldId="271"/>
            <ac:spMk id="14" creationId="{2633B3B5-CC90-43F0-8714-D31D1F3F0209}"/>
          </ac:spMkLst>
        </pc:spChg>
        <pc:spChg chg="add">
          <ac:chgData name="Hammad, Yasmin K." userId="be5c1df9-8874-43e2-aab2-86228b18570f" providerId="ADAL" clId="{6A2C4AA4-B5D9-4C67-B48C-F619AEAA14E5}" dt="2025-03-05T16:42:08.352" v="2196" actId="26606"/>
          <ac:spMkLst>
            <pc:docMk/>
            <pc:sldMk cId="763800898" sldId="271"/>
            <ac:spMk id="16" creationId="{A8D57A06-A426-446D-B02C-A2DC6B62E45E}"/>
          </ac:spMkLst>
        </pc:spChg>
        <pc:picChg chg="add mod ord">
          <ac:chgData name="Hammad, Yasmin K." userId="be5c1df9-8874-43e2-aab2-86228b18570f" providerId="ADAL" clId="{6A2C4AA4-B5D9-4C67-B48C-F619AEAA14E5}" dt="2025-03-05T16:42:11.730" v="2197" actId="27614"/>
          <ac:picMkLst>
            <pc:docMk/>
            <pc:sldMk cId="763800898" sldId="271"/>
            <ac:picMk id="5" creationId="{7CF48806-94E3-8913-A174-E7CD7AB81E4C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541989-B23F-48E6-B529-BEBD73BE870D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27CB015-D4CF-49EE-9A3E-AAC6F9E4CF3E}">
      <dgm:prSet/>
      <dgm:spPr/>
      <dgm:t>
        <a:bodyPr/>
        <a:lstStyle/>
        <a:p>
          <a:r>
            <a:rPr lang="en-US"/>
            <a:t>A JAMA published research article in 2023  “</a:t>
          </a:r>
          <a:r>
            <a:rPr lang="en-US" b="1" i="0"/>
            <a:t>Follow-Up Timing After Discharge and Suicide Risk Among Patients Hospitalized With Psychiatric Illness”  </a:t>
          </a:r>
          <a:r>
            <a:rPr lang="en-US" i="0"/>
            <a:t>notes that in </a:t>
          </a:r>
          <a:r>
            <a:rPr lang="en-US" b="0" i="0"/>
            <a:t>this cohort study of patients with psychiatric illness, early follow-up outpatient care after discharge was associated with a lower risk of suicide. </a:t>
          </a:r>
          <a:endParaRPr lang="en-US"/>
        </a:p>
      </dgm:t>
    </dgm:pt>
    <dgm:pt modelId="{F05DCC4A-F727-4702-873B-59378CCE0DA5}" type="parTrans" cxnId="{CBA9925E-E113-42DA-B17F-CF2820BE38C1}">
      <dgm:prSet/>
      <dgm:spPr/>
      <dgm:t>
        <a:bodyPr/>
        <a:lstStyle/>
        <a:p>
          <a:endParaRPr lang="en-US"/>
        </a:p>
      </dgm:t>
    </dgm:pt>
    <dgm:pt modelId="{85C9D696-C780-4413-8488-8B2C5D92EBF2}" type="sibTrans" cxnId="{CBA9925E-E113-42DA-B17F-CF2820BE38C1}">
      <dgm:prSet/>
      <dgm:spPr/>
      <dgm:t>
        <a:bodyPr/>
        <a:lstStyle/>
        <a:p>
          <a:endParaRPr lang="en-US"/>
        </a:p>
      </dgm:t>
    </dgm:pt>
    <dgm:pt modelId="{5F1D5212-B598-4937-A511-036CD78A4E10}">
      <dgm:prSet/>
      <dgm:spPr/>
      <dgm:t>
        <a:bodyPr/>
        <a:lstStyle/>
        <a:p>
          <a:r>
            <a:rPr lang="en-US" dirty="0"/>
            <a:t>A quick </a:t>
          </a:r>
          <a:r>
            <a:rPr lang="en-US" dirty="0" err="1"/>
            <a:t>pubmed</a:t>
          </a:r>
          <a:r>
            <a:rPr lang="en-US" dirty="0"/>
            <a:t> search was conducted to look for affect on readmission rates, while I did find some other studies, most were small and there isnt much consistent  research on the topic </a:t>
          </a:r>
        </a:p>
      </dgm:t>
    </dgm:pt>
    <dgm:pt modelId="{3773F226-D670-4CFA-BCE1-38CCADFCAB85}" type="parTrans" cxnId="{3E23CBEB-29A3-428B-B11D-C0E150DD8736}">
      <dgm:prSet/>
      <dgm:spPr/>
      <dgm:t>
        <a:bodyPr/>
        <a:lstStyle/>
        <a:p>
          <a:endParaRPr lang="en-US"/>
        </a:p>
      </dgm:t>
    </dgm:pt>
    <dgm:pt modelId="{2E375214-9E48-46C0-890B-9A4BB49E6911}" type="sibTrans" cxnId="{3E23CBEB-29A3-428B-B11D-C0E150DD8736}">
      <dgm:prSet/>
      <dgm:spPr/>
      <dgm:t>
        <a:bodyPr/>
        <a:lstStyle/>
        <a:p>
          <a:endParaRPr lang="en-US"/>
        </a:p>
      </dgm:t>
    </dgm:pt>
    <dgm:pt modelId="{98259794-98D9-4CFA-AEBB-AB5F4AFE6125}" type="pres">
      <dgm:prSet presAssocID="{F6541989-B23F-48E6-B529-BEBD73BE870D}" presName="Name0" presStyleCnt="0">
        <dgm:presLayoutVars>
          <dgm:dir/>
          <dgm:animLvl val="lvl"/>
          <dgm:resizeHandles val="exact"/>
        </dgm:presLayoutVars>
      </dgm:prSet>
      <dgm:spPr/>
    </dgm:pt>
    <dgm:pt modelId="{CB3A80C9-F62F-4541-9BD0-ECE7AA281241}" type="pres">
      <dgm:prSet presAssocID="{5F1D5212-B598-4937-A511-036CD78A4E10}" presName="boxAndChildren" presStyleCnt="0"/>
      <dgm:spPr/>
    </dgm:pt>
    <dgm:pt modelId="{F0C40ADE-0445-4F6B-A4A7-02F6D8E5A478}" type="pres">
      <dgm:prSet presAssocID="{5F1D5212-B598-4937-A511-036CD78A4E10}" presName="parentTextBox" presStyleLbl="node1" presStyleIdx="0" presStyleCnt="2"/>
      <dgm:spPr/>
    </dgm:pt>
    <dgm:pt modelId="{23476DEC-C5DF-4335-98B4-6C64E927142D}" type="pres">
      <dgm:prSet presAssocID="{85C9D696-C780-4413-8488-8B2C5D92EBF2}" presName="sp" presStyleCnt="0"/>
      <dgm:spPr/>
    </dgm:pt>
    <dgm:pt modelId="{A96B0E1C-79F0-4B55-83CE-8F39F6AA30F5}" type="pres">
      <dgm:prSet presAssocID="{C27CB015-D4CF-49EE-9A3E-AAC6F9E4CF3E}" presName="arrowAndChildren" presStyleCnt="0"/>
      <dgm:spPr/>
    </dgm:pt>
    <dgm:pt modelId="{F4AC42C5-C22F-40C0-9D0D-3E7B6FF592E0}" type="pres">
      <dgm:prSet presAssocID="{C27CB015-D4CF-49EE-9A3E-AAC6F9E4CF3E}" presName="parentTextArrow" presStyleLbl="node1" presStyleIdx="1" presStyleCnt="2"/>
      <dgm:spPr/>
    </dgm:pt>
  </dgm:ptLst>
  <dgm:cxnLst>
    <dgm:cxn modelId="{CBA9925E-E113-42DA-B17F-CF2820BE38C1}" srcId="{F6541989-B23F-48E6-B529-BEBD73BE870D}" destId="{C27CB015-D4CF-49EE-9A3E-AAC6F9E4CF3E}" srcOrd="0" destOrd="0" parTransId="{F05DCC4A-F727-4702-873B-59378CCE0DA5}" sibTransId="{85C9D696-C780-4413-8488-8B2C5D92EBF2}"/>
    <dgm:cxn modelId="{F3D4B044-2A7E-4467-9DE2-FF4E410AEB9E}" type="presOf" srcId="{5F1D5212-B598-4937-A511-036CD78A4E10}" destId="{F0C40ADE-0445-4F6B-A4A7-02F6D8E5A478}" srcOrd="0" destOrd="0" presId="urn:microsoft.com/office/officeart/2005/8/layout/process4"/>
    <dgm:cxn modelId="{9DD1E799-1172-46B3-9F3B-4A5E393D0CA9}" type="presOf" srcId="{C27CB015-D4CF-49EE-9A3E-AAC6F9E4CF3E}" destId="{F4AC42C5-C22F-40C0-9D0D-3E7B6FF592E0}" srcOrd="0" destOrd="0" presId="urn:microsoft.com/office/officeart/2005/8/layout/process4"/>
    <dgm:cxn modelId="{3E23CBEB-29A3-428B-B11D-C0E150DD8736}" srcId="{F6541989-B23F-48E6-B529-BEBD73BE870D}" destId="{5F1D5212-B598-4937-A511-036CD78A4E10}" srcOrd="1" destOrd="0" parTransId="{3773F226-D670-4CFA-BCE1-38CCADFCAB85}" sibTransId="{2E375214-9E48-46C0-890B-9A4BB49E6911}"/>
    <dgm:cxn modelId="{E9D1EAED-7664-473A-B90E-746CD8A75581}" type="presOf" srcId="{F6541989-B23F-48E6-B529-BEBD73BE870D}" destId="{98259794-98D9-4CFA-AEBB-AB5F4AFE6125}" srcOrd="0" destOrd="0" presId="urn:microsoft.com/office/officeart/2005/8/layout/process4"/>
    <dgm:cxn modelId="{D540CD8A-A749-4653-A882-73B155CBB2F2}" type="presParOf" srcId="{98259794-98D9-4CFA-AEBB-AB5F4AFE6125}" destId="{CB3A80C9-F62F-4541-9BD0-ECE7AA281241}" srcOrd="0" destOrd="0" presId="urn:microsoft.com/office/officeart/2005/8/layout/process4"/>
    <dgm:cxn modelId="{1E16074F-7E54-4DD4-83B0-915BAA4CF723}" type="presParOf" srcId="{CB3A80C9-F62F-4541-9BD0-ECE7AA281241}" destId="{F0C40ADE-0445-4F6B-A4A7-02F6D8E5A478}" srcOrd="0" destOrd="0" presId="urn:microsoft.com/office/officeart/2005/8/layout/process4"/>
    <dgm:cxn modelId="{BAB55A05-C2B0-4FDE-BF0F-A3AEA5D52A83}" type="presParOf" srcId="{98259794-98D9-4CFA-AEBB-AB5F4AFE6125}" destId="{23476DEC-C5DF-4335-98B4-6C64E927142D}" srcOrd="1" destOrd="0" presId="urn:microsoft.com/office/officeart/2005/8/layout/process4"/>
    <dgm:cxn modelId="{F43357F2-22AC-4F4B-90AA-2F5BD72EC6CD}" type="presParOf" srcId="{98259794-98D9-4CFA-AEBB-AB5F4AFE6125}" destId="{A96B0E1C-79F0-4B55-83CE-8F39F6AA30F5}" srcOrd="2" destOrd="0" presId="urn:microsoft.com/office/officeart/2005/8/layout/process4"/>
    <dgm:cxn modelId="{0EB28B06-9BAF-4B66-8BA5-1E1E004CDB53}" type="presParOf" srcId="{A96B0E1C-79F0-4B55-83CE-8F39F6AA30F5}" destId="{F4AC42C5-C22F-40C0-9D0D-3E7B6FF592E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B11596-418C-4D4A-B11B-4499465202A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4C29F9-C9C8-4895-9752-32B812FAD33C}">
      <dgm:prSet/>
      <dgm:spPr/>
      <dgm:t>
        <a:bodyPr/>
        <a:lstStyle/>
        <a:p>
          <a:r>
            <a:rPr lang="en-US" dirty="0"/>
            <a:t>In 2023 there was not much difference between black/ AA and white population follow-up rates, however in 2024 white population had an increase in follow-up </a:t>
          </a:r>
        </a:p>
      </dgm:t>
    </dgm:pt>
    <dgm:pt modelId="{D318DA8C-B619-4D57-824E-F8CAD749BBDA}" type="parTrans" cxnId="{5E5A7975-50A5-40BF-8860-A03381A863D8}">
      <dgm:prSet/>
      <dgm:spPr/>
      <dgm:t>
        <a:bodyPr/>
        <a:lstStyle/>
        <a:p>
          <a:endParaRPr lang="en-US"/>
        </a:p>
      </dgm:t>
    </dgm:pt>
    <dgm:pt modelId="{54DB8608-EB79-4CE3-AB71-4F56883E80C1}" type="sibTrans" cxnId="{5E5A7975-50A5-40BF-8860-A03381A863D8}">
      <dgm:prSet/>
      <dgm:spPr/>
      <dgm:t>
        <a:bodyPr/>
        <a:lstStyle/>
        <a:p>
          <a:endParaRPr lang="en-US"/>
        </a:p>
      </dgm:t>
    </dgm:pt>
    <dgm:pt modelId="{8117BA32-5CFE-44C4-91FA-039A948CFCFB}">
      <dgm:prSet/>
      <dgm:spPr/>
      <dgm:t>
        <a:bodyPr/>
        <a:lstStyle/>
        <a:p>
          <a:r>
            <a:rPr lang="en-US" dirty="0"/>
            <a:t>Regions 3 and 6 had consistently higher follow-up rates than other regions in 2023 and 2024. Region 1 was consistently the lowest across both years, region 8 was consistently low </a:t>
          </a:r>
        </a:p>
      </dgm:t>
    </dgm:pt>
    <dgm:pt modelId="{E4B642F9-E7AB-4367-8D0B-04C5F48A469C}" type="parTrans" cxnId="{A1175D12-73EF-4D92-B1E7-6540D657486C}">
      <dgm:prSet/>
      <dgm:spPr/>
      <dgm:t>
        <a:bodyPr/>
        <a:lstStyle/>
        <a:p>
          <a:endParaRPr lang="en-US"/>
        </a:p>
      </dgm:t>
    </dgm:pt>
    <dgm:pt modelId="{92CA8A28-041A-4479-91A9-B778E772C9CD}" type="sibTrans" cxnId="{A1175D12-73EF-4D92-B1E7-6540D657486C}">
      <dgm:prSet/>
      <dgm:spPr/>
      <dgm:t>
        <a:bodyPr/>
        <a:lstStyle/>
        <a:p>
          <a:endParaRPr lang="en-US"/>
        </a:p>
      </dgm:t>
    </dgm:pt>
    <dgm:pt modelId="{737A3479-004C-47E3-9A00-D64BECD439F2}">
      <dgm:prSet/>
      <dgm:spPr/>
      <dgm:t>
        <a:bodyPr/>
        <a:lstStyle/>
        <a:p>
          <a:r>
            <a:rPr lang="en-US" dirty="0"/>
            <a:t>There was not much difference in follow-up rates in stable vs unstable housing patients, however, the population size for the unhoused was significantly lower, and response rate to this was low in general</a:t>
          </a:r>
        </a:p>
      </dgm:t>
    </dgm:pt>
    <dgm:pt modelId="{57396EFB-0AD1-4329-A4CE-9DE6407DAA5E}" type="parTrans" cxnId="{20F84F9F-5A5D-48C0-AFDC-0AA0B96D8100}">
      <dgm:prSet/>
      <dgm:spPr/>
      <dgm:t>
        <a:bodyPr/>
        <a:lstStyle/>
        <a:p>
          <a:endParaRPr lang="en-US"/>
        </a:p>
      </dgm:t>
    </dgm:pt>
    <dgm:pt modelId="{2D6FFFD6-B648-4474-B42F-C1EF5636F5A5}" type="sibTrans" cxnId="{20F84F9F-5A5D-48C0-AFDC-0AA0B96D8100}">
      <dgm:prSet/>
      <dgm:spPr/>
      <dgm:t>
        <a:bodyPr/>
        <a:lstStyle/>
        <a:p>
          <a:endParaRPr lang="en-US"/>
        </a:p>
      </dgm:t>
    </dgm:pt>
    <dgm:pt modelId="{B811613F-7531-4210-8445-654A263D2224}" type="pres">
      <dgm:prSet presAssocID="{10B11596-418C-4D4A-B11B-4499465202A3}" presName="linear" presStyleCnt="0">
        <dgm:presLayoutVars>
          <dgm:animLvl val="lvl"/>
          <dgm:resizeHandles val="exact"/>
        </dgm:presLayoutVars>
      </dgm:prSet>
      <dgm:spPr/>
    </dgm:pt>
    <dgm:pt modelId="{5BA68EB0-8340-4D82-B933-0340B35CA943}" type="pres">
      <dgm:prSet presAssocID="{D84C29F9-C9C8-4895-9752-32B812FAD33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2D7E8EE-FE09-4F05-A829-869CB74D45F1}" type="pres">
      <dgm:prSet presAssocID="{54DB8608-EB79-4CE3-AB71-4F56883E80C1}" presName="spacer" presStyleCnt="0"/>
      <dgm:spPr/>
    </dgm:pt>
    <dgm:pt modelId="{0651EF38-2BFD-4CB7-A7BF-ADD12A8AD72D}" type="pres">
      <dgm:prSet presAssocID="{8117BA32-5CFE-44C4-91FA-039A948CFCF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813F1CE-5845-4DD9-9BF5-8A060E7E5167}" type="pres">
      <dgm:prSet presAssocID="{92CA8A28-041A-4479-91A9-B778E772C9CD}" presName="spacer" presStyleCnt="0"/>
      <dgm:spPr/>
    </dgm:pt>
    <dgm:pt modelId="{6F5342C1-9D54-4112-A332-2AFCF2F10B76}" type="pres">
      <dgm:prSet presAssocID="{737A3479-004C-47E3-9A00-D64BECD439F2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1175D12-73EF-4D92-B1E7-6540D657486C}" srcId="{10B11596-418C-4D4A-B11B-4499465202A3}" destId="{8117BA32-5CFE-44C4-91FA-039A948CFCFB}" srcOrd="1" destOrd="0" parTransId="{E4B642F9-E7AB-4367-8D0B-04C5F48A469C}" sibTransId="{92CA8A28-041A-4479-91A9-B778E772C9CD}"/>
    <dgm:cxn modelId="{8CAB9020-0F34-41B5-830E-A308B11EE8EF}" type="presOf" srcId="{D84C29F9-C9C8-4895-9752-32B812FAD33C}" destId="{5BA68EB0-8340-4D82-B933-0340B35CA943}" srcOrd="0" destOrd="0" presId="urn:microsoft.com/office/officeart/2005/8/layout/vList2"/>
    <dgm:cxn modelId="{5E5A7975-50A5-40BF-8860-A03381A863D8}" srcId="{10B11596-418C-4D4A-B11B-4499465202A3}" destId="{D84C29F9-C9C8-4895-9752-32B812FAD33C}" srcOrd="0" destOrd="0" parTransId="{D318DA8C-B619-4D57-824E-F8CAD749BBDA}" sibTransId="{54DB8608-EB79-4CE3-AB71-4F56883E80C1}"/>
    <dgm:cxn modelId="{B9B3779E-7D62-493F-AE60-CAE82C28FF4D}" type="presOf" srcId="{10B11596-418C-4D4A-B11B-4499465202A3}" destId="{B811613F-7531-4210-8445-654A263D2224}" srcOrd="0" destOrd="0" presId="urn:microsoft.com/office/officeart/2005/8/layout/vList2"/>
    <dgm:cxn modelId="{20F84F9F-5A5D-48C0-AFDC-0AA0B96D8100}" srcId="{10B11596-418C-4D4A-B11B-4499465202A3}" destId="{737A3479-004C-47E3-9A00-D64BECD439F2}" srcOrd="2" destOrd="0" parTransId="{57396EFB-0AD1-4329-A4CE-9DE6407DAA5E}" sibTransId="{2D6FFFD6-B648-4474-B42F-C1EF5636F5A5}"/>
    <dgm:cxn modelId="{4F81CBB7-650A-4351-931D-382E6FD14615}" type="presOf" srcId="{737A3479-004C-47E3-9A00-D64BECD439F2}" destId="{6F5342C1-9D54-4112-A332-2AFCF2F10B76}" srcOrd="0" destOrd="0" presId="urn:microsoft.com/office/officeart/2005/8/layout/vList2"/>
    <dgm:cxn modelId="{098B4FE1-41C1-4D45-9C2E-5788252646B5}" type="presOf" srcId="{8117BA32-5CFE-44C4-91FA-039A948CFCFB}" destId="{0651EF38-2BFD-4CB7-A7BF-ADD12A8AD72D}" srcOrd="0" destOrd="0" presId="urn:microsoft.com/office/officeart/2005/8/layout/vList2"/>
    <dgm:cxn modelId="{6329B064-AAFA-4A4E-AB5A-609B8439187D}" type="presParOf" srcId="{B811613F-7531-4210-8445-654A263D2224}" destId="{5BA68EB0-8340-4D82-B933-0340B35CA943}" srcOrd="0" destOrd="0" presId="urn:microsoft.com/office/officeart/2005/8/layout/vList2"/>
    <dgm:cxn modelId="{844FD9A0-0478-4AA7-8F73-E288E63D94A4}" type="presParOf" srcId="{B811613F-7531-4210-8445-654A263D2224}" destId="{82D7E8EE-FE09-4F05-A829-869CB74D45F1}" srcOrd="1" destOrd="0" presId="urn:microsoft.com/office/officeart/2005/8/layout/vList2"/>
    <dgm:cxn modelId="{4DC5389B-5585-42CE-B76B-AE1DD74D2875}" type="presParOf" srcId="{B811613F-7531-4210-8445-654A263D2224}" destId="{0651EF38-2BFD-4CB7-A7BF-ADD12A8AD72D}" srcOrd="2" destOrd="0" presId="urn:microsoft.com/office/officeart/2005/8/layout/vList2"/>
    <dgm:cxn modelId="{5ADEA4B1-EEA7-449B-9E84-DA30A8DCE091}" type="presParOf" srcId="{B811613F-7531-4210-8445-654A263D2224}" destId="{8813F1CE-5845-4DD9-9BF5-8A060E7E5167}" srcOrd="3" destOrd="0" presId="urn:microsoft.com/office/officeart/2005/8/layout/vList2"/>
    <dgm:cxn modelId="{66DF1271-368E-449B-83D8-57CBE2B48CC0}" type="presParOf" srcId="{B811613F-7531-4210-8445-654A263D2224}" destId="{6F5342C1-9D54-4112-A332-2AFCF2F10B7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3B0DC31-8084-4A7B-90A0-683F40402E2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767A32D-9D69-4BD6-A34B-01BF80F9A109}">
      <dgm:prSet/>
      <dgm:spPr/>
      <dgm:t>
        <a:bodyPr/>
        <a:lstStyle/>
        <a:p>
          <a:r>
            <a:rPr lang="en-US"/>
            <a:t>Increased reporting on homeless/unhoused population to provide more accurate data </a:t>
          </a:r>
        </a:p>
      </dgm:t>
    </dgm:pt>
    <dgm:pt modelId="{47C10A18-47A9-4A72-BFE5-EBE390896BF1}" type="parTrans" cxnId="{EB58A5AB-9345-4E3A-9828-D0DDFF3929FB}">
      <dgm:prSet/>
      <dgm:spPr/>
      <dgm:t>
        <a:bodyPr/>
        <a:lstStyle/>
        <a:p>
          <a:endParaRPr lang="en-US"/>
        </a:p>
      </dgm:t>
    </dgm:pt>
    <dgm:pt modelId="{AEDFD584-8A97-4763-ADDF-83F012E681AF}" type="sibTrans" cxnId="{EB58A5AB-9345-4E3A-9828-D0DDFF3929FB}">
      <dgm:prSet/>
      <dgm:spPr/>
      <dgm:t>
        <a:bodyPr/>
        <a:lstStyle/>
        <a:p>
          <a:endParaRPr lang="en-US"/>
        </a:p>
      </dgm:t>
    </dgm:pt>
    <dgm:pt modelId="{8950E621-AFE4-45D9-A175-DF5C91FCACA5}">
      <dgm:prSet/>
      <dgm:spPr/>
      <dgm:t>
        <a:bodyPr/>
        <a:lstStyle/>
        <a:p>
          <a:r>
            <a:rPr lang="en-US"/>
            <a:t>Study Region 3 and 6 population ( racial distribution, urban vs rural, access to BH follow-up, home stability/ access) and recognize the difference and what can be implemented in other regions </a:t>
          </a:r>
        </a:p>
      </dgm:t>
    </dgm:pt>
    <dgm:pt modelId="{F1B61230-0416-47C3-B9DE-5CC143B3E702}" type="parTrans" cxnId="{2A7B5377-84BF-41C8-8955-36D8AB6940DC}">
      <dgm:prSet/>
      <dgm:spPr/>
      <dgm:t>
        <a:bodyPr/>
        <a:lstStyle/>
        <a:p>
          <a:endParaRPr lang="en-US"/>
        </a:p>
      </dgm:t>
    </dgm:pt>
    <dgm:pt modelId="{CEEF31CE-68B3-4AAA-9929-C768418F6459}" type="sibTrans" cxnId="{2A7B5377-84BF-41C8-8955-36D8AB6940DC}">
      <dgm:prSet/>
      <dgm:spPr/>
      <dgm:t>
        <a:bodyPr/>
        <a:lstStyle/>
        <a:p>
          <a:endParaRPr lang="en-US"/>
        </a:p>
      </dgm:t>
    </dgm:pt>
    <dgm:pt modelId="{18F6B940-D809-4D2A-B7C8-CA3997E9E9D0}">
      <dgm:prSet/>
      <dgm:spPr/>
      <dgm:t>
        <a:bodyPr/>
        <a:lstStyle/>
        <a:p>
          <a:r>
            <a:rPr lang="en-US"/>
            <a:t>Consider more interventions in regions 1 and 8 and study of the population in the region to understand why follow-up rate was lower</a:t>
          </a:r>
        </a:p>
      </dgm:t>
    </dgm:pt>
    <dgm:pt modelId="{DE7B48F7-6516-42BC-AFC6-95AF70198FD6}" type="parTrans" cxnId="{697D1386-74B4-43F9-BD1E-33A117EEF413}">
      <dgm:prSet/>
      <dgm:spPr/>
      <dgm:t>
        <a:bodyPr/>
        <a:lstStyle/>
        <a:p>
          <a:endParaRPr lang="en-US"/>
        </a:p>
      </dgm:t>
    </dgm:pt>
    <dgm:pt modelId="{71D8CEF0-9701-4ADA-A5D4-CDE4B4EDCB11}" type="sibTrans" cxnId="{697D1386-74B4-43F9-BD1E-33A117EEF413}">
      <dgm:prSet/>
      <dgm:spPr/>
      <dgm:t>
        <a:bodyPr/>
        <a:lstStyle/>
        <a:p>
          <a:endParaRPr lang="en-US"/>
        </a:p>
      </dgm:t>
    </dgm:pt>
    <dgm:pt modelId="{7F4EEB43-33D6-4D54-BD9A-730AB6FF49BC}">
      <dgm:prSet/>
      <dgm:spPr/>
      <dgm:t>
        <a:bodyPr/>
        <a:lstStyle/>
        <a:p>
          <a:r>
            <a:rPr lang="en-US"/>
            <a:t>Follow the difference between the black/AA community and white community (coincidence or more outreach to white communities)</a:t>
          </a:r>
        </a:p>
      </dgm:t>
    </dgm:pt>
    <dgm:pt modelId="{5A637616-2BF6-4492-AFAC-2E186BCD3095}" type="parTrans" cxnId="{24D7FA86-CF64-44B1-A7DF-73FDAFE2F096}">
      <dgm:prSet/>
      <dgm:spPr/>
      <dgm:t>
        <a:bodyPr/>
        <a:lstStyle/>
        <a:p>
          <a:endParaRPr lang="en-US"/>
        </a:p>
      </dgm:t>
    </dgm:pt>
    <dgm:pt modelId="{D13CCEFA-682B-4B99-A92A-F541583E39BB}" type="sibTrans" cxnId="{24D7FA86-CF64-44B1-A7DF-73FDAFE2F096}">
      <dgm:prSet/>
      <dgm:spPr/>
      <dgm:t>
        <a:bodyPr/>
        <a:lstStyle/>
        <a:p>
          <a:endParaRPr lang="en-US"/>
        </a:p>
      </dgm:t>
    </dgm:pt>
    <dgm:pt modelId="{D1053CC6-C2DD-4E9D-BC6D-FADD3F5BE745}">
      <dgm:prSet/>
      <dgm:spPr/>
      <dgm:t>
        <a:bodyPr/>
        <a:lstStyle/>
        <a:p>
          <a:r>
            <a:rPr lang="en-US"/>
            <a:t>Continue current interventions.  </a:t>
          </a:r>
        </a:p>
      </dgm:t>
    </dgm:pt>
    <dgm:pt modelId="{00BAB16E-CC24-4CC6-9F9A-AF907F9C620A}" type="parTrans" cxnId="{6DA6E6F0-8A7C-4AE4-94E0-FE3DFA6AE6B2}">
      <dgm:prSet/>
      <dgm:spPr/>
      <dgm:t>
        <a:bodyPr/>
        <a:lstStyle/>
        <a:p>
          <a:endParaRPr lang="en-US"/>
        </a:p>
      </dgm:t>
    </dgm:pt>
    <dgm:pt modelId="{A898AFAD-C1CE-4ACD-B884-DD6D4A700AB6}" type="sibTrans" cxnId="{6DA6E6F0-8A7C-4AE4-94E0-FE3DFA6AE6B2}">
      <dgm:prSet/>
      <dgm:spPr/>
      <dgm:t>
        <a:bodyPr/>
        <a:lstStyle/>
        <a:p>
          <a:endParaRPr lang="en-US"/>
        </a:p>
      </dgm:t>
    </dgm:pt>
    <dgm:pt modelId="{754EDDD3-7411-4485-B8AA-D32D74B5629E}" type="pres">
      <dgm:prSet presAssocID="{63B0DC31-8084-4A7B-90A0-683F40402E22}" presName="linear" presStyleCnt="0">
        <dgm:presLayoutVars>
          <dgm:animLvl val="lvl"/>
          <dgm:resizeHandles val="exact"/>
        </dgm:presLayoutVars>
      </dgm:prSet>
      <dgm:spPr/>
    </dgm:pt>
    <dgm:pt modelId="{82668711-ECD4-44AA-926A-85731FEF6BFB}" type="pres">
      <dgm:prSet presAssocID="{F767A32D-9D69-4BD6-A34B-01BF80F9A10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4221D78A-9E89-42A6-A8AB-FFA847AAFBC1}" type="pres">
      <dgm:prSet presAssocID="{AEDFD584-8A97-4763-ADDF-83F012E681AF}" presName="spacer" presStyleCnt="0"/>
      <dgm:spPr/>
    </dgm:pt>
    <dgm:pt modelId="{133F7EEE-A5CB-46A0-8565-13C5442490BD}" type="pres">
      <dgm:prSet presAssocID="{8950E621-AFE4-45D9-A175-DF5C91FCACA5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242CE6A3-6E65-42C4-B010-D0B2D3D56D44}" type="pres">
      <dgm:prSet presAssocID="{CEEF31CE-68B3-4AAA-9929-C768418F6459}" presName="spacer" presStyleCnt="0"/>
      <dgm:spPr/>
    </dgm:pt>
    <dgm:pt modelId="{76CD4F0E-350D-4EEE-9AC7-9D51A07849D3}" type="pres">
      <dgm:prSet presAssocID="{18F6B940-D809-4D2A-B7C8-CA3997E9E9D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6C0EA86-4F9F-4B40-8E28-84B08392E5C3}" type="pres">
      <dgm:prSet presAssocID="{71D8CEF0-9701-4ADA-A5D4-CDE4B4EDCB11}" presName="spacer" presStyleCnt="0"/>
      <dgm:spPr/>
    </dgm:pt>
    <dgm:pt modelId="{1588C7AE-B777-47C6-ABCE-3A3C9CCB8662}" type="pres">
      <dgm:prSet presAssocID="{7F4EEB43-33D6-4D54-BD9A-730AB6FF49B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E6F2DA13-0D76-491B-8220-AFC39ACE5630}" type="pres">
      <dgm:prSet presAssocID="{D13CCEFA-682B-4B99-A92A-F541583E39BB}" presName="spacer" presStyleCnt="0"/>
      <dgm:spPr/>
    </dgm:pt>
    <dgm:pt modelId="{2582A9B0-CE9F-4590-A153-FD8653CAA682}" type="pres">
      <dgm:prSet presAssocID="{D1053CC6-C2DD-4E9D-BC6D-FADD3F5BE745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DB1F7D56-E8A1-4265-821E-28B72689697F}" type="presOf" srcId="{D1053CC6-C2DD-4E9D-BC6D-FADD3F5BE745}" destId="{2582A9B0-CE9F-4590-A153-FD8653CAA682}" srcOrd="0" destOrd="0" presId="urn:microsoft.com/office/officeart/2005/8/layout/vList2"/>
    <dgm:cxn modelId="{2A7B5377-84BF-41C8-8955-36D8AB6940DC}" srcId="{63B0DC31-8084-4A7B-90A0-683F40402E22}" destId="{8950E621-AFE4-45D9-A175-DF5C91FCACA5}" srcOrd="1" destOrd="0" parTransId="{F1B61230-0416-47C3-B9DE-5CC143B3E702}" sibTransId="{CEEF31CE-68B3-4AAA-9929-C768418F6459}"/>
    <dgm:cxn modelId="{697D1386-74B4-43F9-BD1E-33A117EEF413}" srcId="{63B0DC31-8084-4A7B-90A0-683F40402E22}" destId="{18F6B940-D809-4D2A-B7C8-CA3997E9E9D0}" srcOrd="2" destOrd="0" parTransId="{DE7B48F7-6516-42BC-AFC6-95AF70198FD6}" sibTransId="{71D8CEF0-9701-4ADA-A5D4-CDE4B4EDCB11}"/>
    <dgm:cxn modelId="{24D7FA86-CF64-44B1-A7DF-73FDAFE2F096}" srcId="{63B0DC31-8084-4A7B-90A0-683F40402E22}" destId="{7F4EEB43-33D6-4D54-BD9A-730AB6FF49BC}" srcOrd="3" destOrd="0" parTransId="{5A637616-2BF6-4492-AFAC-2E186BCD3095}" sibTransId="{D13CCEFA-682B-4B99-A92A-F541583E39BB}"/>
    <dgm:cxn modelId="{932FB593-5F36-42A3-8538-8C6169DF3273}" type="presOf" srcId="{8950E621-AFE4-45D9-A175-DF5C91FCACA5}" destId="{133F7EEE-A5CB-46A0-8565-13C5442490BD}" srcOrd="0" destOrd="0" presId="urn:microsoft.com/office/officeart/2005/8/layout/vList2"/>
    <dgm:cxn modelId="{F3B46FA0-4FA2-4D87-98AD-663C20192BEB}" type="presOf" srcId="{18F6B940-D809-4D2A-B7C8-CA3997E9E9D0}" destId="{76CD4F0E-350D-4EEE-9AC7-9D51A07849D3}" srcOrd="0" destOrd="0" presId="urn:microsoft.com/office/officeart/2005/8/layout/vList2"/>
    <dgm:cxn modelId="{EB58A5AB-9345-4E3A-9828-D0DDFF3929FB}" srcId="{63B0DC31-8084-4A7B-90A0-683F40402E22}" destId="{F767A32D-9D69-4BD6-A34B-01BF80F9A109}" srcOrd="0" destOrd="0" parTransId="{47C10A18-47A9-4A72-BFE5-EBE390896BF1}" sibTransId="{AEDFD584-8A97-4763-ADDF-83F012E681AF}"/>
    <dgm:cxn modelId="{6777F5B9-EF38-49FB-B5A0-4EF6546D7F51}" type="presOf" srcId="{63B0DC31-8084-4A7B-90A0-683F40402E22}" destId="{754EDDD3-7411-4485-B8AA-D32D74B5629E}" srcOrd="0" destOrd="0" presId="urn:microsoft.com/office/officeart/2005/8/layout/vList2"/>
    <dgm:cxn modelId="{5BCE3BBC-D225-42BD-B0D8-8BFDD55B3E66}" type="presOf" srcId="{F767A32D-9D69-4BD6-A34B-01BF80F9A109}" destId="{82668711-ECD4-44AA-926A-85731FEF6BFB}" srcOrd="0" destOrd="0" presId="urn:microsoft.com/office/officeart/2005/8/layout/vList2"/>
    <dgm:cxn modelId="{213CD2C1-EE7F-46DE-AA4B-9BC4846C82FA}" type="presOf" srcId="{7F4EEB43-33D6-4D54-BD9A-730AB6FF49BC}" destId="{1588C7AE-B777-47C6-ABCE-3A3C9CCB8662}" srcOrd="0" destOrd="0" presId="urn:microsoft.com/office/officeart/2005/8/layout/vList2"/>
    <dgm:cxn modelId="{6DA6E6F0-8A7C-4AE4-94E0-FE3DFA6AE6B2}" srcId="{63B0DC31-8084-4A7B-90A0-683F40402E22}" destId="{D1053CC6-C2DD-4E9D-BC6D-FADD3F5BE745}" srcOrd="4" destOrd="0" parTransId="{00BAB16E-CC24-4CC6-9F9A-AF907F9C620A}" sibTransId="{A898AFAD-C1CE-4ACD-B884-DD6D4A700AB6}"/>
    <dgm:cxn modelId="{1B3B6F0B-ABC7-4C5D-96A3-570245DC6676}" type="presParOf" srcId="{754EDDD3-7411-4485-B8AA-D32D74B5629E}" destId="{82668711-ECD4-44AA-926A-85731FEF6BFB}" srcOrd="0" destOrd="0" presId="urn:microsoft.com/office/officeart/2005/8/layout/vList2"/>
    <dgm:cxn modelId="{FB68B6AA-B3C3-4330-86A8-4F4B2B6FCB08}" type="presParOf" srcId="{754EDDD3-7411-4485-B8AA-D32D74B5629E}" destId="{4221D78A-9E89-42A6-A8AB-FFA847AAFBC1}" srcOrd="1" destOrd="0" presId="urn:microsoft.com/office/officeart/2005/8/layout/vList2"/>
    <dgm:cxn modelId="{798436CB-A68D-4FA0-A3C2-5AD45BF042EE}" type="presParOf" srcId="{754EDDD3-7411-4485-B8AA-D32D74B5629E}" destId="{133F7EEE-A5CB-46A0-8565-13C5442490BD}" srcOrd="2" destOrd="0" presId="urn:microsoft.com/office/officeart/2005/8/layout/vList2"/>
    <dgm:cxn modelId="{162140B7-5A48-4B8A-A5DD-E85A058C8E81}" type="presParOf" srcId="{754EDDD3-7411-4485-B8AA-D32D74B5629E}" destId="{242CE6A3-6E65-42C4-B010-D0B2D3D56D44}" srcOrd="3" destOrd="0" presId="urn:microsoft.com/office/officeart/2005/8/layout/vList2"/>
    <dgm:cxn modelId="{D6BE87E7-B146-4E30-886D-32BE22BB452D}" type="presParOf" srcId="{754EDDD3-7411-4485-B8AA-D32D74B5629E}" destId="{76CD4F0E-350D-4EEE-9AC7-9D51A07849D3}" srcOrd="4" destOrd="0" presId="urn:microsoft.com/office/officeart/2005/8/layout/vList2"/>
    <dgm:cxn modelId="{D5953293-1993-483C-B4F8-F9D4E1DE3A85}" type="presParOf" srcId="{754EDDD3-7411-4485-B8AA-D32D74B5629E}" destId="{A6C0EA86-4F9F-4B40-8E28-84B08392E5C3}" srcOrd="5" destOrd="0" presId="urn:microsoft.com/office/officeart/2005/8/layout/vList2"/>
    <dgm:cxn modelId="{DB202798-B487-43F4-8130-E3EE05FCC73B}" type="presParOf" srcId="{754EDDD3-7411-4485-B8AA-D32D74B5629E}" destId="{1588C7AE-B777-47C6-ABCE-3A3C9CCB8662}" srcOrd="6" destOrd="0" presId="urn:microsoft.com/office/officeart/2005/8/layout/vList2"/>
    <dgm:cxn modelId="{07938236-FC76-4745-9A96-6672F4B2707B}" type="presParOf" srcId="{754EDDD3-7411-4485-B8AA-D32D74B5629E}" destId="{E6F2DA13-0D76-491B-8220-AFC39ACE5630}" srcOrd="7" destOrd="0" presId="urn:microsoft.com/office/officeart/2005/8/layout/vList2"/>
    <dgm:cxn modelId="{98CACED6-F116-4573-8BC2-EF9DA26F9789}" type="presParOf" srcId="{754EDDD3-7411-4485-B8AA-D32D74B5629E}" destId="{2582A9B0-CE9F-4590-A153-FD8653CAA68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C40ADE-0445-4F6B-A4A7-02F6D8E5A478}">
      <dsp:nvSpPr>
        <dsp:cNvPr id="0" name=""/>
        <dsp:cNvSpPr/>
      </dsp:nvSpPr>
      <dsp:spPr>
        <a:xfrm>
          <a:off x="0" y="2530579"/>
          <a:ext cx="10927829" cy="16603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A quick </a:t>
          </a:r>
          <a:r>
            <a:rPr lang="en-US" sz="2300" kern="1200" dirty="0" err="1"/>
            <a:t>pubmed</a:t>
          </a:r>
          <a:r>
            <a:rPr lang="en-US" sz="2300" kern="1200" dirty="0"/>
            <a:t> search was conducted to look for affect on readmission rates, while I did find some other studies, most were small and there isnt much consistent  research on the topic </a:t>
          </a:r>
        </a:p>
      </dsp:txBody>
      <dsp:txXfrm>
        <a:off x="0" y="2530579"/>
        <a:ext cx="10927829" cy="1660334"/>
      </dsp:txXfrm>
    </dsp:sp>
    <dsp:sp modelId="{F4AC42C5-C22F-40C0-9D0D-3E7B6FF592E0}">
      <dsp:nvSpPr>
        <dsp:cNvPr id="0" name=""/>
        <dsp:cNvSpPr/>
      </dsp:nvSpPr>
      <dsp:spPr>
        <a:xfrm rot="10800000">
          <a:off x="0" y="1890"/>
          <a:ext cx="10927829" cy="2553594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 JAMA published research article in 2023  “</a:t>
          </a:r>
          <a:r>
            <a:rPr lang="en-US" sz="2300" b="1" i="0" kern="1200"/>
            <a:t>Follow-Up Timing After Discharge and Suicide Risk Among Patients Hospitalized With Psychiatric Illness”  </a:t>
          </a:r>
          <a:r>
            <a:rPr lang="en-US" sz="2300" i="0" kern="1200"/>
            <a:t>notes that in </a:t>
          </a:r>
          <a:r>
            <a:rPr lang="en-US" sz="2300" b="0" i="0" kern="1200"/>
            <a:t>this cohort study of patients with psychiatric illness, early follow-up outpatient care after discharge was associated with a lower risk of suicide. </a:t>
          </a:r>
          <a:endParaRPr lang="en-US" sz="2300" kern="1200"/>
        </a:p>
      </dsp:txBody>
      <dsp:txXfrm rot="10800000">
        <a:off x="0" y="1890"/>
        <a:ext cx="10927829" cy="16592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A68EB0-8340-4D82-B933-0340B35CA943}">
      <dsp:nvSpPr>
        <dsp:cNvPr id="0" name=""/>
        <dsp:cNvSpPr/>
      </dsp:nvSpPr>
      <dsp:spPr>
        <a:xfrm>
          <a:off x="0" y="41544"/>
          <a:ext cx="10515600" cy="1374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In 2023 there was not much difference between black/ AA and white population follow-up rates, however in 2024 white population had an increase in follow-up </a:t>
          </a:r>
        </a:p>
      </dsp:txBody>
      <dsp:txXfrm>
        <a:off x="67110" y="108654"/>
        <a:ext cx="10381380" cy="1240530"/>
      </dsp:txXfrm>
    </dsp:sp>
    <dsp:sp modelId="{0651EF38-2BFD-4CB7-A7BF-ADD12A8AD72D}">
      <dsp:nvSpPr>
        <dsp:cNvPr id="0" name=""/>
        <dsp:cNvSpPr/>
      </dsp:nvSpPr>
      <dsp:spPr>
        <a:xfrm>
          <a:off x="0" y="1488294"/>
          <a:ext cx="10515600" cy="1374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Regions 3 and 6 had consistently higher follow-up rates than other regions in 2023 and 2024. Region 1 was consistently the lowest across both years, region 8 was consistently low </a:t>
          </a:r>
        </a:p>
      </dsp:txBody>
      <dsp:txXfrm>
        <a:off x="67110" y="1555404"/>
        <a:ext cx="10381380" cy="1240530"/>
      </dsp:txXfrm>
    </dsp:sp>
    <dsp:sp modelId="{6F5342C1-9D54-4112-A332-2AFCF2F10B76}">
      <dsp:nvSpPr>
        <dsp:cNvPr id="0" name=""/>
        <dsp:cNvSpPr/>
      </dsp:nvSpPr>
      <dsp:spPr>
        <a:xfrm>
          <a:off x="0" y="2935044"/>
          <a:ext cx="10515600" cy="1374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There was not much difference in follow-up rates in stable vs unstable housing patients, however, the population size for the unhoused was significantly lower, and response rate to this was low in general</a:t>
          </a:r>
        </a:p>
      </dsp:txBody>
      <dsp:txXfrm>
        <a:off x="67110" y="3002154"/>
        <a:ext cx="10381380" cy="12405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668711-ECD4-44AA-926A-85731FEF6BFB}">
      <dsp:nvSpPr>
        <dsp:cNvPr id="0" name=""/>
        <dsp:cNvSpPr/>
      </dsp:nvSpPr>
      <dsp:spPr>
        <a:xfrm>
          <a:off x="0" y="169732"/>
          <a:ext cx="10515600" cy="7585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Increased reporting on homeless/unhoused population to provide more accurate data </a:t>
          </a:r>
        </a:p>
      </dsp:txBody>
      <dsp:txXfrm>
        <a:off x="37032" y="206764"/>
        <a:ext cx="10441536" cy="684534"/>
      </dsp:txXfrm>
    </dsp:sp>
    <dsp:sp modelId="{133F7EEE-A5CB-46A0-8565-13C5442490BD}">
      <dsp:nvSpPr>
        <dsp:cNvPr id="0" name=""/>
        <dsp:cNvSpPr/>
      </dsp:nvSpPr>
      <dsp:spPr>
        <a:xfrm>
          <a:off x="0" y="983050"/>
          <a:ext cx="10515600" cy="7585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Study Region 3 and 6 population ( racial distribution, urban vs rural, access to BH follow-up, home stability/ access) and recognize the difference and what can be implemented in other regions </a:t>
          </a:r>
        </a:p>
      </dsp:txBody>
      <dsp:txXfrm>
        <a:off x="37032" y="1020082"/>
        <a:ext cx="10441536" cy="684534"/>
      </dsp:txXfrm>
    </dsp:sp>
    <dsp:sp modelId="{76CD4F0E-350D-4EEE-9AC7-9D51A07849D3}">
      <dsp:nvSpPr>
        <dsp:cNvPr id="0" name=""/>
        <dsp:cNvSpPr/>
      </dsp:nvSpPr>
      <dsp:spPr>
        <a:xfrm>
          <a:off x="0" y="1796369"/>
          <a:ext cx="10515600" cy="7585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Consider more interventions in regions 1 and 8 and study of the population in the region to understand why follow-up rate was lower</a:t>
          </a:r>
        </a:p>
      </dsp:txBody>
      <dsp:txXfrm>
        <a:off x="37032" y="1833401"/>
        <a:ext cx="10441536" cy="684534"/>
      </dsp:txXfrm>
    </dsp:sp>
    <dsp:sp modelId="{1588C7AE-B777-47C6-ABCE-3A3C9CCB8662}">
      <dsp:nvSpPr>
        <dsp:cNvPr id="0" name=""/>
        <dsp:cNvSpPr/>
      </dsp:nvSpPr>
      <dsp:spPr>
        <a:xfrm>
          <a:off x="0" y="2609688"/>
          <a:ext cx="10515600" cy="7585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Follow the difference between the black/AA community and white community (coincidence or more outreach to white communities)</a:t>
          </a:r>
        </a:p>
      </dsp:txBody>
      <dsp:txXfrm>
        <a:off x="37032" y="2646720"/>
        <a:ext cx="10441536" cy="684534"/>
      </dsp:txXfrm>
    </dsp:sp>
    <dsp:sp modelId="{2582A9B0-CE9F-4590-A153-FD8653CAA682}">
      <dsp:nvSpPr>
        <dsp:cNvPr id="0" name=""/>
        <dsp:cNvSpPr/>
      </dsp:nvSpPr>
      <dsp:spPr>
        <a:xfrm>
          <a:off x="0" y="3423007"/>
          <a:ext cx="10515600" cy="7585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Continue current interventions.  </a:t>
          </a:r>
        </a:p>
      </dsp:txBody>
      <dsp:txXfrm>
        <a:off x="37032" y="3460039"/>
        <a:ext cx="10441536" cy="6845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6ADE9D-ECB5-428D-8E91-3877667D4D65}" type="datetimeFigureOut">
              <a:rPr lang="en-US" smtClean="0"/>
              <a:t>3/5/2025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8D019-1970-45F0-910E-5EB4F561E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294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Population size was less than 50 for </a:t>
            </a:r>
            <a:r>
              <a:rPr lang="en-US" dirty="0" err="1"/>
              <a:t>astriks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18D019-1970-45F0-910E-5EB4F561E15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988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Asriks</a:t>
            </a:r>
            <a:r>
              <a:rPr lang="en-US" dirty="0"/>
              <a:t>- increase in follow-up </a:t>
            </a:r>
          </a:p>
          <a:p>
            <a:r>
              <a:rPr lang="en-US" dirty="0"/>
              <a:t>Highlight consistently high- recommend seeing what is different here and implementing it across other regions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18D019-1970-45F0-910E-5EB4F561E15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043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36A10-747F-B508-2251-9DAA88DC28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75A487-8EAA-11A6-FF88-C3FA96DB0F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A29CE4-0981-2983-CEE2-F21FE1452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F366-2BE2-4319-BC1B-21D3181E865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01A2A5-6CC2-3F0E-7F0A-3E87D4F5B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017B2-C003-F3F2-D456-3C0435623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6E5D-998B-4841-847C-F6018E65B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354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FA756-D562-503D-F79D-5E1335576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E15CC8-23DA-D742-F80E-55D5DD78A1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4C24A8-56E8-46DB-39EF-BF7E02A50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F366-2BE2-4319-BC1B-21D3181E865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6C1E6-2880-6B78-156A-84CABF60F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A94D2-E61B-5389-1471-79339A5F9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6E5D-998B-4841-847C-F6018E65B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068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17DDEE-AC79-292F-E5AE-94E1065166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FF18B8-5B54-76C4-9475-38FF6A16C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F25C3-249B-BE46-0F21-932ACB509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F366-2BE2-4319-BC1B-21D3181E865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D4441F-662A-735A-0E9C-65A245DB2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04999-2E0B-C91E-FDDD-354094EA3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6E5D-998B-4841-847C-F6018E65B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748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876CC-EDB9-B919-1772-7D70F8399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ADAD2-2873-2716-BE94-C91639B76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812CD-FBAC-3C1A-E12F-0495E6E4E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F366-2BE2-4319-BC1B-21D3181E865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4C00E-C0E8-2A04-DCC2-4523EA848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1F061-18DB-5293-0F8E-C8BE795A3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6E5D-998B-4841-847C-F6018E65B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200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DBD25-6E68-14DB-4FA5-04D38C34E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517E69-8EE7-F530-FC8F-0B2D779C35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752CC-D52B-48BF-EEA9-2B76C759E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F366-2BE2-4319-BC1B-21D3181E865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A629BB-8167-068F-C480-2B2AE8860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6F74B-06A3-DA61-7A94-06B4FFF55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6E5D-998B-4841-847C-F6018E65B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26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CEDFE-974D-3096-EA0A-7365DE183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181DB-A6B3-CDFA-468D-ADBDA14DAF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719D62-0B38-D7D1-BCEF-82F17D4F1F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A40296-A5B9-DF33-3646-3F919F641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F366-2BE2-4319-BC1B-21D3181E865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EB8807-E849-364F-CC99-0C8370219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6499B2-4470-A621-D9E4-C3992C616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6E5D-998B-4841-847C-F6018E65B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93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7C3F6-88CA-79C0-54AF-E601B2EAF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724D57-2C5A-C7B2-6A43-DB956952A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A18B49-9D67-7603-2B87-FC55D6E45F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79E64A-6524-50FF-D48C-E8D4E4AE57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857FB4-D574-9223-0EB0-E822A2C79A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179781-40FB-B4C7-A509-0E858C98A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F366-2BE2-4319-BC1B-21D3181E865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91CD84-DE6F-03C5-5417-C6994E3FB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4A1E60-E570-9EF1-A612-94CCAA657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6E5D-998B-4841-847C-F6018E65B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4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18686-D725-856D-003E-3D987D98D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1EAD99-277F-3BB9-BE61-64B3CC0D8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F366-2BE2-4319-BC1B-21D3181E865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81D370-2398-B43D-749E-374A9BD7D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3A22FD-D9D9-9160-BA8C-F7F4F920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6E5D-998B-4841-847C-F6018E65B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749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CA6A27-C8CD-99D8-D349-5DA0A0786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F366-2BE2-4319-BC1B-21D3181E865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AA8A1F-28D5-9E50-4D57-B66C1B59D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B852A5-0498-84DE-F9E9-CC06D20E2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6E5D-998B-4841-847C-F6018E65B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7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7C78A-5A3B-102A-C7AA-B23A85DC9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0DFC6-0A02-5D3A-9510-EBD37950E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893658-3AB7-DC14-3167-ABE86198C2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21EF4-2E51-87FB-B484-DF02412D3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F366-2BE2-4319-BC1B-21D3181E865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FD2FA7-3C46-D6C5-7833-56163193B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B7FD15-E1DC-5938-2659-8D71239DB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6E5D-998B-4841-847C-F6018E65B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583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D8AD4-E36C-CA3C-2A12-5FBB47C9B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638D20-FDC2-C292-A5D6-24EAAAB736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198C88-D09E-3998-BC8A-CB08DB634D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E8DD3D-1EB7-C3E4-F0E4-AFB516933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2F366-2BE2-4319-BC1B-21D3181E865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9D5F44-4ADC-D2D8-E18D-652ECF3C8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9C822E-7592-1F1D-F825-654448A91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36E5D-998B-4841-847C-F6018E65B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71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5565E5-1142-EEBC-AB82-4B274D226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5EBDAE-FD98-4995-C22E-A2287E4A2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029836-A255-A2D3-ED09-A837C192CB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22F366-2BE2-4319-BC1B-21D3181E8650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1C214-40C0-FFB6-2C74-FD99819B0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392070-2154-EC9A-D418-323D967DA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36E5D-998B-4841-847C-F6018E65B4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861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preventiveservicestaskforce.org/uspstf/" TargetMode="External"/><Relationship Id="rId2" Type="http://schemas.openxmlformats.org/officeDocument/2006/relationships/hyperlink" Target="https://thecommunityguide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ight Triangle 44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B8E9B6-9134-7908-D249-53624E6BF3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0" y="1383528"/>
            <a:ext cx="5925989" cy="3167510"/>
          </a:xfrm>
        </p:spPr>
        <p:txBody>
          <a:bodyPr anchor="b">
            <a:normAutofit/>
          </a:bodyPr>
          <a:lstStyle/>
          <a:p>
            <a:pPr algn="r"/>
            <a:r>
              <a:rPr lang="en-US" sz="5300" dirty="0"/>
              <a:t>FOLLOW UP AFTER MENTAL ILLNESS ADMISSION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B20D9A-0237-62E3-012F-DE602B1E29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201" y="4582814"/>
            <a:ext cx="5925987" cy="1312657"/>
          </a:xfrm>
        </p:spPr>
        <p:txBody>
          <a:bodyPr anchor="t">
            <a:normAutofit/>
          </a:bodyPr>
          <a:lstStyle/>
          <a:p>
            <a:pPr algn="r"/>
            <a:r>
              <a:rPr lang="en-US" sz="2200" dirty="0"/>
              <a:t>Yasmin Hammad </a:t>
            </a:r>
          </a:p>
          <a:p>
            <a:pPr algn="r"/>
            <a:r>
              <a:rPr lang="en-US" sz="2200" dirty="0"/>
              <a:t>LSU Medical student </a:t>
            </a:r>
          </a:p>
          <a:p>
            <a:pPr algn="r"/>
            <a:r>
              <a:rPr lang="en-US" sz="2200" dirty="0"/>
              <a:t>AmeriHealth Intern </a:t>
            </a:r>
          </a:p>
        </p:txBody>
      </p:sp>
      <p:pic>
        <p:nvPicPr>
          <p:cNvPr id="7" name="Graphic 6" descr="Medicine">
            <a:extLst>
              <a:ext uri="{FF2B5EF4-FFF2-40B4-BE49-F238E27FC236}">
                <a16:creationId xmlns:a16="http://schemas.microsoft.com/office/drawing/2014/main" id="{97A472A4-1F85-A1C0-319B-A9FF72EFA3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99140" y="2209474"/>
            <a:ext cx="2489416" cy="2489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398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014DB-805B-B406-DF10-E5D6CEAEE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badi" panose="020B0604020104020204" pitchFamily="34" charset="0"/>
              </a:rPr>
              <a:t>Percent Follow-Up by Region 2023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B44801E-EADF-D2EB-6BC5-1F8118AC9B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6143358"/>
              </p:ext>
            </p:extLst>
          </p:nvPr>
        </p:nvGraphicFramePr>
        <p:xfrm>
          <a:off x="838200" y="1825625"/>
          <a:ext cx="10515597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124634084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4018576579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6609283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 day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 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4094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highlight>
                            <a:srgbClr val="FF0000"/>
                          </a:highlight>
                        </a:rPr>
                        <a:t>32%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highlight>
                            <a:srgbClr val="FF0000"/>
                          </a:highlight>
                        </a:rPr>
                        <a:t>16%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8828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Region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9014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Region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47%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21%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9562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Region 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1264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Region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9840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Region 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22%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5725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Region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8565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Region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0000"/>
                          </a:highlight>
                        </a:rPr>
                        <a:t>32%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0000"/>
                          </a:highlight>
                        </a:rPr>
                        <a:t>18%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745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Region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49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2710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5CEA3-C4F5-9104-AC2C-025A62AF4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Percent Follow-up by Region 2024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A54B55C-65F9-79E0-068F-8F324B06F9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3966929"/>
              </p:ext>
            </p:extLst>
          </p:nvPr>
        </p:nvGraphicFramePr>
        <p:xfrm>
          <a:off x="506776" y="1825625"/>
          <a:ext cx="10847021" cy="4077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6623">
                  <a:extLst>
                    <a:ext uri="{9D8B030D-6E8A-4147-A177-3AD203B41FA5}">
                      <a16:colId xmlns:a16="http://schemas.microsoft.com/office/drawing/2014/main" val="3748528683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797266021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2171174862"/>
                    </a:ext>
                  </a:extLst>
                </a:gridCol>
              </a:tblGrid>
              <a:tr h="407746">
                <a:tc>
                  <a:txBody>
                    <a:bodyPr/>
                    <a:lstStyle/>
                    <a:p>
                      <a:r>
                        <a:rPr lang="en-US" dirty="0"/>
                        <a:t>Region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 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 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3624811"/>
                  </a:ext>
                </a:extLst>
              </a:tr>
              <a:tr h="407746"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0000"/>
                          </a:highlight>
                        </a:rPr>
                        <a:t>Region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0000"/>
                          </a:highlight>
                        </a:rPr>
                        <a:t>32%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0000"/>
                          </a:highlight>
                        </a:rPr>
                        <a:t>14%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8111003"/>
                  </a:ext>
                </a:extLst>
              </a:tr>
              <a:tr h="407746">
                <a:tc>
                  <a:txBody>
                    <a:bodyPr/>
                    <a:lstStyle/>
                    <a:p>
                      <a:r>
                        <a:rPr lang="en-US" dirty="0"/>
                        <a:t>Region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2039833"/>
                  </a:ext>
                </a:extLst>
              </a:tr>
              <a:tr h="407746"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Region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21%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3818536"/>
                  </a:ext>
                </a:extLst>
              </a:tr>
              <a:tr h="407746">
                <a:tc>
                  <a:txBody>
                    <a:bodyPr/>
                    <a:lstStyle/>
                    <a:p>
                      <a:r>
                        <a:rPr lang="en-US" dirty="0"/>
                        <a:t>Region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42%*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600307"/>
                  </a:ext>
                </a:extLst>
              </a:tr>
              <a:tr h="407746">
                <a:tc>
                  <a:txBody>
                    <a:bodyPr/>
                    <a:lstStyle/>
                    <a:p>
                      <a:r>
                        <a:rPr lang="en-US" dirty="0"/>
                        <a:t>Region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42%*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6903097"/>
                  </a:ext>
                </a:extLst>
              </a:tr>
              <a:tr h="407746"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Region 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42%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461636"/>
                  </a:ext>
                </a:extLst>
              </a:tr>
              <a:tr h="407746">
                <a:tc>
                  <a:txBody>
                    <a:bodyPr/>
                    <a:lstStyle/>
                    <a:p>
                      <a:r>
                        <a:rPr lang="en-US" dirty="0"/>
                        <a:t>Region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6078005"/>
                  </a:ext>
                </a:extLst>
              </a:tr>
              <a:tr h="407746"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0000"/>
                          </a:highlight>
                        </a:rPr>
                        <a:t>Region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0000"/>
                          </a:highlight>
                        </a:rPr>
                        <a:t>33%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0000"/>
                          </a:highlight>
                        </a:rPr>
                        <a:t>17%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319584"/>
                  </a:ext>
                </a:extLst>
              </a:tr>
              <a:tr h="407746">
                <a:tc>
                  <a:txBody>
                    <a:bodyPr/>
                    <a:lstStyle/>
                    <a:p>
                      <a:r>
                        <a:rPr lang="en-US" dirty="0"/>
                        <a:t>Region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44%*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6544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0660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map of louisiana with different colored regions&#10;&#10;AI-generated content may be incorrect.">
            <a:extLst>
              <a:ext uri="{FF2B5EF4-FFF2-40B4-BE49-F238E27FC236}">
                <a16:creationId xmlns:a16="http://schemas.microsoft.com/office/drawing/2014/main" id="{7CF48806-94E3-8913-A174-E7CD7AB81E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47581" y="457200"/>
            <a:ext cx="7096837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8008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CE3EF-8E73-60AD-AF34-BE324801F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Housing status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D32E85A-9A36-1B0C-92A0-AA41CC8D54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6868271"/>
              </p:ext>
            </p:extLst>
          </p:nvPr>
        </p:nvGraphicFramePr>
        <p:xfrm>
          <a:off x="838203" y="2206625"/>
          <a:ext cx="10515597" cy="1325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9800">
                  <a:extLst>
                    <a:ext uri="{9D8B030D-6E8A-4147-A177-3AD203B41FA5}">
                      <a16:colId xmlns:a16="http://schemas.microsoft.com/office/drawing/2014/main" val="550508053"/>
                    </a:ext>
                  </a:extLst>
                </a:gridCol>
                <a:gridCol w="3530598">
                  <a:extLst>
                    <a:ext uri="{9D8B030D-6E8A-4147-A177-3AD203B41FA5}">
                      <a16:colId xmlns:a16="http://schemas.microsoft.com/office/drawing/2014/main" val="1989495318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836454812"/>
                    </a:ext>
                  </a:extLst>
                </a:gridCol>
              </a:tblGrid>
              <a:tr h="441854">
                <a:tc>
                  <a:txBody>
                    <a:bodyPr/>
                    <a:lstStyle/>
                    <a:p>
                      <a:r>
                        <a:rPr lang="en-US" dirty="0"/>
                        <a:t>Housing status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 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 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067106"/>
                  </a:ext>
                </a:extLst>
              </a:tr>
              <a:tr h="441854">
                <a:tc>
                  <a:txBody>
                    <a:bodyPr/>
                    <a:lstStyle/>
                    <a:p>
                      <a:r>
                        <a:rPr lang="en-US" dirty="0"/>
                        <a:t>Stable(N=771)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024229"/>
                  </a:ext>
                </a:extLst>
              </a:tr>
              <a:tr h="441854">
                <a:tc>
                  <a:txBody>
                    <a:bodyPr/>
                    <a:lstStyle/>
                    <a:p>
                      <a:r>
                        <a:rPr lang="en-US" dirty="0"/>
                        <a:t>Vulnerable + Crisis  (N=161)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0731412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20263B4-A0B7-296D-9BB1-B0B35FF071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917422"/>
              </p:ext>
            </p:extLst>
          </p:nvPr>
        </p:nvGraphicFramePr>
        <p:xfrm>
          <a:off x="838201" y="4377266"/>
          <a:ext cx="10432053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7351">
                  <a:extLst>
                    <a:ext uri="{9D8B030D-6E8A-4147-A177-3AD203B41FA5}">
                      <a16:colId xmlns:a16="http://schemas.microsoft.com/office/drawing/2014/main" val="867993075"/>
                    </a:ext>
                  </a:extLst>
                </a:gridCol>
                <a:gridCol w="3477351">
                  <a:extLst>
                    <a:ext uri="{9D8B030D-6E8A-4147-A177-3AD203B41FA5}">
                      <a16:colId xmlns:a16="http://schemas.microsoft.com/office/drawing/2014/main" val="373118032"/>
                    </a:ext>
                  </a:extLst>
                </a:gridCol>
                <a:gridCol w="3477351">
                  <a:extLst>
                    <a:ext uri="{9D8B030D-6E8A-4147-A177-3AD203B41FA5}">
                      <a16:colId xmlns:a16="http://schemas.microsoft.com/office/drawing/2014/main" val="9738094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Housing status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 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 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728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Stable (N=891)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693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Vulnerable + Crisis (N=175)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00395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8266BA9-C775-A3FD-9506-BD069671493D}"/>
              </a:ext>
            </a:extLst>
          </p:cNvPr>
          <p:cNvSpPr txBox="1"/>
          <p:nvPr/>
        </p:nvSpPr>
        <p:spPr>
          <a:xfrm>
            <a:off x="990600" y="1579324"/>
            <a:ext cx="100540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/>
              <a:t>2024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4340D5-4C43-59F8-B8DA-E62E174B3D4F}"/>
              </a:ext>
            </a:extLst>
          </p:cNvPr>
          <p:cNvSpPr txBox="1"/>
          <p:nvPr/>
        </p:nvSpPr>
        <p:spPr>
          <a:xfrm>
            <a:off x="1010701" y="3677727"/>
            <a:ext cx="100540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/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37222855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DF02B-4D63-20DB-775E-7029CEF49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Summery 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25CC222-BAE6-BDD2-D029-8D80F0DD6A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161367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31736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4DC45-134C-5026-CC0D-05C125A75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 based on data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4D2770C-4213-1C3E-83FA-939A964AB80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3769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DC15E-2163-3DCB-F205-38CC1BAA1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AA408-7ED9-8CDB-160D-9FCCF51DF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333333"/>
                </a:solidFill>
                <a:effectLst/>
                <a:latin typeface="Guardian TextSans Web"/>
              </a:rPr>
              <a:t>Che SE, </a:t>
            </a:r>
            <a:r>
              <a:rPr lang="en-US" b="0" i="0" dirty="0" err="1">
                <a:solidFill>
                  <a:srgbClr val="333333"/>
                </a:solidFill>
                <a:effectLst/>
                <a:latin typeface="Guardian TextSans Web"/>
              </a:rPr>
              <a:t>Gwon</a:t>
            </a:r>
            <a:r>
              <a:rPr lang="en-US" b="0" i="0" dirty="0">
                <a:solidFill>
                  <a:srgbClr val="333333"/>
                </a:solidFill>
                <a:effectLst/>
                <a:latin typeface="Guardian TextSans Web"/>
              </a:rPr>
              <a:t> YG, Kim K. Follow-Up Timing After Discharge and Suicide Risk Among Patients Hospitalized With Psychiatric Illness. </a:t>
            </a:r>
            <a:r>
              <a:rPr lang="en-US" b="0" i="1" dirty="0">
                <a:solidFill>
                  <a:srgbClr val="333333"/>
                </a:solidFill>
                <a:effectLst/>
                <a:latin typeface="Guardian TextSans Web"/>
              </a:rPr>
              <a:t>JAMA </a:t>
            </a:r>
            <a:r>
              <a:rPr lang="en-US" b="0" i="1" dirty="0" err="1">
                <a:solidFill>
                  <a:srgbClr val="333333"/>
                </a:solidFill>
                <a:effectLst/>
                <a:latin typeface="Guardian TextSans Web"/>
              </a:rPr>
              <a:t>Netw</a:t>
            </a:r>
            <a:r>
              <a:rPr lang="en-US" b="0" i="1" dirty="0">
                <a:solidFill>
                  <a:srgbClr val="333333"/>
                </a:solidFill>
                <a:effectLst/>
                <a:latin typeface="Guardian TextSans Web"/>
              </a:rPr>
              <a:t> Open.</a:t>
            </a:r>
            <a:r>
              <a:rPr lang="en-US" b="0" i="0" dirty="0">
                <a:solidFill>
                  <a:srgbClr val="333333"/>
                </a:solidFill>
                <a:effectLst/>
                <a:latin typeface="Guardian TextSans Web"/>
              </a:rPr>
              <a:t> 2023;6(10):e2336767. doi:10.1001/jamanetworkopen.2023.36767</a:t>
            </a:r>
          </a:p>
          <a:p>
            <a:r>
              <a:rPr lang="en-US" dirty="0">
                <a:hlinkClick r:id="rId2"/>
              </a:rPr>
              <a:t>The Guide to Community Preventive Services (The Community Guide)</a:t>
            </a:r>
            <a:endParaRPr lang="en-US" dirty="0"/>
          </a:p>
          <a:p>
            <a:r>
              <a:rPr lang="en-US" dirty="0">
                <a:hlinkClick r:id="rId3"/>
              </a:rPr>
              <a:t>Home page | United States Preventive Services Taskforce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513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964A8A-89CB-7AEF-BE96-7684B6702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Current Research on Follow-Up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4924BC8-F5A9-7C87-77A3-4EE5796A4D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5611932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036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EE6DB1-57D2-B15E-FCE1-F7F7CC6F8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 fontScale="90000"/>
          </a:bodyPr>
          <a:lstStyle/>
          <a:p>
            <a:pPr algn="r"/>
            <a:r>
              <a:rPr lang="en-US" sz="6600" dirty="0"/>
              <a:t>Despite this or maybe because of this 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BC6E3-7D70-150F-CCC7-29872D140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r>
              <a:rPr lang="en-US" sz="2400"/>
              <a:t>There are no CDC community guidelines or USPSTF recommendations  addressing follow-up after mental health hospitalization </a:t>
            </a:r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779259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ontent Placeholder 38">
            <a:extLst>
              <a:ext uri="{FF2B5EF4-FFF2-40B4-BE49-F238E27FC236}">
                <a16:creationId xmlns:a16="http://schemas.microsoft.com/office/drawing/2014/main" id="{3322B640-45CA-B727-B6C7-41785F80F8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10618" y="785497"/>
            <a:ext cx="5986057" cy="595820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Interventions </a:t>
            </a:r>
          </a:p>
          <a:p>
            <a:pPr lvl="1"/>
            <a:r>
              <a:rPr lang="en-US" sz="2000" dirty="0"/>
              <a:t>Enhance hospital to MCO workflow for notification of hospital emergency department admissions discharges and transfers </a:t>
            </a:r>
          </a:p>
          <a:p>
            <a:pPr lvl="1"/>
            <a:r>
              <a:rPr lang="en-US" sz="2000" dirty="0"/>
              <a:t>Link members to aftercare with BH providers prior to discharge from hospital or ED</a:t>
            </a:r>
          </a:p>
          <a:p>
            <a:pPr lvl="1"/>
            <a:r>
              <a:rPr lang="en-US" sz="2000" dirty="0"/>
              <a:t>Identify and address needs of subpopulation by stratifying data by member race/ethnicity, member region of residence, high-utilizers, SMI diagnosis, co-</a:t>
            </a:r>
            <a:r>
              <a:rPr lang="en-US" sz="2000" dirty="0" err="1"/>
              <a:t>occurings</a:t>
            </a:r>
            <a:r>
              <a:rPr lang="en-US" sz="2000" dirty="0"/>
              <a:t> disorders, age and if available LGBTQ</a:t>
            </a:r>
          </a:p>
          <a:p>
            <a:pPr lvl="1"/>
            <a:r>
              <a:rPr lang="en-US" sz="2000" dirty="0"/>
              <a:t>Initiate broader interventions to facilitate follow up with members with an appropriate mental health provider </a:t>
            </a:r>
            <a:r>
              <a:rPr lang="en-US" sz="2000" dirty="0" err="1"/>
              <a:t>e.g</a:t>
            </a:r>
            <a:r>
              <a:rPr lang="en-US" sz="2000" dirty="0"/>
              <a:t> text messaging, letter to member and members PCP with list of follow up providers in members location.</a:t>
            </a:r>
          </a:p>
          <a:p>
            <a:pPr lvl="1"/>
            <a:r>
              <a:rPr lang="en-US" sz="2000" dirty="0"/>
              <a:t>Assistance with care coordination services when BH member chooses to  ‘opt out’ of participating in care management program.</a:t>
            </a:r>
          </a:p>
          <a:p>
            <a:pPr lvl="1"/>
            <a:r>
              <a:rPr lang="en-US" sz="2000" dirty="0"/>
              <a:t>For offer provider incentives for members discharged who complete 30 day follow up appointments with the appropriate provider type</a:t>
            </a:r>
          </a:p>
          <a:p>
            <a:pPr lvl="1"/>
            <a:r>
              <a:rPr lang="en-US" sz="2000" dirty="0"/>
              <a:t>offer member reward for FUM members discharged from emergency departments who complete 30 day follow up appointments with appropriate provider type</a:t>
            </a:r>
          </a:p>
          <a:p>
            <a:pPr lvl="1"/>
            <a:r>
              <a:rPr lang="en-US" sz="2000" dirty="0"/>
              <a:t>pilot program with a high volume hospital to offer </a:t>
            </a:r>
            <a:r>
              <a:rPr lang="en-US" sz="2000"/>
              <a:t>an outpatient/ </a:t>
            </a:r>
            <a:r>
              <a:rPr lang="en-US" sz="2000" dirty="0"/>
              <a:t>telehealth bridge follow up follow up appointments in patient discharge.</a:t>
            </a:r>
          </a:p>
          <a:p>
            <a:pPr lvl="1"/>
            <a:r>
              <a:rPr lang="en-US" sz="2000" dirty="0"/>
              <a:t>Partner with vendor to assist with additional outreaching of transition of care members in the FUH population.</a:t>
            </a:r>
          </a:p>
          <a:p>
            <a:pPr lvl="1"/>
            <a:r>
              <a:rPr lang="en-US" sz="2000" dirty="0"/>
              <a:t>Utilize BH CM staff who hold licensure as LMHP to outreach members in the FH population to conduct a post discharge follow up assessment to close gaps internally</a:t>
            </a:r>
          </a:p>
        </p:txBody>
      </p:sp>
      <p:sp>
        <p:nvSpPr>
          <p:cNvPr id="40" name="Content Placeholder 39">
            <a:extLst>
              <a:ext uri="{FF2B5EF4-FFF2-40B4-BE49-F238E27FC236}">
                <a16:creationId xmlns:a16="http://schemas.microsoft.com/office/drawing/2014/main" id="{DDDCC8E1-6CC5-9716-E1E1-E90DB3F873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019" y="820954"/>
            <a:ext cx="5181600" cy="5361715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Barriers</a:t>
            </a:r>
          </a:p>
          <a:p>
            <a:r>
              <a:rPr lang="en-US" dirty="0"/>
              <a:t>Limited provider of awareness of members recent inpatient or Ed discharge.</a:t>
            </a:r>
          </a:p>
          <a:p>
            <a:r>
              <a:rPr lang="en-US" dirty="0"/>
              <a:t>Limited ADT / health information exchange for BH hospitals</a:t>
            </a:r>
          </a:p>
          <a:p>
            <a:r>
              <a:rPr lang="en-US" dirty="0"/>
              <a:t>member access to accessible aftercare appointments after discharge.</a:t>
            </a:r>
          </a:p>
          <a:p>
            <a:r>
              <a:rPr lang="en-US" dirty="0"/>
              <a:t>Dual diagnosis population </a:t>
            </a:r>
          </a:p>
          <a:p>
            <a:r>
              <a:rPr lang="en-US" dirty="0"/>
              <a:t>Homeless/ housing instability population.</a:t>
            </a:r>
          </a:p>
          <a:p>
            <a:r>
              <a:rPr lang="en-US" dirty="0"/>
              <a:t> Care coordination between medical and BH physicians.</a:t>
            </a:r>
          </a:p>
          <a:p>
            <a:r>
              <a:rPr lang="en-US" dirty="0"/>
              <a:t>Member knowledge of appointment necessity and health benefits to attending appointments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8F84C2-B20D-D7ED-F928-53E8557C3E9F}"/>
              </a:ext>
            </a:extLst>
          </p:cNvPr>
          <p:cNvSpPr txBox="1"/>
          <p:nvPr/>
        </p:nvSpPr>
        <p:spPr>
          <a:xfrm>
            <a:off x="195324" y="675331"/>
            <a:ext cx="2705619" cy="7626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43" name="Title 42">
            <a:extLst>
              <a:ext uri="{FF2B5EF4-FFF2-40B4-BE49-F238E27FC236}">
                <a16:creationId xmlns:a16="http://schemas.microsoft.com/office/drawing/2014/main" id="{24BB6A4F-CBE8-DEB2-741B-51664F48E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2436" y="324359"/>
            <a:ext cx="10515600" cy="450122"/>
          </a:xfrm>
        </p:spPr>
        <p:txBody>
          <a:bodyPr>
            <a:normAutofit fontScale="90000"/>
          </a:bodyPr>
          <a:lstStyle/>
          <a:p>
            <a:r>
              <a:rPr lang="en-US" dirty="0"/>
              <a:t>ACLA Barriers and Interventions</a:t>
            </a:r>
          </a:p>
        </p:txBody>
      </p:sp>
    </p:spTree>
    <p:extLst>
      <p:ext uri="{BB962C8B-B14F-4D97-AF65-F5344CB8AC3E}">
        <p14:creationId xmlns:p14="http://schemas.microsoft.com/office/powerpoint/2010/main" val="739418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F0AA40-B482-E65F-21DA-5AEE600FC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r"/>
            <a:r>
              <a:rPr lang="en-US" sz="5600" dirty="0"/>
              <a:t>What are we studying?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4956A-B19B-1CFF-4568-7680E00B1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4795584" cy="4180542"/>
          </a:xfrm>
        </p:spPr>
        <p:txBody>
          <a:bodyPr anchor="ctr">
            <a:normAutofit/>
          </a:bodyPr>
          <a:lstStyle/>
          <a:p>
            <a:r>
              <a:rPr lang="en-US" sz="2200"/>
              <a:t>The percentage of discharges after hospitalization for mental illness that receive follow-up within 30 days </a:t>
            </a:r>
          </a:p>
          <a:p>
            <a:endParaRPr lang="en-US" sz="2200"/>
          </a:p>
          <a:p>
            <a:r>
              <a:rPr lang="en-US" sz="2200"/>
              <a:t>The population: </a:t>
            </a:r>
          </a:p>
          <a:p>
            <a:pPr lvl="1"/>
            <a:r>
              <a:rPr lang="en-US" sz="2200"/>
              <a:t>Members 6+ years of age on the date of discharge with a selected diagnosis of mental illness or intentional self-harm within the calendar year.</a:t>
            </a:r>
          </a:p>
        </p:txBody>
      </p:sp>
    </p:spTree>
    <p:extLst>
      <p:ext uri="{BB962C8B-B14F-4D97-AF65-F5344CB8AC3E}">
        <p14:creationId xmlns:p14="http://schemas.microsoft.com/office/powerpoint/2010/main" val="9520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5C522-2320-1FBE-9D20-D3596D48F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9" y="1141712"/>
            <a:ext cx="7923815" cy="112953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ACLA GOALS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92712F8-36FA-35DF-0CE8-4098D9332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5140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7613A53-383B-16BB-B205-448EA24F2F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3981" y="2398646"/>
            <a:ext cx="10349878" cy="2380471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F9469B9-6468-5B6A-E832-8D45903884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8897" y="5231580"/>
            <a:ext cx="10459156" cy="0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4196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6DA6F2-FD37-DBCD-1739-D56A76C73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7200" dirty="0">
                <a:latin typeface="Abadi" panose="020B0604020104020204" pitchFamily="34" charset="0"/>
              </a:rPr>
              <a:t>Data showed </a:t>
            </a:r>
            <a:r>
              <a:rPr lang="en-US" sz="7200" dirty="0"/>
              <a:t>…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16C6B2B-A14A-DCFA-87AB-035B591FAB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7647365"/>
              </p:ext>
            </p:extLst>
          </p:nvPr>
        </p:nvGraphicFramePr>
        <p:xfrm>
          <a:off x="1285240" y="3200729"/>
          <a:ext cx="8074816" cy="19842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2401">
                  <a:extLst>
                    <a:ext uri="{9D8B030D-6E8A-4147-A177-3AD203B41FA5}">
                      <a16:colId xmlns:a16="http://schemas.microsoft.com/office/drawing/2014/main" val="2271020885"/>
                    </a:ext>
                  </a:extLst>
                </a:gridCol>
                <a:gridCol w="3426672">
                  <a:extLst>
                    <a:ext uri="{9D8B030D-6E8A-4147-A177-3AD203B41FA5}">
                      <a16:colId xmlns:a16="http://schemas.microsoft.com/office/drawing/2014/main" val="1774212402"/>
                    </a:ext>
                  </a:extLst>
                </a:gridCol>
                <a:gridCol w="3175743">
                  <a:extLst>
                    <a:ext uri="{9D8B030D-6E8A-4147-A177-3AD203B41FA5}">
                      <a16:colId xmlns:a16="http://schemas.microsoft.com/office/drawing/2014/main" val="3340930084"/>
                    </a:ext>
                  </a:extLst>
                </a:gridCol>
              </a:tblGrid>
              <a:tr h="661433">
                <a:tc>
                  <a:txBody>
                    <a:bodyPr/>
                    <a:lstStyle/>
                    <a:p>
                      <a:r>
                        <a:rPr lang="en-US" sz="3200"/>
                        <a:t>Year</a:t>
                      </a:r>
                    </a:p>
                  </a:txBody>
                  <a:tcPr marL="122487" marR="122487" marT="61244" marB="61244"/>
                </a:tc>
                <a:tc>
                  <a:txBody>
                    <a:bodyPr/>
                    <a:lstStyle/>
                    <a:p>
                      <a:r>
                        <a:rPr lang="en-US" sz="3200"/>
                        <a:t>30 day follow-up</a:t>
                      </a:r>
                    </a:p>
                  </a:txBody>
                  <a:tcPr marL="122487" marR="122487" marT="61244" marB="61244"/>
                </a:tc>
                <a:tc>
                  <a:txBody>
                    <a:bodyPr/>
                    <a:lstStyle/>
                    <a:p>
                      <a:r>
                        <a:rPr lang="en-US" sz="3200"/>
                        <a:t>7 day follow up</a:t>
                      </a:r>
                    </a:p>
                  </a:txBody>
                  <a:tcPr marL="122487" marR="122487" marT="61244" marB="61244"/>
                </a:tc>
                <a:extLst>
                  <a:ext uri="{0D108BD9-81ED-4DB2-BD59-A6C34878D82A}">
                    <a16:rowId xmlns:a16="http://schemas.microsoft.com/office/drawing/2014/main" val="1928371876"/>
                  </a:ext>
                </a:extLst>
              </a:tr>
              <a:tr h="661433">
                <a:tc>
                  <a:txBody>
                    <a:bodyPr/>
                    <a:lstStyle/>
                    <a:p>
                      <a:r>
                        <a:rPr lang="en-US" sz="3200"/>
                        <a:t>2024 </a:t>
                      </a:r>
                    </a:p>
                  </a:txBody>
                  <a:tcPr marL="122487" marR="122487" marT="61244" marB="61244"/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39%</a:t>
                      </a:r>
                    </a:p>
                  </a:txBody>
                  <a:tcPr marL="122487" marR="122487" marT="61244" marB="61244"/>
                </a:tc>
                <a:tc>
                  <a:txBody>
                    <a:bodyPr/>
                    <a:lstStyle/>
                    <a:p>
                      <a:r>
                        <a:rPr lang="en-US" sz="3200" b="1"/>
                        <a:t>16%</a:t>
                      </a:r>
                    </a:p>
                  </a:txBody>
                  <a:tcPr marL="122487" marR="122487" marT="61244" marB="61244"/>
                </a:tc>
                <a:extLst>
                  <a:ext uri="{0D108BD9-81ED-4DB2-BD59-A6C34878D82A}">
                    <a16:rowId xmlns:a16="http://schemas.microsoft.com/office/drawing/2014/main" val="1949590308"/>
                  </a:ext>
                </a:extLst>
              </a:tr>
              <a:tr h="661433">
                <a:tc>
                  <a:txBody>
                    <a:bodyPr/>
                    <a:lstStyle/>
                    <a:p>
                      <a:r>
                        <a:rPr lang="en-US" sz="3200"/>
                        <a:t>2023 </a:t>
                      </a:r>
                    </a:p>
                  </a:txBody>
                  <a:tcPr marL="122487" marR="122487" marT="61244" marB="61244"/>
                </a:tc>
                <a:tc>
                  <a:txBody>
                    <a:bodyPr/>
                    <a:lstStyle/>
                    <a:p>
                      <a:r>
                        <a:rPr lang="en-US" sz="3200" b="1"/>
                        <a:t>37%</a:t>
                      </a:r>
                    </a:p>
                  </a:txBody>
                  <a:tcPr marL="122487" marR="122487" marT="61244" marB="61244"/>
                </a:tc>
                <a:tc>
                  <a:txBody>
                    <a:bodyPr/>
                    <a:lstStyle/>
                    <a:p>
                      <a:r>
                        <a:rPr lang="en-US" sz="3200" b="1" dirty="0"/>
                        <a:t>20%</a:t>
                      </a:r>
                    </a:p>
                  </a:txBody>
                  <a:tcPr marL="122487" marR="122487" marT="61244" marB="61244"/>
                </a:tc>
                <a:extLst>
                  <a:ext uri="{0D108BD9-81ED-4DB2-BD59-A6C34878D82A}">
                    <a16:rowId xmlns:a16="http://schemas.microsoft.com/office/drawing/2014/main" val="4013620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8070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7348C4-78E8-5090-EA24-354C80AAC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US" sz="5000"/>
              <a:t>Percent follow-up breakdown by race- 2023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0CC8235-B185-AF5F-DDE3-C2252F2401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6646837"/>
              </p:ext>
            </p:extLst>
          </p:nvPr>
        </p:nvGraphicFramePr>
        <p:xfrm>
          <a:off x="1285240" y="2968182"/>
          <a:ext cx="8074816" cy="24493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6633">
                  <a:extLst>
                    <a:ext uri="{9D8B030D-6E8A-4147-A177-3AD203B41FA5}">
                      <a16:colId xmlns:a16="http://schemas.microsoft.com/office/drawing/2014/main" val="1628436641"/>
                    </a:ext>
                  </a:extLst>
                </a:gridCol>
                <a:gridCol w="2043566">
                  <a:extLst>
                    <a:ext uri="{9D8B030D-6E8A-4147-A177-3AD203B41FA5}">
                      <a16:colId xmlns:a16="http://schemas.microsoft.com/office/drawing/2014/main" val="473464376"/>
                    </a:ext>
                  </a:extLst>
                </a:gridCol>
                <a:gridCol w="1814617">
                  <a:extLst>
                    <a:ext uri="{9D8B030D-6E8A-4147-A177-3AD203B41FA5}">
                      <a16:colId xmlns:a16="http://schemas.microsoft.com/office/drawing/2014/main" val="4215540801"/>
                    </a:ext>
                  </a:extLst>
                </a:gridCol>
              </a:tblGrid>
              <a:tr h="349913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79526" marR="79526" marT="39763" marB="39763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30 DAY</a:t>
                      </a:r>
                    </a:p>
                  </a:txBody>
                  <a:tcPr marL="79526" marR="79526" marT="39763" marB="39763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7 DAY</a:t>
                      </a:r>
                    </a:p>
                  </a:txBody>
                  <a:tcPr marL="79526" marR="79526" marT="39763" marB="39763"/>
                </a:tc>
                <a:extLst>
                  <a:ext uri="{0D108BD9-81ED-4DB2-BD59-A6C34878D82A}">
                    <a16:rowId xmlns:a16="http://schemas.microsoft.com/office/drawing/2014/main" val="132724587"/>
                  </a:ext>
                </a:extLst>
              </a:tr>
              <a:tr h="349913">
                <a:tc>
                  <a:txBody>
                    <a:bodyPr/>
                    <a:lstStyle/>
                    <a:p>
                      <a:r>
                        <a:rPr lang="en-US" sz="1600"/>
                        <a:t>WHITE </a:t>
                      </a:r>
                    </a:p>
                  </a:txBody>
                  <a:tcPr marL="79526" marR="79526" marT="39763" marB="39763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38%</a:t>
                      </a:r>
                    </a:p>
                  </a:txBody>
                  <a:tcPr marL="79526" marR="79526" marT="39763" marB="39763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20%</a:t>
                      </a:r>
                    </a:p>
                  </a:txBody>
                  <a:tcPr marL="79526" marR="79526" marT="39763" marB="39763"/>
                </a:tc>
                <a:extLst>
                  <a:ext uri="{0D108BD9-81ED-4DB2-BD59-A6C34878D82A}">
                    <a16:rowId xmlns:a16="http://schemas.microsoft.com/office/drawing/2014/main" val="165569677"/>
                  </a:ext>
                </a:extLst>
              </a:tr>
              <a:tr h="349913">
                <a:tc>
                  <a:txBody>
                    <a:bodyPr/>
                    <a:lstStyle/>
                    <a:p>
                      <a:r>
                        <a:rPr lang="en-US" sz="1600"/>
                        <a:t>BLACK</a:t>
                      </a:r>
                    </a:p>
                  </a:txBody>
                  <a:tcPr marL="79526" marR="79526" marT="39763" marB="39763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36%</a:t>
                      </a:r>
                    </a:p>
                  </a:txBody>
                  <a:tcPr marL="79526" marR="79526" marT="39763" marB="39763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18%</a:t>
                      </a:r>
                    </a:p>
                  </a:txBody>
                  <a:tcPr marL="79526" marR="79526" marT="39763" marB="39763"/>
                </a:tc>
                <a:extLst>
                  <a:ext uri="{0D108BD9-81ED-4DB2-BD59-A6C34878D82A}">
                    <a16:rowId xmlns:a16="http://schemas.microsoft.com/office/drawing/2014/main" val="3775647227"/>
                  </a:ext>
                </a:extLst>
              </a:tr>
              <a:tr h="349913">
                <a:tc>
                  <a:txBody>
                    <a:bodyPr/>
                    <a:lstStyle/>
                    <a:p>
                      <a:r>
                        <a:rPr lang="en-US" sz="1600"/>
                        <a:t>AMERICAN NATIVE/ ALASKAN NATIVE</a:t>
                      </a:r>
                    </a:p>
                  </a:txBody>
                  <a:tcPr marL="79526" marR="79526" marT="39763" marB="39763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43%*</a:t>
                      </a:r>
                    </a:p>
                  </a:txBody>
                  <a:tcPr marL="79526" marR="79526" marT="39763" marB="39763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24%</a:t>
                      </a:r>
                    </a:p>
                  </a:txBody>
                  <a:tcPr marL="79526" marR="79526" marT="39763" marB="39763"/>
                </a:tc>
                <a:extLst>
                  <a:ext uri="{0D108BD9-81ED-4DB2-BD59-A6C34878D82A}">
                    <a16:rowId xmlns:a16="http://schemas.microsoft.com/office/drawing/2014/main" val="1007955083"/>
                  </a:ext>
                </a:extLst>
              </a:tr>
              <a:tr h="349913">
                <a:tc>
                  <a:txBody>
                    <a:bodyPr/>
                    <a:lstStyle/>
                    <a:p>
                      <a:r>
                        <a:rPr lang="en-US" sz="1600"/>
                        <a:t>ASIAN</a:t>
                      </a:r>
                    </a:p>
                  </a:txBody>
                  <a:tcPr marL="79526" marR="79526" marT="39763" marB="39763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58%*</a:t>
                      </a:r>
                    </a:p>
                  </a:txBody>
                  <a:tcPr marL="79526" marR="79526" marT="39763" marB="39763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42%</a:t>
                      </a:r>
                    </a:p>
                  </a:txBody>
                  <a:tcPr marL="79526" marR="79526" marT="39763" marB="39763"/>
                </a:tc>
                <a:extLst>
                  <a:ext uri="{0D108BD9-81ED-4DB2-BD59-A6C34878D82A}">
                    <a16:rowId xmlns:a16="http://schemas.microsoft.com/office/drawing/2014/main" val="3755491691"/>
                  </a:ext>
                </a:extLst>
              </a:tr>
              <a:tr h="349913">
                <a:tc>
                  <a:txBody>
                    <a:bodyPr/>
                    <a:lstStyle/>
                    <a:p>
                      <a:r>
                        <a:rPr lang="en-US" sz="1600"/>
                        <a:t>TWO OR MORE</a:t>
                      </a:r>
                    </a:p>
                  </a:txBody>
                  <a:tcPr marL="79526" marR="79526" marT="39763" marB="39763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45%*</a:t>
                      </a:r>
                    </a:p>
                  </a:txBody>
                  <a:tcPr marL="79526" marR="79526" marT="39763" marB="39763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17%</a:t>
                      </a:r>
                    </a:p>
                  </a:txBody>
                  <a:tcPr marL="79526" marR="79526" marT="39763" marB="39763"/>
                </a:tc>
                <a:extLst>
                  <a:ext uri="{0D108BD9-81ED-4DB2-BD59-A6C34878D82A}">
                    <a16:rowId xmlns:a16="http://schemas.microsoft.com/office/drawing/2014/main" val="1173771815"/>
                  </a:ext>
                </a:extLst>
              </a:tr>
              <a:tr h="349913">
                <a:tc>
                  <a:txBody>
                    <a:bodyPr/>
                    <a:lstStyle/>
                    <a:p>
                      <a:r>
                        <a:rPr lang="en-US" sz="1600" dirty="0"/>
                        <a:t>UNKNOWN</a:t>
                      </a:r>
                    </a:p>
                  </a:txBody>
                  <a:tcPr marL="79526" marR="79526" marT="39763" marB="39763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28%</a:t>
                      </a:r>
                    </a:p>
                  </a:txBody>
                  <a:tcPr marL="79526" marR="79526" marT="39763" marB="39763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17%</a:t>
                      </a:r>
                    </a:p>
                  </a:txBody>
                  <a:tcPr marL="79526" marR="79526" marT="39763" marB="39763"/>
                </a:tc>
                <a:extLst>
                  <a:ext uri="{0D108BD9-81ED-4DB2-BD59-A6C34878D82A}">
                    <a16:rowId xmlns:a16="http://schemas.microsoft.com/office/drawing/2014/main" val="161088769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6BF157F-8EB7-B044-75EA-8A073FCFE0BC}"/>
              </a:ext>
            </a:extLst>
          </p:cNvPr>
          <p:cNvSpPr txBox="1"/>
          <p:nvPr/>
        </p:nvSpPr>
        <p:spPr>
          <a:xfrm>
            <a:off x="1473200" y="5546328"/>
            <a:ext cx="2973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 = sample size less than 50 </a:t>
            </a:r>
          </a:p>
        </p:txBody>
      </p:sp>
    </p:spTree>
    <p:extLst>
      <p:ext uri="{BB962C8B-B14F-4D97-AF65-F5344CB8AC3E}">
        <p14:creationId xmlns:p14="http://schemas.microsoft.com/office/powerpoint/2010/main" val="3054190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5FB0F2-0797-F077-6242-0948F538A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1" y="1036674"/>
            <a:ext cx="3689096" cy="351436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6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Percent Follow-up by Race 2024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29031A8-6FA3-4BF6-CA3C-C7CDB76EC3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949262"/>
              </p:ext>
            </p:extLst>
          </p:nvPr>
        </p:nvGraphicFramePr>
        <p:xfrm>
          <a:off x="5439626" y="1424763"/>
          <a:ext cx="4618345" cy="3738654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523849">
                  <a:extLst>
                    <a:ext uri="{9D8B030D-6E8A-4147-A177-3AD203B41FA5}">
                      <a16:colId xmlns:a16="http://schemas.microsoft.com/office/drawing/2014/main" val="1863963852"/>
                    </a:ext>
                  </a:extLst>
                </a:gridCol>
                <a:gridCol w="1119611">
                  <a:extLst>
                    <a:ext uri="{9D8B030D-6E8A-4147-A177-3AD203B41FA5}">
                      <a16:colId xmlns:a16="http://schemas.microsoft.com/office/drawing/2014/main" val="4084374449"/>
                    </a:ext>
                  </a:extLst>
                </a:gridCol>
                <a:gridCol w="974885">
                  <a:extLst>
                    <a:ext uri="{9D8B030D-6E8A-4147-A177-3AD203B41FA5}">
                      <a16:colId xmlns:a16="http://schemas.microsoft.com/office/drawing/2014/main" val="2454140398"/>
                    </a:ext>
                  </a:extLst>
                </a:gridCol>
              </a:tblGrid>
              <a:tr h="446945">
                <a:tc>
                  <a:txBody>
                    <a:bodyPr/>
                    <a:lstStyle/>
                    <a:p>
                      <a:r>
                        <a:rPr lang="en-US" sz="2100"/>
                        <a:t>Race</a:t>
                      </a:r>
                    </a:p>
                  </a:txBody>
                  <a:tcPr marL="103982" marR="103982" marT="51991" marB="51991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30 day</a:t>
                      </a:r>
                    </a:p>
                  </a:txBody>
                  <a:tcPr marL="103982" marR="103982" marT="51991" marB="51991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7 day</a:t>
                      </a:r>
                    </a:p>
                  </a:txBody>
                  <a:tcPr marL="103982" marR="103982" marT="51991" marB="51991"/>
                </a:tc>
                <a:extLst>
                  <a:ext uri="{0D108BD9-81ED-4DB2-BD59-A6C34878D82A}">
                    <a16:rowId xmlns:a16="http://schemas.microsoft.com/office/drawing/2014/main" val="2324428108"/>
                  </a:ext>
                </a:extLst>
              </a:tr>
              <a:tr h="446945">
                <a:tc>
                  <a:txBody>
                    <a:bodyPr/>
                    <a:lstStyle/>
                    <a:p>
                      <a:r>
                        <a:rPr lang="en-US" sz="2100">
                          <a:highlight>
                            <a:srgbClr val="FFFF00"/>
                          </a:highlight>
                        </a:rPr>
                        <a:t>White</a:t>
                      </a:r>
                    </a:p>
                  </a:txBody>
                  <a:tcPr marL="103982" marR="103982" marT="51991" marB="51991"/>
                </a:tc>
                <a:tc>
                  <a:txBody>
                    <a:bodyPr/>
                    <a:lstStyle/>
                    <a:p>
                      <a:r>
                        <a:rPr lang="en-US" sz="2100">
                          <a:highlight>
                            <a:srgbClr val="FFFF00"/>
                          </a:highlight>
                        </a:rPr>
                        <a:t>41%</a:t>
                      </a:r>
                    </a:p>
                  </a:txBody>
                  <a:tcPr marL="103982" marR="103982" marT="51991" marB="51991"/>
                </a:tc>
                <a:tc>
                  <a:txBody>
                    <a:bodyPr/>
                    <a:lstStyle/>
                    <a:p>
                      <a:r>
                        <a:rPr lang="en-US" sz="2100">
                          <a:highlight>
                            <a:srgbClr val="FFFF00"/>
                          </a:highlight>
                        </a:rPr>
                        <a:t>20%</a:t>
                      </a:r>
                    </a:p>
                  </a:txBody>
                  <a:tcPr marL="103982" marR="103982" marT="51991" marB="51991"/>
                </a:tc>
                <a:extLst>
                  <a:ext uri="{0D108BD9-81ED-4DB2-BD59-A6C34878D82A}">
                    <a16:rowId xmlns:a16="http://schemas.microsoft.com/office/drawing/2014/main" val="895347278"/>
                  </a:ext>
                </a:extLst>
              </a:tr>
              <a:tr h="759867">
                <a:tc>
                  <a:txBody>
                    <a:bodyPr/>
                    <a:lstStyle/>
                    <a:p>
                      <a:r>
                        <a:rPr lang="en-US" sz="2100"/>
                        <a:t>Black or African America</a:t>
                      </a:r>
                    </a:p>
                  </a:txBody>
                  <a:tcPr marL="103982" marR="103982" marT="51991" marB="51991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37%</a:t>
                      </a:r>
                    </a:p>
                  </a:txBody>
                  <a:tcPr marL="103982" marR="103982" marT="51991" marB="51991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16%</a:t>
                      </a:r>
                    </a:p>
                  </a:txBody>
                  <a:tcPr marL="103982" marR="103982" marT="51991" marB="51991"/>
                </a:tc>
                <a:extLst>
                  <a:ext uri="{0D108BD9-81ED-4DB2-BD59-A6C34878D82A}">
                    <a16:rowId xmlns:a16="http://schemas.microsoft.com/office/drawing/2014/main" val="3694533921"/>
                  </a:ext>
                </a:extLst>
              </a:tr>
              <a:tr h="446945">
                <a:tc>
                  <a:txBody>
                    <a:bodyPr/>
                    <a:lstStyle/>
                    <a:p>
                      <a:r>
                        <a:rPr lang="en-US" sz="2100" dirty="0"/>
                        <a:t>American Native/ Alaskan Native</a:t>
                      </a:r>
                    </a:p>
                  </a:txBody>
                  <a:tcPr marL="103982" marR="103982" marT="51991" marB="51991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56%*</a:t>
                      </a:r>
                    </a:p>
                  </a:txBody>
                  <a:tcPr marL="103982" marR="103982" marT="51991" marB="51991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35%</a:t>
                      </a:r>
                    </a:p>
                  </a:txBody>
                  <a:tcPr marL="103982" marR="103982" marT="51991" marB="51991"/>
                </a:tc>
                <a:extLst>
                  <a:ext uri="{0D108BD9-81ED-4DB2-BD59-A6C34878D82A}">
                    <a16:rowId xmlns:a16="http://schemas.microsoft.com/office/drawing/2014/main" val="3397551366"/>
                  </a:ext>
                </a:extLst>
              </a:tr>
              <a:tr h="446945">
                <a:tc>
                  <a:txBody>
                    <a:bodyPr/>
                    <a:lstStyle/>
                    <a:p>
                      <a:r>
                        <a:rPr lang="en-US" sz="2100"/>
                        <a:t>Asian</a:t>
                      </a:r>
                    </a:p>
                  </a:txBody>
                  <a:tcPr marL="103982" marR="103982" marT="51991" marB="51991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50%*</a:t>
                      </a:r>
                    </a:p>
                  </a:txBody>
                  <a:tcPr marL="103982" marR="103982" marT="51991" marB="51991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33%</a:t>
                      </a:r>
                    </a:p>
                  </a:txBody>
                  <a:tcPr marL="103982" marR="103982" marT="51991" marB="51991"/>
                </a:tc>
                <a:extLst>
                  <a:ext uri="{0D108BD9-81ED-4DB2-BD59-A6C34878D82A}">
                    <a16:rowId xmlns:a16="http://schemas.microsoft.com/office/drawing/2014/main" val="1790611910"/>
                  </a:ext>
                </a:extLst>
              </a:tr>
              <a:tr h="446945">
                <a:tc>
                  <a:txBody>
                    <a:bodyPr/>
                    <a:lstStyle/>
                    <a:p>
                      <a:r>
                        <a:rPr lang="en-US" sz="2100"/>
                        <a:t>Two or More</a:t>
                      </a:r>
                    </a:p>
                  </a:txBody>
                  <a:tcPr marL="103982" marR="103982" marT="51991" marB="51991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43%*</a:t>
                      </a:r>
                    </a:p>
                  </a:txBody>
                  <a:tcPr marL="103982" marR="103982" marT="51991" marB="51991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15%</a:t>
                      </a:r>
                    </a:p>
                  </a:txBody>
                  <a:tcPr marL="103982" marR="103982" marT="51991" marB="51991"/>
                </a:tc>
                <a:extLst>
                  <a:ext uri="{0D108BD9-81ED-4DB2-BD59-A6C34878D82A}">
                    <a16:rowId xmlns:a16="http://schemas.microsoft.com/office/drawing/2014/main" val="4234616736"/>
                  </a:ext>
                </a:extLst>
              </a:tr>
              <a:tr h="446945">
                <a:tc>
                  <a:txBody>
                    <a:bodyPr/>
                    <a:lstStyle/>
                    <a:p>
                      <a:r>
                        <a:rPr lang="en-US" sz="2100"/>
                        <a:t>Unknown</a:t>
                      </a:r>
                    </a:p>
                  </a:txBody>
                  <a:tcPr marL="103982" marR="103982" marT="51991" marB="51991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31%</a:t>
                      </a:r>
                    </a:p>
                  </a:txBody>
                  <a:tcPr marL="103982" marR="103982" marT="51991" marB="51991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16%</a:t>
                      </a:r>
                    </a:p>
                  </a:txBody>
                  <a:tcPr marL="103982" marR="103982" marT="51991" marB="51991"/>
                </a:tc>
                <a:extLst>
                  <a:ext uri="{0D108BD9-81ED-4DB2-BD59-A6C34878D82A}">
                    <a16:rowId xmlns:a16="http://schemas.microsoft.com/office/drawing/2014/main" val="40321389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0DC786B-1AE5-6ACD-42CE-AF73763ECF40}"/>
              </a:ext>
            </a:extLst>
          </p:cNvPr>
          <p:cNvSpPr txBox="1"/>
          <p:nvPr/>
        </p:nvSpPr>
        <p:spPr>
          <a:xfrm>
            <a:off x="5892800" y="543323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* = sample size less than 50 </a:t>
            </a:r>
          </a:p>
        </p:txBody>
      </p:sp>
    </p:spTree>
    <p:extLst>
      <p:ext uri="{BB962C8B-B14F-4D97-AF65-F5344CB8AC3E}">
        <p14:creationId xmlns:p14="http://schemas.microsoft.com/office/powerpoint/2010/main" val="3546989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1908</TotalTime>
  <Words>1069</Words>
  <Application>Microsoft Office PowerPoint</Application>
  <PresentationFormat>Widescreen</PresentationFormat>
  <Paragraphs>193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Abadi</vt:lpstr>
      <vt:lpstr>Aptos</vt:lpstr>
      <vt:lpstr>Aptos Display</vt:lpstr>
      <vt:lpstr>Arial</vt:lpstr>
      <vt:lpstr>Guardian TextSans Web</vt:lpstr>
      <vt:lpstr>Office Theme</vt:lpstr>
      <vt:lpstr>FOLLOW UP AFTER MENTAL ILLNESS ADMISSION </vt:lpstr>
      <vt:lpstr>Current Research on Follow-Up</vt:lpstr>
      <vt:lpstr>Despite this or maybe because of this  </vt:lpstr>
      <vt:lpstr>ACLA Barriers and Interventions</vt:lpstr>
      <vt:lpstr>What are we studying?</vt:lpstr>
      <vt:lpstr>ACLA GOALS </vt:lpstr>
      <vt:lpstr>Data showed … </vt:lpstr>
      <vt:lpstr>Percent follow-up breakdown by race- 2023</vt:lpstr>
      <vt:lpstr>Percent Follow-up by Race 2024</vt:lpstr>
      <vt:lpstr>Percent Follow-Up by Region 2023 </vt:lpstr>
      <vt:lpstr>Percent Follow-up by Region 2024</vt:lpstr>
      <vt:lpstr>PowerPoint Presentation</vt:lpstr>
      <vt:lpstr>Housing status </vt:lpstr>
      <vt:lpstr>Summery </vt:lpstr>
      <vt:lpstr>Recommendations based on data </vt:lpstr>
      <vt:lpstr>Sources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Hammad, Yasmin K.</dc:creator>
  <cp:lastModifiedBy>Hammad, Yasmin K.</cp:lastModifiedBy>
  <cp:revision>1</cp:revision>
  <dcterms:created xsi:type="dcterms:W3CDTF">2025-03-04T13:26:57Z</dcterms:created>
  <dcterms:modified xsi:type="dcterms:W3CDTF">2025-03-05T21:15:47Z</dcterms:modified>
</cp:coreProperties>
</file>