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5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6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7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8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notesSlides/notesSlide9.xml" ContentType="application/vnd.openxmlformats-officedocument.presentationml.notesSl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notesSlides/notesSlide10.xml" ContentType="application/vnd.openxmlformats-officedocument.presentationml.notesSlid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73" r:id="rId3"/>
    <p:sldId id="279" r:id="rId4"/>
    <p:sldId id="282" r:id="rId5"/>
    <p:sldId id="281" r:id="rId6"/>
    <p:sldId id="257" r:id="rId7"/>
    <p:sldId id="258" r:id="rId8"/>
    <p:sldId id="280" r:id="rId9"/>
    <p:sldId id="261" r:id="rId10"/>
    <p:sldId id="266" r:id="rId11"/>
    <p:sldId id="264" r:id="rId12"/>
    <p:sldId id="285" r:id="rId13"/>
    <p:sldId id="262" r:id="rId14"/>
    <p:sldId id="286" r:id="rId15"/>
    <p:sldId id="268" r:id="rId16"/>
    <p:sldId id="287" r:id="rId17"/>
    <p:sldId id="272" r:id="rId18"/>
    <p:sldId id="284" r:id="rId19"/>
    <p:sldId id="288" r:id="rId20"/>
    <p:sldId id="274" r:id="rId21"/>
    <p:sldId id="276" r:id="rId22"/>
    <p:sldId id="277" r:id="rId23"/>
    <p:sldId id="278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9A4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9732594-22C9-44FC-AD50-97BFBDA130D6}" v="334" dt="2024-07-22T23:29:06.576"/>
    <p1510:client id="{4667D347-32F2-ABAD-3510-AC1C72108001}" v="28" dt="2024-07-23T12:14:43.82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ong, Elizabeth" userId="S::elong@amerihealthcaritasla.com::8f31b7bf-7908-480d-b686-ada8a569ea35" providerId="AD" clId="Web-{4667D347-32F2-ABAD-3510-AC1C72108001}"/>
    <pc:docChg chg="modSld">
      <pc:chgData name="Long, Elizabeth" userId="S::elong@amerihealthcaritasla.com::8f31b7bf-7908-480d-b686-ada8a569ea35" providerId="AD" clId="Web-{4667D347-32F2-ABAD-3510-AC1C72108001}" dt="2024-07-23T12:14:43.825" v="28" actId="1076"/>
      <pc:docMkLst>
        <pc:docMk/>
      </pc:docMkLst>
      <pc:sldChg chg="addSp delSp modSp mod modClrScheme chgLayout">
        <pc:chgData name="Long, Elizabeth" userId="S::elong@amerihealthcaritasla.com::8f31b7bf-7908-480d-b686-ada8a569ea35" providerId="AD" clId="Web-{4667D347-32F2-ABAD-3510-AC1C72108001}" dt="2024-07-23T12:14:43.825" v="28" actId="1076"/>
        <pc:sldMkLst>
          <pc:docMk/>
          <pc:sldMk cId="2187507049" sldId="285"/>
        </pc:sldMkLst>
        <pc:spChg chg="mod ord">
          <ac:chgData name="Long, Elizabeth" userId="S::elong@amerihealthcaritasla.com::8f31b7bf-7908-480d-b686-ada8a569ea35" providerId="AD" clId="Web-{4667D347-32F2-ABAD-3510-AC1C72108001}" dt="2024-07-23T12:11:59.241" v="0"/>
          <ac:spMkLst>
            <pc:docMk/>
            <pc:sldMk cId="2187507049" sldId="285"/>
            <ac:spMk id="2" creationId="{9AAE89F1-9F4B-AEC3-AD9C-E7C7B95F972A}"/>
          </ac:spMkLst>
        </pc:spChg>
        <pc:spChg chg="mod ord">
          <ac:chgData name="Long, Elizabeth" userId="S::elong@amerihealthcaritasla.com::8f31b7bf-7908-480d-b686-ada8a569ea35" providerId="AD" clId="Web-{4667D347-32F2-ABAD-3510-AC1C72108001}" dt="2024-07-23T12:14:38.263" v="27" actId="1076"/>
          <ac:spMkLst>
            <pc:docMk/>
            <pc:sldMk cId="2187507049" sldId="285"/>
            <ac:spMk id="3" creationId="{6E0D2B40-7B17-48F2-0B25-A09030B441E6}"/>
          </ac:spMkLst>
        </pc:spChg>
        <pc:spChg chg="add del mod ord">
          <ac:chgData name="Long, Elizabeth" userId="S::elong@amerihealthcaritasla.com::8f31b7bf-7908-480d-b686-ada8a569ea35" providerId="AD" clId="Web-{4667D347-32F2-ABAD-3510-AC1C72108001}" dt="2024-07-23T12:12:31.289" v="6"/>
          <ac:spMkLst>
            <pc:docMk/>
            <pc:sldMk cId="2187507049" sldId="285"/>
            <ac:spMk id="5" creationId="{2C25B468-7F5A-7613-8E55-C2449CB33F7D}"/>
          </ac:spMkLst>
        </pc:spChg>
        <pc:spChg chg="add del mod ord">
          <ac:chgData name="Long, Elizabeth" userId="S::elong@amerihealthcaritasla.com::8f31b7bf-7908-480d-b686-ada8a569ea35" providerId="AD" clId="Web-{4667D347-32F2-ABAD-3510-AC1C72108001}" dt="2024-07-23T12:12:34.102" v="7"/>
          <ac:spMkLst>
            <pc:docMk/>
            <pc:sldMk cId="2187507049" sldId="285"/>
            <ac:spMk id="6" creationId="{5431D014-5E56-6D5C-FFC0-418A4DAC4AF5}"/>
          </ac:spMkLst>
        </pc:spChg>
        <pc:spChg chg="add mod ord">
          <ac:chgData name="Long, Elizabeth" userId="S::elong@amerihealthcaritasla.com::8f31b7bf-7908-480d-b686-ada8a569ea35" providerId="AD" clId="Web-{4667D347-32F2-ABAD-3510-AC1C72108001}" dt="2024-07-23T12:14:43.825" v="28" actId="1076"/>
          <ac:spMkLst>
            <pc:docMk/>
            <pc:sldMk cId="2187507049" sldId="285"/>
            <ac:spMk id="7" creationId="{4D7C14D7-AAB0-68DF-6F5A-1EB0B34CF172}"/>
          </ac:spMkLst>
        </pc:spChg>
      </pc:sldChg>
    </pc:docChg>
  </pc:docChgLst>
  <pc:docChgLst>
    <pc:chgData name="Long, Elizabeth" userId="8f31b7bf-7908-480d-b686-ada8a569ea35" providerId="ADAL" clId="{93CDE9E3-4D84-463B-81E2-D31DD58B57FB}"/>
    <pc:docChg chg="modSld sldOrd">
      <pc:chgData name="Long, Elizabeth" userId="8f31b7bf-7908-480d-b686-ada8a569ea35" providerId="ADAL" clId="{93CDE9E3-4D84-463B-81E2-D31DD58B57FB}" dt="2024-07-19T21:43:48.132" v="47"/>
      <pc:docMkLst>
        <pc:docMk/>
      </pc:docMkLst>
      <pc:sldChg chg="addSp modSp">
        <pc:chgData name="Long, Elizabeth" userId="8f31b7bf-7908-480d-b686-ada8a569ea35" providerId="ADAL" clId="{93CDE9E3-4D84-463B-81E2-D31DD58B57FB}" dt="2024-07-19T21:21:39.843" v="2" actId="20577"/>
        <pc:sldMkLst>
          <pc:docMk/>
          <pc:sldMk cId="2844030872" sldId="268"/>
        </pc:sldMkLst>
        <pc:graphicFrameChg chg="add mod">
          <ac:chgData name="Long, Elizabeth" userId="8f31b7bf-7908-480d-b686-ada8a569ea35" providerId="ADAL" clId="{93CDE9E3-4D84-463B-81E2-D31DD58B57FB}" dt="2024-07-19T21:21:39.843" v="2" actId="20577"/>
          <ac:graphicFrameMkLst>
            <pc:docMk/>
            <pc:sldMk cId="2844030872" sldId="268"/>
            <ac:graphicFrameMk id="2" creationId="{B7E15918-7CBA-BC76-FF0E-550418E1D721}"/>
          </ac:graphicFrameMkLst>
        </pc:graphicFrameChg>
      </pc:sldChg>
      <pc:sldChg chg="addSp modSp">
        <pc:chgData name="Long, Elizabeth" userId="8f31b7bf-7908-480d-b686-ada8a569ea35" providerId="ADAL" clId="{93CDE9E3-4D84-463B-81E2-D31DD58B57FB}" dt="2024-07-19T21:22:50.173" v="6"/>
        <pc:sldMkLst>
          <pc:docMk/>
          <pc:sldMk cId="191616438" sldId="269"/>
        </pc:sldMkLst>
        <pc:graphicFrameChg chg="add mod">
          <ac:chgData name="Long, Elizabeth" userId="8f31b7bf-7908-480d-b686-ada8a569ea35" providerId="ADAL" clId="{93CDE9E3-4D84-463B-81E2-D31DD58B57FB}" dt="2024-07-19T21:22:50.173" v="6"/>
          <ac:graphicFrameMkLst>
            <pc:docMk/>
            <pc:sldMk cId="191616438" sldId="269"/>
            <ac:graphicFrameMk id="2" creationId="{673010F9-B805-8F19-8022-101926A535C1}"/>
          </ac:graphicFrameMkLst>
        </pc:graphicFrameChg>
      </pc:sldChg>
      <pc:sldChg chg="addSp modSp">
        <pc:chgData name="Long, Elizabeth" userId="8f31b7bf-7908-480d-b686-ada8a569ea35" providerId="ADAL" clId="{93CDE9E3-4D84-463B-81E2-D31DD58B57FB}" dt="2024-07-19T21:23:23.436" v="8" actId="255"/>
        <pc:sldMkLst>
          <pc:docMk/>
          <pc:sldMk cId="1606628303" sldId="270"/>
        </pc:sldMkLst>
        <pc:graphicFrameChg chg="add mod">
          <ac:chgData name="Long, Elizabeth" userId="8f31b7bf-7908-480d-b686-ada8a569ea35" providerId="ADAL" clId="{93CDE9E3-4D84-463B-81E2-D31DD58B57FB}" dt="2024-07-19T21:23:23.436" v="8" actId="255"/>
          <ac:graphicFrameMkLst>
            <pc:docMk/>
            <pc:sldMk cId="1606628303" sldId="270"/>
            <ac:graphicFrameMk id="2" creationId="{A6110AE6-290D-FCE2-A883-F9545C19E987}"/>
          </ac:graphicFrameMkLst>
        </pc:graphicFrameChg>
      </pc:sldChg>
      <pc:sldChg chg="addSp modSp">
        <pc:chgData name="Long, Elizabeth" userId="8f31b7bf-7908-480d-b686-ada8a569ea35" providerId="ADAL" clId="{93CDE9E3-4D84-463B-81E2-D31DD58B57FB}" dt="2024-07-19T21:43:48.132" v="47"/>
        <pc:sldMkLst>
          <pc:docMk/>
          <pc:sldMk cId="2170471532" sldId="271"/>
        </pc:sldMkLst>
        <pc:graphicFrameChg chg="add mod">
          <ac:chgData name="Long, Elizabeth" userId="8f31b7bf-7908-480d-b686-ada8a569ea35" providerId="ADAL" clId="{93CDE9E3-4D84-463B-81E2-D31DD58B57FB}" dt="2024-07-19T21:24:06.338" v="9"/>
          <ac:graphicFrameMkLst>
            <pc:docMk/>
            <pc:sldMk cId="2170471532" sldId="271"/>
            <ac:graphicFrameMk id="2" creationId="{C48B043F-0638-DC7C-6243-3AE159471714}"/>
          </ac:graphicFrameMkLst>
        </pc:graphicFrameChg>
        <pc:graphicFrameChg chg="add mod">
          <ac:chgData name="Long, Elizabeth" userId="8f31b7bf-7908-480d-b686-ada8a569ea35" providerId="ADAL" clId="{93CDE9E3-4D84-463B-81E2-D31DD58B57FB}" dt="2024-07-19T21:24:12.520" v="10"/>
          <ac:graphicFrameMkLst>
            <pc:docMk/>
            <pc:sldMk cId="2170471532" sldId="271"/>
            <ac:graphicFrameMk id="3" creationId="{C131D19F-DBA6-8F9F-8F09-3182FFED6E77}"/>
          </ac:graphicFrameMkLst>
        </pc:graphicFrameChg>
        <pc:graphicFrameChg chg="add mod">
          <ac:chgData name="Long, Elizabeth" userId="8f31b7bf-7908-480d-b686-ada8a569ea35" providerId="ADAL" clId="{93CDE9E3-4D84-463B-81E2-D31DD58B57FB}" dt="2024-07-19T21:24:18.457" v="11"/>
          <ac:graphicFrameMkLst>
            <pc:docMk/>
            <pc:sldMk cId="2170471532" sldId="271"/>
            <ac:graphicFrameMk id="4" creationId="{1A530F30-5016-0E18-6308-34DAED1909E9}"/>
          </ac:graphicFrameMkLst>
        </pc:graphicFrameChg>
        <pc:graphicFrameChg chg="add mod">
          <ac:chgData name="Long, Elizabeth" userId="8f31b7bf-7908-480d-b686-ada8a569ea35" providerId="ADAL" clId="{93CDE9E3-4D84-463B-81E2-D31DD58B57FB}" dt="2024-07-19T21:40:24.566" v="36"/>
          <ac:graphicFrameMkLst>
            <pc:docMk/>
            <pc:sldMk cId="2170471532" sldId="271"/>
            <ac:graphicFrameMk id="5" creationId="{2BD50C51-3473-28A6-76A1-063FF175FFB1}"/>
          </ac:graphicFrameMkLst>
        </pc:graphicFrameChg>
        <pc:graphicFrameChg chg="add mod">
          <ac:chgData name="Long, Elizabeth" userId="8f31b7bf-7908-480d-b686-ada8a569ea35" providerId="ADAL" clId="{93CDE9E3-4D84-463B-81E2-D31DD58B57FB}" dt="2024-07-19T21:43:48.132" v="47"/>
          <ac:graphicFrameMkLst>
            <pc:docMk/>
            <pc:sldMk cId="2170471532" sldId="271"/>
            <ac:graphicFrameMk id="6" creationId="{7271160A-B864-6D9A-B79B-7508EE446BDF}"/>
          </ac:graphicFrameMkLst>
        </pc:graphicFrameChg>
        <pc:graphicFrameChg chg="add mod">
          <ac:chgData name="Long, Elizabeth" userId="8f31b7bf-7908-480d-b686-ada8a569ea35" providerId="ADAL" clId="{93CDE9E3-4D84-463B-81E2-D31DD58B57FB}" dt="2024-07-19T21:40:40.885" v="41"/>
          <ac:graphicFrameMkLst>
            <pc:docMk/>
            <pc:sldMk cId="2170471532" sldId="271"/>
            <ac:graphicFrameMk id="7" creationId="{B7BFBB50-C16D-D9C3-33A9-5D20C794160B}"/>
          </ac:graphicFrameMkLst>
        </pc:graphicFrameChg>
      </pc:sldChg>
      <pc:sldChg chg="modSp ord">
        <pc:chgData name="Long, Elizabeth" userId="8f31b7bf-7908-480d-b686-ada8a569ea35" providerId="ADAL" clId="{93CDE9E3-4D84-463B-81E2-D31DD58B57FB}" dt="2024-07-19T21:37:00.562" v="28"/>
        <pc:sldMkLst>
          <pc:docMk/>
          <pc:sldMk cId="1752754439" sldId="272"/>
        </pc:sldMkLst>
        <pc:graphicFrameChg chg="mod">
          <ac:chgData name="Long, Elizabeth" userId="8f31b7bf-7908-480d-b686-ada8a569ea35" providerId="ADAL" clId="{93CDE9E3-4D84-463B-81E2-D31DD58B57FB}" dt="2024-07-19T21:36:45.332" v="26"/>
          <ac:graphicFrameMkLst>
            <pc:docMk/>
            <pc:sldMk cId="1752754439" sldId="272"/>
            <ac:graphicFrameMk id="2" creationId="{C48B043F-0638-DC7C-6243-3AE159471714}"/>
          </ac:graphicFrameMkLst>
        </pc:graphicFrameChg>
        <pc:graphicFrameChg chg="mod">
          <ac:chgData name="Long, Elizabeth" userId="8f31b7bf-7908-480d-b686-ada8a569ea35" providerId="ADAL" clId="{93CDE9E3-4D84-463B-81E2-D31DD58B57FB}" dt="2024-07-19T21:35:29.615" v="20" actId="166"/>
          <ac:graphicFrameMkLst>
            <pc:docMk/>
            <pc:sldMk cId="1752754439" sldId="272"/>
            <ac:graphicFrameMk id="3" creationId="{C131D19F-DBA6-8F9F-8F09-3182FFED6E77}"/>
          </ac:graphicFrameMkLst>
        </pc:graphicFrameChg>
        <pc:graphicFrameChg chg="mod">
          <ac:chgData name="Long, Elizabeth" userId="8f31b7bf-7908-480d-b686-ada8a569ea35" providerId="ADAL" clId="{93CDE9E3-4D84-463B-81E2-D31DD58B57FB}" dt="2024-07-19T21:37:00.562" v="28"/>
          <ac:graphicFrameMkLst>
            <pc:docMk/>
            <pc:sldMk cId="1752754439" sldId="272"/>
            <ac:graphicFrameMk id="4" creationId="{1A530F30-5016-0E18-6308-34DAED1909E9}"/>
          </ac:graphicFrameMkLst>
        </pc:graphicFrameChg>
      </pc:sldChg>
    </pc:docChg>
  </pc:docChgLst>
  <pc:docChgLst>
    <pc:chgData name="Long, Elizabeth" userId="8f31b7bf-7908-480d-b686-ada8a569ea35" providerId="ADAL" clId="{D9D026F2-EFDE-4670-81E6-81155CD38516}"/>
    <pc:docChg chg="custSel modSld">
      <pc:chgData name="Long, Elizabeth" userId="8f31b7bf-7908-480d-b686-ada8a569ea35" providerId="ADAL" clId="{D9D026F2-EFDE-4670-81E6-81155CD38516}" dt="2024-07-23T12:07:27.237" v="417" actId="20577"/>
      <pc:docMkLst>
        <pc:docMk/>
      </pc:docMkLst>
      <pc:sldChg chg="modSp mod">
        <pc:chgData name="Long, Elizabeth" userId="8f31b7bf-7908-480d-b686-ada8a569ea35" providerId="ADAL" clId="{D9D026F2-EFDE-4670-81E6-81155CD38516}" dt="2024-07-23T12:07:27.237" v="417" actId="20577"/>
        <pc:sldMkLst>
          <pc:docMk/>
          <pc:sldMk cId="4225740691" sldId="274"/>
        </pc:sldMkLst>
        <pc:spChg chg="mod">
          <ac:chgData name="Long, Elizabeth" userId="8f31b7bf-7908-480d-b686-ada8a569ea35" providerId="ADAL" clId="{D9D026F2-EFDE-4670-81E6-81155CD38516}" dt="2024-07-23T12:03:16.079" v="21" actId="20577"/>
          <ac:spMkLst>
            <pc:docMk/>
            <pc:sldMk cId="4225740691" sldId="274"/>
            <ac:spMk id="2" creationId="{A01B4CAA-87E1-7EE8-90EC-293FE2ED8584}"/>
          </ac:spMkLst>
        </pc:spChg>
        <pc:spChg chg="mod">
          <ac:chgData name="Long, Elizabeth" userId="8f31b7bf-7908-480d-b686-ada8a569ea35" providerId="ADAL" clId="{D9D026F2-EFDE-4670-81E6-81155CD38516}" dt="2024-07-23T12:07:27.237" v="417" actId="20577"/>
          <ac:spMkLst>
            <pc:docMk/>
            <pc:sldMk cId="4225740691" sldId="274"/>
            <ac:spMk id="3" creationId="{38D7DCC7-5AAF-CADB-B51D-A7F35256E5B2}"/>
          </ac:spMkLst>
        </pc:spChg>
      </pc:sldChg>
      <pc:sldChg chg="modSp mod">
        <pc:chgData name="Long, Elizabeth" userId="8f31b7bf-7908-480d-b686-ada8a569ea35" providerId="ADAL" clId="{D9D026F2-EFDE-4670-81E6-81155CD38516}" dt="2024-07-23T12:06:55.070" v="404" actId="115"/>
        <pc:sldMkLst>
          <pc:docMk/>
          <pc:sldMk cId="1864133408" sldId="279"/>
        </pc:sldMkLst>
        <pc:spChg chg="mod">
          <ac:chgData name="Long, Elizabeth" userId="8f31b7bf-7908-480d-b686-ada8a569ea35" providerId="ADAL" clId="{D9D026F2-EFDE-4670-81E6-81155CD38516}" dt="2024-07-23T12:06:55.070" v="404" actId="115"/>
          <ac:spMkLst>
            <pc:docMk/>
            <pc:sldMk cId="1864133408" sldId="279"/>
            <ac:spMk id="3" creationId="{0EC64361-E1AC-91BE-328F-741993A4C901}"/>
          </ac:spMkLst>
        </pc:spChg>
      </pc:sldChg>
      <pc:sldChg chg="modSp mod">
        <pc:chgData name="Long, Elizabeth" userId="8f31b7bf-7908-480d-b686-ada8a569ea35" providerId="ADAL" clId="{D9D026F2-EFDE-4670-81E6-81155CD38516}" dt="2024-07-23T12:07:03.246" v="406" actId="115"/>
        <pc:sldMkLst>
          <pc:docMk/>
          <pc:sldMk cId="2548442060" sldId="281"/>
        </pc:sldMkLst>
        <pc:spChg chg="mod">
          <ac:chgData name="Long, Elizabeth" userId="8f31b7bf-7908-480d-b686-ada8a569ea35" providerId="ADAL" clId="{D9D026F2-EFDE-4670-81E6-81155CD38516}" dt="2024-07-23T12:07:03.246" v="406" actId="115"/>
          <ac:spMkLst>
            <pc:docMk/>
            <pc:sldMk cId="2548442060" sldId="281"/>
            <ac:spMk id="3" creationId="{876FACA6-9C65-767D-581B-C4B4C91F15B1}"/>
          </ac:spMkLst>
        </pc:spChg>
      </pc:sldChg>
    </pc:docChg>
  </pc:docChgLst>
  <pc:docChgLst>
    <pc:chgData name="Long, Elizabeth" userId="8f31b7bf-7908-480d-b686-ada8a569ea35" providerId="ADAL" clId="{19732594-22C9-44FC-AD50-97BFBDA130D6}"/>
    <pc:docChg chg="undo custSel addSld delSld modSld sldOrd">
      <pc:chgData name="Long, Elizabeth" userId="8f31b7bf-7908-480d-b686-ada8a569ea35" providerId="ADAL" clId="{19732594-22C9-44FC-AD50-97BFBDA130D6}" dt="2024-07-22T23:29:06.576" v="5421"/>
      <pc:docMkLst>
        <pc:docMk/>
      </pc:docMkLst>
      <pc:sldChg chg="addSp delSp modSp mod addAnim">
        <pc:chgData name="Long, Elizabeth" userId="8f31b7bf-7908-480d-b686-ada8a569ea35" providerId="ADAL" clId="{19732594-22C9-44FC-AD50-97BFBDA130D6}" dt="2024-07-22T21:06:50.328" v="757" actId="20577"/>
        <pc:sldMkLst>
          <pc:docMk/>
          <pc:sldMk cId="2269143556" sldId="256"/>
        </pc:sldMkLst>
        <pc:spChg chg="mod">
          <ac:chgData name="Long, Elizabeth" userId="8f31b7bf-7908-480d-b686-ada8a569ea35" providerId="ADAL" clId="{19732594-22C9-44FC-AD50-97BFBDA130D6}" dt="2024-07-22T18:26:46.381" v="0" actId="26606"/>
          <ac:spMkLst>
            <pc:docMk/>
            <pc:sldMk cId="2269143556" sldId="256"/>
            <ac:spMk id="2" creationId="{DA6A7211-31E5-BFFF-277B-ED62D2643337}"/>
          </ac:spMkLst>
        </pc:spChg>
        <pc:spChg chg="mod">
          <ac:chgData name="Long, Elizabeth" userId="8f31b7bf-7908-480d-b686-ada8a569ea35" providerId="ADAL" clId="{19732594-22C9-44FC-AD50-97BFBDA130D6}" dt="2024-07-22T21:06:50.328" v="757" actId="20577"/>
          <ac:spMkLst>
            <pc:docMk/>
            <pc:sldMk cId="2269143556" sldId="256"/>
            <ac:spMk id="3" creationId="{9D969837-1D1F-3E03-5982-1B51A4245DBD}"/>
          </ac:spMkLst>
        </pc:spChg>
        <pc:spChg chg="del">
          <ac:chgData name="Long, Elizabeth" userId="8f31b7bf-7908-480d-b686-ada8a569ea35" providerId="ADAL" clId="{19732594-22C9-44FC-AD50-97BFBDA130D6}" dt="2024-07-22T18:26:46.381" v="0" actId="26606"/>
          <ac:spMkLst>
            <pc:docMk/>
            <pc:sldMk cId="2269143556" sldId="256"/>
            <ac:spMk id="8" creationId="{A8DB9CD9-59B1-4D73-BC4C-98796A48EF9B}"/>
          </ac:spMkLst>
        </pc:spChg>
        <pc:spChg chg="del">
          <ac:chgData name="Long, Elizabeth" userId="8f31b7bf-7908-480d-b686-ada8a569ea35" providerId="ADAL" clId="{19732594-22C9-44FC-AD50-97BFBDA130D6}" dt="2024-07-22T18:26:46.381" v="0" actId="26606"/>
          <ac:spMkLst>
            <pc:docMk/>
            <pc:sldMk cId="2269143556" sldId="256"/>
            <ac:spMk id="10" creationId="{8874A6A9-41FF-4E33-AFA8-F9F81436A59E}"/>
          </ac:spMkLst>
        </pc:spChg>
        <pc:spChg chg="add">
          <ac:chgData name="Long, Elizabeth" userId="8f31b7bf-7908-480d-b686-ada8a569ea35" providerId="ADAL" clId="{19732594-22C9-44FC-AD50-97BFBDA130D6}" dt="2024-07-22T18:26:46.381" v="0" actId="26606"/>
          <ac:spMkLst>
            <pc:docMk/>
            <pc:sldMk cId="2269143556" sldId="256"/>
            <ac:spMk id="26" creationId="{A3363022-C969-41E9-8EB2-E4C94908C1FA}"/>
          </ac:spMkLst>
        </pc:spChg>
        <pc:spChg chg="add">
          <ac:chgData name="Long, Elizabeth" userId="8f31b7bf-7908-480d-b686-ada8a569ea35" providerId="ADAL" clId="{19732594-22C9-44FC-AD50-97BFBDA130D6}" dt="2024-07-22T18:26:46.381" v="0" actId="26606"/>
          <ac:spMkLst>
            <pc:docMk/>
            <pc:sldMk cId="2269143556" sldId="256"/>
            <ac:spMk id="28" creationId="{8D1AD6B3-BE88-4CEB-BA17-790657CC4729}"/>
          </ac:spMkLst>
        </pc:spChg>
        <pc:grpChg chg="del">
          <ac:chgData name="Long, Elizabeth" userId="8f31b7bf-7908-480d-b686-ada8a569ea35" providerId="ADAL" clId="{19732594-22C9-44FC-AD50-97BFBDA130D6}" dt="2024-07-22T18:26:46.381" v="0" actId="26606"/>
          <ac:grpSpMkLst>
            <pc:docMk/>
            <pc:sldMk cId="2269143556" sldId="256"/>
            <ac:grpSpMk id="12" creationId="{721D730E-1F97-4071-B143-B05E6D2599BC}"/>
          </ac:grpSpMkLst>
        </pc:grpChg>
        <pc:grpChg chg="add">
          <ac:chgData name="Long, Elizabeth" userId="8f31b7bf-7908-480d-b686-ada8a569ea35" providerId="ADAL" clId="{19732594-22C9-44FC-AD50-97BFBDA130D6}" dt="2024-07-22T18:26:46.381" v="0" actId="26606"/>
          <ac:grpSpMkLst>
            <pc:docMk/>
            <pc:sldMk cId="2269143556" sldId="256"/>
            <ac:grpSpMk id="30" creationId="{89D1390B-7E13-4B4F-9CB2-391063412E54}"/>
          </ac:grpSpMkLst>
        </pc:grpChg>
        <pc:picChg chg="add mod">
          <ac:chgData name="Long, Elizabeth" userId="8f31b7bf-7908-480d-b686-ada8a569ea35" providerId="ADAL" clId="{19732594-22C9-44FC-AD50-97BFBDA130D6}" dt="2024-07-22T21:06:22.775" v="693" actId="208"/>
          <ac:picMkLst>
            <pc:docMk/>
            <pc:sldMk cId="2269143556" sldId="256"/>
            <ac:picMk id="23" creationId="{1B154ABF-A029-075B-0B61-35149EB99995}"/>
          </ac:picMkLst>
        </pc:picChg>
      </pc:sldChg>
      <pc:sldChg chg="modSp mod modNotesTx">
        <pc:chgData name="Long, Elizabeth" userId="8f31b7bf-7908-480d-b686-ada8a569ea35" providerId="ADAL" clId="{19732594-22C9-44FC-AD50-97BFBDA130D6}" dt="2024-07-22T22:12:20.831" v="1979" actId="20577"/>
        <pc:sldMkLst>
          <pc:docMk/>
          <pc:sldMk cId="767197443" sldId="257"/>
        </pc:sldMkLst>
        <pc:graphicFrameChg chg="mod">
          <ac:chgData name="Long, Elizabeth" userId="8f31b7bf-7908-480d-b686-ada8a569ea35" providerId="ADAL" clId="{19732594-22C9-44FC-AD50-97BFBDA130D6}" dt="2024-07-22T21:52:16.124" v="1371" actId="14100"/>
          <ac:graphicFrameMkLst>
            <pc:docMk/>
            <pc:sldMk cId="767197443" sldId="257"/>
            <ac:graphicFrameMk id="4" creationId="{7CCF367E-2CA4-B4FE-AEE6-4EDFE7F412C5}"/>
          </ac:graphicFrameMkLst>
        </pc:graphicFrameChg>
      </pc:sldChg>
      <pc:sldChg chg="addSp delSp modSp mod modAnim modNotesTx">
        <pc:chgData name="Long, Elizabeth" userId="8f31b7bf-7908-480d-b686-ada8a569ea35" providerId="ADAL" clId="{19732594-22C9-44FC-AD50-97BFBDA130D6}" dt="2024-07-22T23:05:47.525" v="4973"/>
        <pc:sldMkLst>
          <pc:docMk/>
          <pc:sldMk cId="60657150" sldId="258"/>
        </pc:sldMkLst>
        <pc:graphicFrameChg chg="del">
          <ac:chgData name="Long, Elizabeth" userId="8f31b7bf-7908-480d-b686-ada8a569ea35" providerId="ADAL" clId="{19732594-22C9-44FC-AD50-97BFBDA130D6}" dt="2024-07-22T18:27:02.256" v="3" actId="478"/>
          <ac:graphicFrameMkLst>
            <pc:docMk/>
            <pc:sldMk cId="60657150" sldId="258"/>
            <ac:graphicFrameMk id="2" creationId="{0F0D5D7A-148F-526B-A079-8AE73102E839}"/>
          </ac:graphicFrameMkLst>
        </pc:graphicFrameChg>
        <pc:graphicFrameChg chg="add del mod">
          <ac:chgData name="Long, Elizabeth" userId="8f31b7bf-7908-480d-b686-ada8a569ea35" providerId="ADAL" clId="{19732594-22C9-44FC-AD50-97BFBDA130D6}" dt="2024-07-22T21:01:31.661" v="656" actId="478"/>
          <ac:graphicFrameMkLst>
            <pc:docMk/>
            <pc:sldMk cId="60657150" sldId="258"/>
            <ac:graphicFrameMk id="3" creationId="{437A8AED-E87C-DC09-D15B-40010FCABDE2}"/>
          </ac:graphicFrameMkLst>
        </pc:graphicFrameChg>
        <pc:graphicFrameChg chg="add del mod">
          <ac:chgData name="Long, Elizabeth" userId="8f31b7bf-7908-480d-b686-ada8a569ea35" providerId="ADAL" clId="{19732594-22C9-44FC-AD50-97BFBDA130D6}" dt="2024-07-22T21:01:32.790" v="657" actId="478"/>
          <ac:graphicFrameMkLst>
            <pc:docMk/>
            <pc:sldMk cId="60657150" sldId="258"/>
            <ac:graphicFrameMk id="4" creationId="{4AB9A84E-990F-CD09-E3CD-ABA4AE538D7A}"/>
          </ac:graphicFrameMkLst>
        </pc:graphicFrameChg>
        <pc:graphicFrameChg chg="add mod">
          <ac:chgData name="Long, Elizabeth" userId="8f31b7bf-7908-480d-b686-ada8a569ea35" providerId="ADAL" clId="{19732594-22C9-44FC-AD50-97BFBDA130D6}" dt="2024-07-22T21:05:53.319" v="688" actId="255"/>
          <ac:graphicFrameMkLst>
            <pc:docMk/>
            <pc:sldMk cId="60657150" sldId="258"/>
            <ac:graphicFrameMk id="5" creationId="{DF3B4F4E-F3CF-E4CB-7AFF-0AFFA597E705}"/>
          </ac:graphicFrameMkLst>
        </pc:graphicFrameChg>
        <pc:cxnChg chg="add mod">
          <ac:chgData name="Long, Elizabeth" userId="8f31b7bf-7908-480d-b686-ada8a569ea35" providerId="ADAL" clId="{19732594-22C9-44FC-AD50-97BFBDA130D6}" dt="2024-07-22T21:22:53.590" v="948" actId="1582"/>
          <ac:cxnSpMkLst>
            <pc:docMk/>
            <pc:sldMk cId="60657150" sldId="258"/>
            <ac:cxnSpMk id="7" creationId="{964CCF57-CDFB-DE9A-721B-1FE8791B8F7D}"/>
          </ac:cxnSpMkLst>
        </pc:cxnChg>
      </pc:sldChg>
      <pc:sldChg chg="del">
        <pc:chgData name="Long, Elizabeth" userId="8f31b7bf-7908-480d-b686-ada8a569ea35" providerId="ADAL" clId="{19732594-22C9-44FC-AD50-97BFBDA130D6}" dt="2024-07-22T18:35:40.942" v="23" actId="47"/>
        <pc:sldMkLst>
          <pc:docMk/>
          <pc:sldMk cId="266232748" sldId="259"/>
        </pc:sldMkLst>
      </pc:sldChg>
      <pc:sldChg chg="addSp delSp modSp mod setBg modAnim modNotesTx">
        <pc:chgData name="Long, Elizabeth" userId="8f31b7bf-7908-480d-b686-ada8a569ea35" providerId="ADAL" clId="{19732594-22C9-44FC-AD50-97BFBDA130D6}" dt="2024-07-22T23:14:58.111" v="5042"/>
        <pc:sldMkLst>
          <pc:docMk/>
          <pc:sldMk cId="4196194736" sldId="261"/>
        </pc:sldMkLst>
        <pc:spChg chg="del mod">
          <ac:chgData name="Long, Elizabeth" userId="8f31b7bf-7908-480d-b686-ada8a569ea35" providerId="ADAL" clId="{19732594-22C9-44FC-AD50-97BFBDA130D6}" dt="2024-07-22T21:05:22.403" v="682" actId="478"/>
          <ac:spMkLst>
            <pc:docMk/>
            <pc:sldMk cId="4196194736" sldId="261"/>
            <ac:spMk id="2" creationId="{02A1C400-C036-3753-CF54-97E6E7FB0096}"/>
          </ac:spMkLst>
        </pc:spChg>
        <pc:spChg chg="add mod">
          <ac:chgData name="Long, Elizabeth" userId="8f31b7bf-7908-480d-b686-ada8a569ea35" providerId="ADAL" clId="{19732594-22C9-44FC-AD50-97BFBDA130D6}" dt="2024-07-22T21:45:59.284" v="1346" actId="1076"/>
          <ac:spMkLst>
            <pc:docMk/>
            <pc:sldMk cId="4196194736" sldId="261"/>
            <ac:spMk id="8" creationId="{33744341-FFAE-658C-7F18-326F9F2B8905}"/>
          </ac:spMkLst>
        </pc:spChg>
        <pc:spChg chg="add del">
          <ac:chgData name="Long, Elizabeth" userId="8f31b7bf-7908-480d-b686-ada8a569ea35" providerId="ADAL" clId="{19732594-22C9-44FC-AD50-97BFBDA130D6}" dt="2024-07-22T21:05:24.371" v="683" actId="26606"/>
          <ac:spMkLst>
            <pc:docMk/>
            <pc:sldMk cId="4196194736" sldId="261"/>
            <ac:spMk id="10" creationId="{53F29798-D584-4792-9B62-3F5F5C36D619}"/>
          </ac:spMkLst>
        </pc:spChg>
        <pc:graphicFrameChg chg="del">
          <ac:chgData name="Long, Elizabeth" userId="8f31b7bf-7908-480d-b686-ada8a569ea35" providerId="ADAL" clId="{19732594-22C9-44FC-AD50-97BFBDA130D6}" dt="2024-07-22T18:39:01.964" v="24" actId="478"/>
          <ac:graphicFrameMkLst>
            <pc:docMk/>
            <pc:sldMk cId="4196194736" sldId="261"/>
            <ac:graphicFrameMk id="3" creationId="{EBD401A5-D228-5502-8EA8-F4F96CDF723C}"/>
          </ac:graphicFrameMkLst>
        </pc:graphicFrameChg>
        <pc:graphicFrameChg chg="del">
          <ac:chgData name="Long, Elizabeth" userId="8f31b7bf-7908-480d-b686-ada8a569ea35" providerId="ADAL" clId="{19732594-22C9-44FC-AD50-97BFBDA130D6}" dt="2024-07-22T18:39:03.355" v="25" actId="478"/>
          <ac:graphicFrameMkLst>
            <pc:docMk/>
            <pc:sldMk cId="4196194736" sldId="261"/>
            <ac:graphicFrameMk id="4" creationId="{EB6D0F06-3426-F089-A2C9-868A25F4CFDF}"/>
          </ac:graphicFrameMkLst>
        </pc:graphicFrameChg>
        <pc:graphicFrameChg chg="add del mod">
          <ac:chgData name="Long, Elizabeth" userId="8f31b7bf-7908-480d-b686-ada8a569ea35" providerId="ADAL" clId="{19732594-22C9-44FC-AD50-97BFBDA130D6}" dt="2024-07-22T21:05:13.682" v="678" actId="478"/>
          <ac:graphicFrameMkLst>
            <pc:docMk/>
            <pc:sldMk cId="4196194736" sldId="261"/>
            <ac:graphicFrameMk id="5" creationId="{CDFB27D2-C8DE-6CCB-5B7C-FA6EC3C75689}"/>
          </ac:graphicFrameMkLst>
        </pc:graphicFrameChg>
        <pc:graphicFrameChg chg="add mod">
          <ac:chgData name="Long, Elizabeth" userId="8f31b7bf-7908-480d-b686-ada8a569ea35" providerId="ADAL" clId="{19732594-22C9-44FC-AD50-97BFBDA130D6}" dt="2024-07-22T23:03:17.987" v="4927" actId="255"/>
          <ac:graphicFrameMkLst>
            <pc:docMk/>
            <pc:sldMk cId="4196194736" sldId="261"/>
            <ac:graphicFrameMk id="6" creationId="{6C723E51-86BF-6BEE-4F3D-984AF09DF4C8}"/>
          </ac:graphicFrameMkLst>
        </pc:graphicFrameChg>
        <pc:cxnChg chg="add mod">
          <ac:chgData name="Long, Elizabeth" userId="8f31b7bf-7908-480d-b686-ada8a569ea35" providerId="ADAL" clId="{19732594-22C9-44FC-AD50-97BFBDA130D6}" dt="2024-07-22T21:23:04.260" v="950" actId="1076"/>
          <ac:cxnSpMkLst>
            <pc:docMk/>
            <pc:sldMk cId="4196194736" sldId="261"/>
            <ac:cxnSpMk id="7" creationId="{218D3907-C59C-A363-BCCE-107E5FA1E4F4}"/>
          </ac:cxnSpMkLst>
        </pc:cxnChg>
      </pc:sldChg>
      <pc:sldChg chg="addSp delSp modSp mod setBg delAnim modAnim modNotesTx">
        <pc:chgData name="Long, Elizabeth" userId="8f31b7bf-7908-480d-b686-ada8a569ea35" providerId="ADAL" clId="{19732594-22C9-44FC-AD50-97BFBDA130D6}" dt="2024-07-22T23:18:34.977" v="5043" actId="478"/>
        <pc:sldMkLst>
          <pc:docMk/>
          <pc:sldMk cId="695983722" sldId="262"/>
        </pc:sldMkLst>
        <pc:spChg chg="del">
          <ac:chgData name="Long, Elizabeth" userId="8f31b7bf-7908-480d-b686-ada8a569ea35" providerId="ADAL" clId="{19732594-22C9-44FC-AD50-97BFBDA130D6}" dt="2024-07-22T21:33:15.253" v="1248" actId="478"/>
          <ac:spMkLst>
            <pc:docMk/>
            <pc:sldMk cId="695983722" sldId="262"/>
            <ac:spMk id="2" creationId="{F1F08E1A-2600-E5BE-673F-465992E34783}"/>
          </ac:spMkLst>
        </pc:spChg>
        <pc:spChg chg="add del mod">
          <ac:chgData name="Long, Elizabeth" userId="8f31b7bf-7908-480d-b686-ada8a569ea35" providerId="ADAL" clId="{19732594-22C9-44FC-AD50-97BFBDA130D6}" dt="2024-07-22T21:33:17.184" v="1249" actId="478"/>
          <ac:spMkLst>
            <pc:docMk/>
            <pc:sldMk cId="695983722" sldId="262"/>
            <ac:spMk id="7" creationId="{DD2E34CB-60DC-9800-DC0D-82CFD5DB0157}"/>
          </ac:spMkLst>
        </pc:spChg>
        <pc:spChg chg="add del mod">
          <ac:chgData name="Long, Elizabeth" userId="8f31b7bf-7908-480d-b686-ada8a569ea35" providerId="ADAL" clId="{19732594-22C9-44FC-AD50-97BFBDA130D6}" dt="2024-07-22T23:18:34.977" v="5043" actId="478"/>
          <ac:spMkLst>
            <pc:docMk/>
            <pc:sldMk cId="695983722" sldId="262"/>
            <ac:spMk id="11" creationId="{10ECC2F3-51FE-5559-A183-8709758D9C53}"/>
          </ac:spMkLst>
        </pc:spChg>
        <pc:spChg chg="add mod">
          <ac:chgData name="Long, Elizabeth" userId="8f31b7bf-7908-480d-b686-ada8a569ea35" providerId="ADAL" clId="{19732594-22C9-44FC-AD50-97BFBDA130D6}" dt="2024-07-22T23:09:46.457" v="5010" actId="1076"/>
          <ac:spMkLst>
            <pc:docMk/>
            <pc:sldMk cId="695983722" sldId="262"/>
            <ac:spMk id="12" creationId="{34A881BF-18E3-B4DD-C38D-065E3BE4DBAD}"/>
          </ac:spMkLst>
        </pc:spChg>
        <pc:graphicFrameChg chg="del">
          <ac:chgData name="Long, Elizabeth" userId="8f31b7bf-7908-480d-b686-ada8a569ea35" providerId="ADAL" clId="{19732594-22C9-44FC-AD50-97BFBDA130D6}" dt="2024-07-22T21:33:10.265" v="1245" actId="478"/>
          <ac:graphicFrameMkLst>
            <pc:docMk/>
            <pc:sldMk cId="695983722" sldId="262"/>
            <ac:graphicFrameMk id="3" creationId="{34FF6A34-4DB2-E435-7621-FB347100E2EC}"/>
          </ac:graphicFrameMkLst>
        </pc:graphicFrameChg>
        <pc:graphicFrameChg chg="add mod">
          <ac:chgData name="Long, Elizabeth" userId="8f31b7bf-7908-480d-b686-ada8a569ea35" providerId="ADAL" clId="{19732594-22C9-44FC-AD50-97BFBDA130D6}" dt="2024-07-22T21:34:16.350" v="1264" actId="255"/>
          <ac:graphicFrameMkLst>
            <pc:docMk/>
            <pc:sldMk cId="695983722" sldId="262"/>
            <ac:graphicFrameMk id="4" creationId="{08F78E86-612C-376D-8234-CEC55667BEA2}"/>
          </ac:graphicFrameMkLst>
        </pc:graphicFrameChg>
        <pc:graphicFrameChg chg="del">
          <ac:chgData name="Long, Elizabeth" userId="8f31b7bf-7908-480d-b686-ada8a569ea35" providerId="ADAL" clId="{19732594-22C9-44FC-AD50-97BFBDA130D6}" dt="2024-07-22T21:33:08.799" v="1244" actId="478"/>
          <ac:graphicFrameMkLst>
            <pc:docMk/>
            <pc:sldMk cId="695983722" sldId="262"/>
            <ac:graphicFrameMk id="5" creationId="{032182D0-E0F1-F7A6-625D-471A604C9004}"/>
          </ac:graphicFrameMkLst>
        </pc:graphicFrameChg>
        <pc:graphicFrameChg chg="mod">
          <ac:chgData name="Long, Elizabeth" userId="8f31b7bf-7908-480d-b686-ada8a569ea35" providerId="ADAL" clId="{19732594-22C9-44FC-AD50-97BFBDA130D6}" dt="2024-07-22T21:33:25.536" v="1250" actId="26606"/>
          <ac:graphicFrameMkLst>
            <pc:docMk/>
            <pc:sldMk cId="695983722" sldId="262"/>
            <ac:graphicFrameMk id="8" creationId="{B6AABE0B-0E59-3A23-50B5-CD9D2E875D7B}"/>
          </ac:graphicFrameMkLst>
        </pc:graphicFrameChg>
        <pc:cxnChg chg="add mod">
          <ac:chgData name="Long, Elizabeth" userId="8f31b7bf-7908-480d-b686-ada8a569ea35" providerId="ADAL" clId="{19732594-22C9-44FC-AD50-97BFBDA130D6}" dt="2024-07-22T21:34:44.726" v="1267" actId="14100"/>
          <ac:cxnSpMkLst>
            <pc:docMk/>
            <pc:sldMk cId="695983722" sldId="262"/>
            <ac:cxnSpMk id="9" creationId="{D7F58517-1B5F-6DF9-2DA1-AF85C1F580D1}"/>
          </ac:cxnSpMkLst>
        </pc:cxnChg>
      </pc:sldChg>
      <pc:sldChg chg="del">
        <pc:chgData name="Long, Elizabeth" userId="8f31b7bf-7908-480d-b686-ada8a569ea35" providerId="ADAL" clId="{19732594-22C9-44FC-AD50-97BFBDA130D6}" dt="2024-07-22T21:38:41.397" v="1283" actId="47"/>
        <pc:sldMkLst>
          <pc:docMk/>
          <pc:sldMk cId="2382307401" sldId="263"/>
        </pc:sldMkLst>
      </pc:sldChg>
      <pc:sldChg chg="addSp delSp modSp mod ord modAnim modNotesTx">
        <pc:chgData name="Long, Elizabeth" userId="8f31b7bf-7908-480d-b686-ada8a569ea35" providerId="ADAL" clId="{19732594-22C9-44FC-AD50-97BFBDA130D6}" dt="2024-07-22T23:08:58.045" v="5006"/>
        <pc:sldMkLst>
          <pc:docMk/>
          <pc:sldMk cId="3759503938" sldId="264"/>
        </pc:sldMkLst>
        <pc:spChg chg="add mod">
          <ac:chgData name="Long, Elizabeth" userId="8f31b7bf-7908-480d-b686-ada8a569ea35" providerId="ADAL" clId="{19732594-22C9-44FC-AD50-97BFBDA130D6}" dt="2024-07-22T18:44:29.625" v="39"/>
          <ac:spMkLst>
            <pc:docMk/>
            <pc:sldMk cId="3759503938" sldId="264"/>
            <ac:spMk id="3" creationId="{759E605E-83B2-74CE-AB00-81274D144D56}"/>
          </ac:spMkLst>
        </pc:spChg>
        <pc:spChg chg="add del mod">
          <ac:chgData name="Long, Elizabeth" userId="8f31b7bf-7908-480d-b686-ada8a569ea35" providerId="ADAL" clId="{19732594-22C9-44FC-AD50-97BFBDA130D6}" dt="2024-07-22T21:13:35.319" v="827" actId="478"/>
          <ac:spMkLst>
            <pc:docMk/>
            <pc:sldMk cId="3759503938" sldId="264"/>
            <ac:spMk id="11" creationId="{A0C33F4E-A5F0-AB09-6992-705C3D476FB6}"/>
          </ac:spMkLst>
        </pc:spChg>
        <pc:spChg chg="add del mod">
          <ac:chgData name="Long, Elizabeth" userId="8f31b7bf-7908-480d-b686-ada8a569ea35" providerId="ADAL" clId="{19732594-22C9-44FC-AD50-97BFBDA130D6}" dt="2024-07-22T21:13:30.608" v="825" actId="478"/>
          <ac:spMkLst>
            <pc:docMk/>
            <pc:sldMk cId="3759503938" sldId="264"/>
            <ac:spMk id="12" creationId="{EAC8FFA8-D903-4BD3-18CC-FA3258BE32FE}"/>
          </ac:spMkLst>
        </pc:spChg>
        <pc:spChg chg="add del mod">
          <ac:chgData name="Long, Elizabeth" userId="8f31b7bf-7908-480d-b686-ada8a569ea35" providerId="ADAL" clId="{19732594-22C9-44FC-AD50-97BFBDA130D6}" dt="2024-07-22T21:13:30.608" v="825" actId="478"/>
          <ac:spMkLst>
            <pc:docMk/>
            <pc:sldMk cId="3759503938" sldId="264"/>
            <ac:spMk id="13" creationId="{4001C969-86DD-EC97-9937-312829755604}"/>
          </ac:spMkLst>
        </pc:spChg>
        <pc:spChg chg="add del mod">
          <ac:chgData name="Long, Elizabeth" userId="8f31b7bf-7908-480d-b686-ada8a569ea35" providerId="ADAL" clId="{19732594-22C9-44FC-AD50-97BFBDA130D6}" dt="2024-07-22T21:13:30.608" v="825" actId="478"/>
          <ac:spMkLst>
            <pc:docMk/>
            <pc:sldMk cId="3759503938" sldId="264"/>
            <ac:spMk id="14" creationId="{A873E36E-9DFA-F413-AD71-2E70F1DD71DA}"/>
          </ac:spMkLst>
        </pc:spChg>
        <pc:spChg chg="add del mod">
          <ac:chgData name="Long, Elizabeth" userId="8f31b7bf-7908-480d-b686-ada8a569ea35" providerId="ADAL" clId="{19732594-22C9-44FC-AD50-97BFBDA130D6}" dt="2024-07-22T21:13:30.608" v="825" actId="478"/>
          <ac:spMkLst>
            <pc:docMk/>
            <pc:sldMk cId="3759503938" sldId="264"/>
            <ac:spMk id="15" creationId="{932A90B2-F28E-29E6-7262-1AD6DF3A112F}"/>
          </ac:spMkLst>
        </pc:spChg>
        <pc:spChg chg="add del mod">
          <ac:chgData name="Long, Elizabeth" userId="8f31b7bf-7908-480d-b686-ada8a569ea35" providerId="ADAL" clId="{19732594-22C9-44FC-AD50-97BFBDA130D6}" dt="2024-07-22T21:13:30.608" v="825" actId="478"/>
          <ac:spMkLst>
            <pc:docMk/>
            <pc:sldMk cId="3759503938" sldId="264"/>
            <ac:spMk id="16" creationId="{0A6E663A-3400-4E1B-0845-BFBB57242B5C}"/>
          </ac:spMkLst>
        </pc:spChg>
        <pc:spChg chg="add del mod">
          <ac:chgData name="Long, Elizabeth" userId="8f31b7bf-7908-480d-b686-ada8a569ea35" providerId="ADAL" clId="{19732594-22C9-44FC-AD50-97BFBDA130D6}" dt="2024-07-22T21:13:30.608" v="825" actId="478"/>
          <ac:spMkLst>
            <pc:docMk/>
            <pc:sldMk cId="3759503938" sldId="264"/>
            <ac:spMk id="17" creationId="{90B66372-78A3-52EF-AD88-0BEF3985BBB9}"/>
          </ac:spMkLst>
        </pc:spChg>
        <pc:spChg chg="add del mod">
          <ac:chgData name="Long, Elizabeth" userId="8f31b7bf-7908-480d-b686-ada8a569ea35" providerId="ADAL" clId="{19732594-22C9-44FC-AD50-97BFBDA130D6}" dt="2024-07-22T21:13:30.608" v="825" actId="478"/>
          <ac:spMkLst>
            <pc:docMk/>
            <pc:sldMk cId="3759503938" sldId="264"/>
            <ac:spMk id="18" creationId="{02BB3822-6727-92D5-4D23-EE5811676B9E}"/>
          </ac:spMkLst>
        </pc:spChg>
        <pc:spChg chg="add del mod">
          <ac:chgData name="Long, Elizabeth" userId="8f31b7bf-7908-480d-b686-ada8a569ea35" providerId="ADAL" clId="{19732594-22C9-44FC-AD50-97BFBDA130D6}" dt="2024-07-22T21:13:30.608" v="825" actId="478"/>
          <ac:spMkLst>
            <pc:docMk/>
            <pc:sldMk cId="3759503938" sldId="264"/>
            <ac:spMk id="19" creationId="{3B47C842-E057-A518-FBA0-C37B4B37045E}"/>
          </ac:spMkLst>
        </pc:spChg>
        <pc:spChg chg="add del mod">
          <ac:chgData name="Long, Elizabeth" userId="8f31b7bf-7908-480d-b686-ada8a569ea35" providerId="ADAL" clId="{19732594-22C9-44FC-AD50-97BFBDA130D6}" dt="2024-07-22T21:13:35.319" v="827" actId="478"/>
          <ac:spMkLst>
            <pc:docMk/>
            <pc:sldMk cId="3759503938" sldId="264"/>
            <ac:spMk id="20" creationId="{C019CBD2-3759-700B-8442-E2C01C3045C3}"/>
          </ac:spMkLst>
        </pc:spChg>
        <pc:spChg chg="add del mod">
          <ac:chgData name="Long, Elizabeth" userId="8f31b7bf-7908-480d-b686-ada8a569ea35" providerId="ADAL" clId="{19732594-22C9-44FC-AD50-97BFBDA130D6}" dt="2024-07-22T21:13:35.319" v="827" actId="478"/>
          <ac:spMkLst>
            <pc:docMk/>
            <pc:sldMk cId="3759503938" sldId="264"/>
            <ac:spMk id="21" creationId="{DB85A340-2D95-8C3E-028B-40FBCF108EF6}"/>
          </ac:spMkLst>
        </pc:spChg>
        <pc:spChg chg="add del mod">
          <ac:chgData name="Long, Elizabeth" userId="8f31b7bf-7908-480d-b686-ada8a569ea35" providerId="ADAL" clId="{19732594-22C9-44FC-AD50-97BFBDA130D6}" dt="2024-07-22T21:13:35.319" v="827" actId="478"/>
          <ac:spMkLst>
            <pc:docMk/>
            <pc:sldMk cId="3759503938" sldId="264"/>
            <ac:spMk id="22" creationId="{57E58C83-A702-DCA1-FA57-C7CB341BEEF1}"/>
          </ac:spMkLst>
        </pc:spChg>
        <pc:spChg chg="add del mod">
          <ac:chgData name="Long, Elizabeth" userId="8f31b7bf-7908-480d-b686-ada8a569ea35" providerId="ADAL" clId="{19732594-22C9-44FC-AD50-97BFBDA130D6}" dt="2024-07-22T21:13:35.319" v="827" actId="478"/>
          <ac:spMkLst>
            <pc:docMk/>
            <pc:sldMk cId="3759503938" sldId="264"/>
            <ac:spMk id="23" creationId="{D2C947D6-10D8-7A95-6D5A-F3320FFCE683}"/>
          </ac:spMkLst>
        </pc:spChg>
        <pc:spChg chg="add del mod">
          <ac:chgData name="Long, Elizabeth" userId="8f31b7bf-7908-480d-b686-ada8a569ea35" providerId="ADAL" clId="{19732594-22C9-44FC-AD50-97BFBDA130D6}" dt="2024-07-22T21:13:35.319" v="827" actId="478"/>
          <ac:spMkLst>
            <pc:docMk/>
            <pc:sldMk cId="3759503938" sldId="264"/>
            <ac:spMk id="24" creationId="{F6715F79-A93D-FD3B-28DA-3EB15BA6DEA8}"/>
          </ac:spMkLst>
        </pc:spChg>
        <pc:spChg chg="add del mod">
          <ac:chgData name="Long, Elizabeth" userId="8f31b7bf-7908-480d-b686-ada8a569ea35" providerId="ADAL" clId="{19732594-22C9-44FC-AD50-97BFBDA130D6}" dt="2024-07-22T21:13:33.019" v="826" actId="478"/>
          <ac:spMkLst>
            <pc:docMk/>
            <pc:sldMk cId="3759503938" sldId="264"/>
            <ac:spMk id="25" creationId="{1269BA66-02C9-AF8E-2F40-09E204F8FC56}"/>
          </ac:spMkLst>
        </pc:spChg>
        <pc:spChg chg="add del mod">
          <ac:chgData name="Long, Elizabeth" userId="8f31b7bf-7908-480d-b686-ada8a569ea35" providerId="ADAL" clId="{19732594-22C9-44FC-AD50-97BFBDA130D6}" dt="2024-07-22T21:13:35.319" v="827" actId="478"/>
          <ac:spMkLst>
            <pc:docMk/>
            <pc:sldMk cId="3759503938" sldId="264"/>
            <ac:spMk id="26" creationId="{F1D52EEF-23A7-95DB-9238-515EAB62AB73}"/>
          </ac:spMkLst>
        </pc:spChg>
        <pc:spChg chg="add del mod">
          <ac:chgData name="Long, Elizabeth" userId="8f31b7bf-7908-480d-b686-ada8a569ea35" providerId="ADAL" clId="{19732594-22C9-44FC-AD50-97BFBDA130D6}" dt="2024-07-22T21:13:38.488" v="828" actId="478"/>
          <ac:spMkLst>
            <pc:docMk/>
            <pc:sldMk cId="3759503938" sldId="264"/>
            <ac:spMk id="27" creationId="{DF159FAD-8122-7A89-3EC5-22974B063B4E}"/>
          </ac:spMkLst>
        </pc:spChg>
        <pc:spChg chg="add del mod">
          <ac:chgData name="Long, Elizabeth" userId="8f31b7bf-7908-480d-b686-ada8a569ea35" providerId="ADAL" clId="{19732594-22C9-44FC-AD50-97BFBDA130D6}" dt="2024-07-22T21:13:35.319" v="827" actId="478"/>
          <ac:spMkLst>
            <pc:docMk/>
            <pc:sldMk cId="3759503938" sldId="264"/>
            <ac:spMk id="28" creationId="{6D8C15C6-A4A3-5DB9-3184-486B1589E83C}"/>
          </ac:spMkLst>
        </pc:spChg>
        <pc:spChg chg="add del mod">
          <ac:chgData name="Long, Elizabeth" userId="8f31b7bf-7908-480d-b686-ada8a569ea35" providerId="ADAL" clId="{19732594-22C9-44FC-AD50-97BFBDA130D6}" dt="2024-07-22T21:13:35.319" v="827" actId="478"/>
          <ac:spMkLst>
            <pc:docMk/>
            <pc:sldMk cId="3759503938" sldId="264"/>
            <ac:spMk id="29" creationId="{864B8B70-7275-D9AD-5B6B-9A086D547B03}"/>
          </ac:spMkLst>
        </pc:spChg>
        <pc:spChg chg="add del mod">
          <ac:chgData name="Long, Elizabeth" userId="8f31b7bf-7908-480d-b686-ada8a569ea35" providerId="ADAL" clId="{19732594-22C9-44FC-AD50-97BFBDA130D6}" dt="2024-07-22T21:13:33.019" v="826" actId="478"/>
          <ac:spMkLst>
            <pc:docMk/>
            <pc:sldMk cId="3759503938" sldId="264"/>
            <ac:spMk id="30" creationId="{6CFC2B8D-639F-1B25-326F-678B5D8063C4}"/>
          </ac:spMkLst>
        </pc:spChg>
        <pc:spChg chg="add del mod">
          <ac:chgData name="Long, Elizabeth" userId="8f31b7bf-7908-480d-b686-ada8a569ea35" providerId="ADAL" clId="{19732594-22C9-44FC-AD50-97BFBDA130D6}" dt="2024-07-22T21:13:35.319" v="827" actId="478"/>
          <ac:spMkLst>
            <pc:docMk/>
            <pc:sldMk cId="3759503938" sldId="264"/>
            <ac:spMk id="31" creationId="{876E5924-2529-D324-F605-942B4DBF772D}"/>
          </ac:spMkLst>
        </pc:spChg>
        <pc:spChg chg="add del mod">
          <ac:chgData name="Long, Elizabeth" userId="8f31b7bf-7908-480d-b686-ada8a569ea35" providerId="ADAL" clId="{19732594-22C9-44FC-AD50-97BFBDA130D6}" dt="2024-07-22T21:13:33.019" v="826" actId="478"/>
          <ac:spMkLst>
            <pc:docMk/>
            <pc:sldMk cId="3759503938" sldId="264"/>
            <ac:spMk id="32" creationId="{3998FA65-9CA4-B9CA-F149-93B5921BF2EB}"/>
          </ac:spMkLst>
        </pc:spChg>
        <pc:spChg chg="add del mod">
          <ac:chgData name="Long, Elizabeth" userId="8f31b7bf-7908-480d-b686-ada8a569ea35" providerId="ADAL" clId="{19732594-22C9-44FC-AD50-97BFBDA130D6}" dt="2024-07-22T21:13:33.019" v="826" actId="478"/>
          <ac:spMkLst>
            <pc:docMk/>
            <pc:sldMk cId="3759503938" sldId="264"/>
            <ac:spMk id="33" creationId="{39FA2FA8-AC0C-18DA-C7F4-C4D58328F5C3}"/>
          </ac:spMkLst>
        </pc:spChg>
        <pc:spChg chg="add del mod">
          <ac:chgData name="Long, Elizabeth" userId="8f31b7bf-7908-480d-b686-ada8a569ea35" providerId="ADAL" clId="{19732594-22C9-44FC-AD50-97BFBDA130D6}" dt="2024-07-22T21:13:33.019" v="826" actId="478"/>
          <ac:spMkLst>
            <pc:docMk/>
            <pc:sldMk cId="3759503938" sldId="264"/>
            <ac:spMk id="34" creationId="{3FE871E5-B5D9-CBC9-4B81-DBE7D1ED9132}"/>
          </ac:spMkLst>
        </pc:spChg>
        <pc:spChg chg="add del mod">
          <ac:chgData name="Long, Elizabeth" userId="8f31b7bf-7908-480d-b686-ada8a569ea35" providerId="ADAL" clId="{19732594-22C9-44FC-AD50-97BFBDA130D6}" dt="2024-07-22T21:13:38.488" v="828" actId="478"/>
          <ac:spMkLst>
            <pc:docMk/>
            <pc:sldMk cId="3759503938" sldId="264"/>
            <ac:spMk id="35" creationId="{43D5C44E-D641-2642-ABCA-9BA0CAB7A9A2}"/>
          </ac:spMkLst>
        </pc:spChg>
        <pc:spChg chg="add del mod">
          <ac:chgData name="Long, Elizabeth" userId="8f31b7bf-7908-480d-b686-ada8a569ea35" providerId="ADAL" clId="{19732594-22C9-44FC-AD50-97BFBDA130D6}" dt="2024-07-22T21:13:38.488" v="828" actId="478"/>
          <ac:spMkLst>
            <pc:docMk/>
            <pc:sldMk cId="3759503938" sldId="264"/>
            <ac:spMk id="36" creationId="{811AE850-980C-DFC4-71C5-393CBE0B16BF}"/>
          </ac:spMkLst>
        </pc:spChg>
        <pc:spChg chg="add del mod">
          <ac:chgData name="Long, Elizabeth" userId="8f31b7bf-7908-480d-b686-ada8a569ea35" providerId="ADAL" clId="{19732594-22C9-44FC-AD50-97BFBDA130D6}" dt="2024-07-22T21:13:38.488" v="828" actId="478"/>
          <ac:spMkLst>
            <pc:docMk/>
            <pc:sldMk cId="3759503938" sldId="264"/>
            <ac:spMk id="37" creationId="{3CFDB07E-309F-09F2-CC40-03BC8118F443}"/>
          </ac:spMkLst>
        </pc:spChg>
        <pc:spChg chg="add del mod">
          <ac:chgData name="Long, Elizabeth" userId="8f31b7bf-7908-480d-b686-ada8a569ea35" providerId="ADAL" clId="{19732594-22C9-44FC-AD50-97BFBDA130D6}" dt="2024-07-22T21:13:38.488" v="828" actId="478"/>
          <ac:spMkLst>
            <pc:docMk/>
            <pc:sldMk cId="3759503938" sldId="264"/>
            <ac:spMk id="38" creationId="{E52AB519-8CD1-F79B-7674-3C8665B2966B}"/>
          </ac:spMkLst>
        </pc:spChg>
        <pc:spChg chg="add del mod">
          <ac:chgData name="Long, Elizabeth" userId="8f31b7bf-7908-480d-b686-ada8a569ea35" providerId="ADAL" clId="{19732594-22C9-44FC-AD50-97BFBDA130D6}" dt="2024-07-22T21:13:38.488" v="828" actId="478"/>
          <ac:spMkLst>
            <pc:docMk/>
            <pc:sldMk cId="3759503938" sldId="264"/>
            <ac:spMk id="39" creationId="{2A55224C-36B1-BA89-E013-3776D8C3080C}"/>
          </ac:spMkLst>
        </pc:spChg>
        <pc:spChg chg="add del mod">
          <ac:chgData name="Long, Elizabeth" userId="8f31b7bf-7908-480d-b686-ada8a569ea35" providerId="ADAL" clId="{19732594-22C9-44FC-AD50-97BFBDA130D6}" dt="2024-07-22T21:13:38.488" v="828" actId="478"/>
          <ac:spMkLst>
            <pc:docMk/>
            <pc:sldMk cId="3759503938" sldId="264"/>
            <ac:spMk id="40" creationId="{72B00847-FAAE-CAF4-0428-423DD4964B51}"/>
          </ac:spMkLst>
        </pc:spChg>
        <pc:spChg chg="add del mod">
          <ac:chgData name="Long, Elizabeth" userId="8f31b7bf-7908-480d-b686-ada8a569ea35" providerId="ADAL" clId="{19732594-22C9-44FC-AD50-97BFBDA130D6}" dt="2024-07-22T21:13:39.917" v="829" actId="478"/>
          <ac:spMkLst>
            <pc:docMk/>
            <pc:sldMk cId="3759503938" sldId="264"/>
            <ac:spMk id="41" creationId="{C41EED81-375F-551E-DF4A-F03398EA8967}"/>
          </ac:spMkLst>
        </pc:spChg>
        <pc:spChg chg="add mod">
          <ac:chgData name="Long, Elizabeth" userId="8f31b7bf-7908-480d-b686-ada8a569ea35" providerId="ADAL" clId="{19732594-22C9-44FC-AD50-97BFBDA130D6}" dt="2024-07-22T21:24:50.396" v="1063" actId="14100"/>
          <ac:spMkLst>
            <pc:docMk/>
            <pc:sldMk cId="3759503938" sldId="264"/>
            <ac:spMk id="51" creationId="{FF7D80F1-A3ED-55DD-E069-7986435C5637}"/>
          </ac:spMkLst>
        </pc:spChg>
        <pc:spChg chg="add mod">
          <ac:chgData name="Long, Elizabeth" userId="8f31b7bf-7908-480d-b686-ada8a569ea35" providerId="ADAL" clId="{19732594-22C9-44FC-AD50-97BFBDA130D6}" dt="2024-07-22T21:24:56.747" v="1065" actId="1076"/>
          <ac:spMkLst>
            <pc:docMk/>
            <pc:sldMk cId="3759503938" sldId="264"/>
            <ac:spMk id="52" creationId="{EBDAAD3B-772E-D9CF-E174-564ACDE5DE94}"/>
          </ac:spMkLst>
        </pc:spChg>
        <pc:spChg chg="add mod">
          <ac:chgData name="Long, Elizabeth" userId="8f31b7bf-7908-480d-b686-ada8a569ea35" providerId="ADAL" clId="{19732594-22C9-44FC-AD50-97BFBDA130D6}" dt="2024-07-22T21:25:12.002" v="1070" actId="14100"/>
          <ac:spMkLst>
            <pc:docMk/>
            <pc:sldMk cId="3759503938" sldId="264"/>
            <ac:spMk id="53" creationId="{08FA6D20-AE60-7BD9-7F96-BBA0CD133E92}"/>
          </ac:spMkLst>
        </pc:spChg>
        <pc:spChg chg="add mod">
          <ac:chgData name="Long, Elizabeth" userId="8f31b7bf-7908-480d-b686-ada8a569ea35" providerId="ADAL" clId="{19732594-22C9-44FC-AD50-97BFBDA130D6}" dt="2024-07-22T21:25:20.170" v="1073" actId="14100"/>
          <ac:spMkLst>
            <pc:docMk/>
            <pc:sldMk cId="3759503938" sldId="264"/>
            <ac:spMk id="54" creationId="{6B2CA239-B249-D3EE-3D2F-2F1693A589ED}"/>
          </ac:spMkLst>
        </pc:spChg>
        <pc:spChg chg="add mod">
          <ac:chgData name="Long, Elizabeth" userId="8f31b7bf-7908-480d-b686-ada8a569ea35" providerId="ADAL" clId="{19732594-22C9-44FC-AD50-97BFBDA130D6}" dt="2024-07-22T21:25:24.512" v="1075" actId="1076"/>
          <ac:spMkLst>
            <pc:docMk/>
            <pc:sldMk cId="3759503938" sldId="264"/>
            <ac:spMk id="55" creationId="{EF1BF567-0805-1EEF-7D71-570F7E3AEF77}"/>
          </ac:spMkLst>
        </pc:spChg>
        <pc:spChg chg="add mod">
          <ac:chgData name="Long, Elizabeth" userId="8f31b7bf-7908-480d-b686-ada8a569ea35" providerId="ADAL" clId="{19732594-22C9-44FC-AD50-97BFBDA130D6}" dt="2024-07-22T21:25:29.620" v="1078" actId="14100"/>
          <ac:spMkLst>
            <pc:docMk/>
            <pc:sldMk cId="3759503938" sldId="264"/>
            <ac:spMk id="56" creationId="{550D5EDB-7B2B-458F-BBE1-3CDFC3D4F196}"/>
          </ac:spMkLst>
        </pc:spChg>
        <pc:spChg chg="add mod">
          <ac:chgData name="Long, Elizabeth" userId="8f31b7bf-7908-480d-b686-ada8a569ea35" providerId="ADAL" clId="{19732594-22C9-44FC-AD50-97BFBDA130D6}" dt="2024-07-22T21:25:33.854" v="1080" actId="1076"/>
          <ac:spMkLst>
            <pc:docMk/>
            <pc:sldMk cId="3759503938" sldId="264"/>
            <ac:spMk id="57" creationId="{48974374-261B-2A67-0ABE-BA31D1777A3E}"/>
          </ac:spMkLst>
        </pc:spChg>
        <pc:spChg chg="add mod">
          <ac:chgData name="Long, Elizabeth" userId="8f31b7bf-7908-480d-b686-ada8a569ea35" providerId="ADAL" clId="{19732594-22C9-44FC-AD50-97BFBDA130D6}" dt="2024-07-22T21:25:40.742" v="1082" actId="1076"/>
          <ac:spMkLst>
            <pc:docMk/>
            <pc:sldMk cId="3759503938" sldId="264"/>
            <ac:spMk id="58" creationId="{FFE15773-3036-893C-1798-FED0537FFD12}"/>
          </ac:spMkLst>
        </pc:spChg>
        <pc:spChg chg="add mod">
          <ac:chgData name="Long, Elizabeth" userId="8f31b7bf-7908-480d-b686-ada8a569ea35" providerId="ADAL" clId="{19732594-22C9-44FC-AD50-97BFBDA130D6}" dt="2024-07-22T21:25:49.144" v="1086" actId="1076"/>
          <ac:spMkLst>
            <pc:docMk/>
            <pc:sldMk cId="3759503938" sldId="264"/>
            <ac:spMk id="59" creationId="{34EF478B-6FC4-6C23-1833-D14DA9BA4B93}"/>
          </ac:spMkLst>
        </pc:spChg>
        <pc:spChg chg="add mod">
          <ac:chgData name="Long, Elizabeth" userId="8f31b7bf-7908-480d-b686-ada8a569ea35" providerId="ADAL" clId="{19732594-22C9-44FC-AD50-97BFBDA130D6}" dt="2024-07-22T21:25:45.437" v="1085" actId="1076"/>
          <ac:spMkLst>
            <pc:docMk/>
            <pc:sldMk cId="3759503938" sldId="264"/>
            <ac:spMk id="60" creationId="{B1908418-8E3B-2943-CDB0-D450646097C0}"/>
          </ac:spMkLst>
        </pc:spChg>
        <pc:spChg chg="add mod">
          <ac:chgData name="Long, Elizabeth" userId="8f31b7bf-7908-480d-b686-ada8a569ea35" providerId="ADAL" clId="{19732594-22C9-44FC-AD50-97BFBDA130D6}" dt="2024-07-22T21:25:52.916" v="1088" actId="1076"/>
          <ac:spMkLst>
            <pc:docMk/>
            <pc:sldMk cId="3759503938" sldId="264"/>
            <ac:spMk id="61" creationId="{AD1E1B23-2E6B-2A0A-429E-E0C8E9A7E0F2}"/>
          </ac:spMkLst>
        </pc:spChg>
        <pc:spChg chg="add mod">
          <ac:chgData name="Long, Elizabeth" userId="8f31b7bf-7908-480d-b686-ada8a569ea35" providerId="ADAL" clId="{19732594-22C9-44FC-AD50-97BFBDA130D6}" dt="2024-07-22T21:25:58.687" v="1090" actId="1076"/>
          <ac:spMkLst>
            <pc:docMk/>
            <pc:sldMk cId="3759503938" sldId="264"/>
            <ac:spMk id="62" creationId="{0E9D22B4-477B-A1D9-0943-814CEDABD985}"/>
          </ac:spMkLst>
        </pc:spChg>
        <pc:spChg chg="add mod">
          <ac:chgData name="Long, Elizabeth" userId="8f31b7bf-7908-480d-b686-ada8a569ea35" providerId="ADAL" clId="{19732594-22C9-44FC-AD50-97BFBDA130D6}" dt="2024-07-22T21:26:06.894" v="1093" actId="14100"/>
          <ac:spMkLst>
            <pc:docMk/>
            <pc:sldMk cId="3759503938" sldId="264"/>
            <ac:spMk id="63" creationId="{1CA15640-F572-C0ED-8D15-C49F6C0B1440}"/>
          </ac:spMkLst>
        </pc:spChg>
        <pc:spChg chg="add mod">
          <ac:chgData name="Long, Elizabeth" userId="8f31b7bf-7908-480d-b686-ada8a569ea35" providerId="ADAL" clId="{19732594-22C9-44FC-AD50-97BFBDA130D6}" dt="2024-07-22T22:06:39.673" v="1804" actId="14100"/>
          <ac:spMkLst>
            <pc:docMk/>
            <pc:sldMk cId="3759503938" sldId="264"/>
            <ac:spMk id="64" creationId="{A2E93462-3474-5D30-DEB6-57322FAF55CD}"/>
          </ac:spMkLst>
        </pc:spChg>
        <pc:spChg chg="add mod">
          <ac:chgData name="Long, Elizabeth" userId="8f31b7bf-7908-480d-b686-ada8a569ea35" providerId="ADAL" clId="{19732594-22C9-44FC-AD50-97BFBDA130D6}" dt="2024-07-22T22:06:43.990" v="1806" actId="1076"/>
          <ac:spMkLst>
            <pc:docMk/>
            <pc:sldMk cId="3759503938" sldId="264"/>
            <ac:spMk id="65" creationId="{E62A28A8-C579-D644-208D-AB926558EFF3}"/>
          </ac:spMkLst>
        </pc:spChg>
        <pc:spChg chg="add mod">
          <ac:chgData name="Long, Elizabeth" userId="8f31b7bf-7908-480d-b686-ada8a569ea35" providerId="ADAL" clId="{19732594-22C9-44FC-AD50-97BFBDA130D6}" dt="2024-07-22T22:06:55.689" v="1812" actId="14100"/>
          <ac:spMkLst>
            <pc:docMk/>
            <pc:sldMk cId="3759503938" sldId="264"/>
            <ac:spMk id="66" creationId="{4931406B-3FB2-DD87-C494-9766703EC38D}"/>
          </ac:spMkLst>
        </pc:spChg>
        <pc:spChg chg="add mod">
          <ac:chgData name="Long, Elizabeth" userId="8f31b7bf-7908-480d-b686-ada8a569ea35" providerId="ADAL" clId="{19732594-22C9-44FC-AD50-97BFBDA130D6}" dt="2024-07-22T22:06:59.482" v="1814" actId="1076"/>
          <ac:spMkLst>
            <pc:docMk/>
            <pc:sldMk cId="3759503938" sldId="264"/>
            <ac:spMk id="67" creationId="{42162648-B2EC-6C67-CE6E-DF74838C0C21}"/>
          </ac:spMkLst>
        </pc:spChg>
        <pc:graphicFrameChg chg="del">
          <ac:chgData name="Long, Elizabeth" userId="8f31b7bf-7908-480d-b686-ada8a569ea35" providerId="ADAL" clId="{19732594-22C9-44FC-AD50-97BFBDA130D6}" dt="2024-07-22T18:52:00.022" v="134" actId="478"/>
          <ac:graphicFrameMkLst>
            <pc:docMk/>
            <pc:sldMk cId="3759503938" sldId="264"/>
            <ac:graphicFrameMk id="2" creationId="{EF78708C-3254-9580-B53A-65AF270ABA4A}"/>
          </ac:graphicFrameMkLst>
        </pc:graphicFrameChg>
        <pc:graphicFrameChg chg="add del mod">
          <ac:chgData name="Long, Elizabeth" userId="8f31b7bf-7908-480d-b686-ada8a569ea35" providerId="ADAL" clId="{19732594-22C9-44FC-AD50-97BFBDA130D6}" dt="2024-07-22T18:53:48.290" v="151" actId="478"/>
          <ac:graphicFrameMkLst>
            <pc:docMk/>
            <pc:sldMk cId="3759503938" sldId="264"/>
            <ac:graphicFrameMk id="5" creationId="{2D01673B-C3ED-A5B9-8E85-5EBD4736F6F5}"/>
          </ac:graphicFrameMkLst>
        </pc:graphicFrameChg>
        <pc:graphicFrameChg chg="add del mod">
          <ac:chgData name="Long, Elizabeth" userId="8f31b7bf-7908-480d-b686-ada8a569ea35" providerId="ADAL" clId="{19732594-22C9-44FC-AD50-97BFBDA130D6}" dt="2024-07-22T18:57:51.188" v="161" actId="478"/>
          <ac:graphicFrameMkLst>
            <pc:docMk/>
            <pc:sldMk cId="3759503938" sldId="264"/>
            <ac:graphicFrameMk id="6" creationId="{2D01673B-C3ED-A5B9-8E85-5EBD4736F6F5}"/>
          </ac:graphicFrameMkLst>
        </pc:graphicFrameChg>
        <pc:graphicFrameChg chg="add del mod">
          <ac:chgData name="Long, Elizabeth" userId="8f31b7bf-7908-480d-b686-ada8a569ea35" providerId="ADAL" clId="{19732594-22C9-44FC-AD50-97BFBDA130D6}" dt="2024-07-22T21:13:28.471" v="824" actId="478"/>
          <ac:graphicFrameMkLst>
            <pc:docMk/>
            <pc:sldMk cId="3759503938" sldId="264"/>
            <ac:graphicFrameMk id="10" creationId="{2D01673B-C3ED-A5B9-8E85-5EBD4736F6F5}"/>
          </ac:graphicFrameMkLst>
        </pc:graphicFrameChg>
        <pc:graphicFrameChg chg="add mod">
          <ac:chgData name="Long, Elizabeth" userId="8f31b7bf-7908-480d-b686-ada8a569ea35" providerId="ADAL" clId="{19732594-22C9-44FC-AD50-97BFBDA130D6}" dt="2024-07-22T21:25:01.515" v="1068" actId="1076"/>
          <ac:graphicFrameMkLst>
            <pc:docMk/>
            <pc:sldMk cId="3759503938" sldId="264"/>
            <ac:graphicFrameMk id="48" creationId="{4CCBABE8-3C84-90DA-0833-D528BAEB4C7C}"/>
          </ac:graphicFrameMkLst>
        </pc:graphicFrameChg>
        <pc:cxnChg chg="del">
          <ac:chgData name="Long, Elizabeth" userId="8f31b7bf-7908-480d-b686-ada8a569ea35" providerId="ADAL" clId="{19732594-22C9-44FC-AD50-97BFBDA130D6}" dt="2024-07-22T18:52:03.479" v="136" actId="478"/>
          <ac:cxnSpMkLst>
            <pc:docMk/>
            <pc:sldMk cId="3759503938" sldId="264"/>
            <ac:cxnSpMk id="4" creationId="{A8C3CF27-CEEA-78FB-66AA-6CFA668C6E47}"/>
          </ac:cxnSpMkLst>
        </pc:cxnChg>
        <pc:cxnChg chg="del">
          <ac:chgData name="Long, Elizabeth" userId="8f31b7bf-7908-480d-b686-ada8a569ea35" providerId="ADAL" clId="{19732594-22C9-44FC-AD50-97BFBDA130D6}" dt="2024-07-22T18:52:04.447" v="137" actId="478"/>
          <ac:cxnSpMkLst>
            <pc:docMk/>
            <pc:sldMk cId="3759503938" sldId="264"/>
            <ac:cxnSpMk id="7" creationId="{9E055ABD-2735-3850-C793-BB462442A456}"/>
          </ac:cxnSpMkLst>
        </pc:cxnChg>
        <pc:cxnChg chg="del">
          <ac:chgData name="Long, Elizabeth" userId="8f31b7bf-7908-480d-b686-ada8a569ea35" providerId="ADAL" clId="{19732594-22C9-44FC-AD50-97BFBDA130D6}" dt="2024-07-22T18:52:02.167" v="135" actId="478"/>
          <ac:cxnSpMkLst>
            <pc:docMk/>
            <pc:sldMk cId="3759503938" sldId="264"/>
            <ac:cxnSpMk id="8" creationId="{AAC41340-E1EC-013F-6807-D90123D32B37}"/>
          </ac:cxnSpMkLst>
        </pc:cxnChg>
        <pc:cxnChg chg="del">
          <ac:chgData name="Long, Elizabeth" userId="8f31b7bf-7908-480d-b686-ada8a569ea35" providerId="ADAL" clId="{19732594-22C9-44FC-AD50-97BFBDA130D6}" dt="2024-07-22T18:52:07.900" v="138" actId="478"/>
          <ac:cxnSpMkLst>
            <pc:docMk/>
            <pc:sldMk cId="3759503938" sldId="264"/>
            <ac:cxnSpMk id="9" creationId="{73BFD317-176B-D959-E818-982BE087DFC2}"/>
          </ac:cxnSpMkLst>
        </pc:cxnChg>
        <pc:cxnChg chg="add del mod">
          <ac:chgData name="Long, Elizabeth" userId="8f31b7bf-7908-480d-b686-ada8a569ea35" providerId="ADAL" clId="{19732594-22C9-44FC-AD50-97BFBDA130D6}" dt="2024-07-22T21:13:30.608" v="825" actId="478"/>
          <ac:cxnSpMkLst>
            <pc:docMk/>
            <pc:sldMk cId="3759503938" sldId="264"/>
            <ac:cxnSpMk id="43" creationId="{4814C40C-9E17-A13A-68FB-83A503938816}"/>
          </ac:cxnSpMkLst>
        </pc:cxnChg>
        <pc:cxnChg chg="add del mod">
          <ac:chgData name="Long, Elizabeth" userId="8f31b7bf-7908-480d-b686-ada8a569ea35" providerId="ADAL" clId="{19732594-22C9-44FC-AD50-97BFBDA130D6}" dt="2024-07-22T21:13:33.019" v="826" actId="478"/>
          <ac:cxnSpMkLst>
            <pc:docMk/>
            <pc:sldMk cId="3759503938" sldId="264"/>
            <ac:cxnSpMk id="44" creationId="{BE992CEF-D328-2F92-DC0A-E8FB6E997205}"/>
          </ac:cxnSpMkLst>
        </pc:cxnChg>
        <pc:cxnChg chg="add del mod">
          <ac:chgData name="Long, Elizabeth" userId="8f31b7bf-7908-480d-b686-ada8a569ea35" providerId="ADAL" clId="{19732594-22C9-44FC-AD50-97BFBDA130D6}" dt="2024-07-22T21:13:30.608" v="825" actId="478"/>
          <ac:cxnSpMkLst>
            <pc:docMk/>
            <pc:sldMk cId="3759503938" sldId="264"/>
            <ac:cxnSpMk id="45" creationId="{0F5CC11F-F05D-088F-F3E0-AE0D831C741E}"/>
          </ac:cxnSpMkLst>
        </pc:cxnChg>
        <pc:cxnChg chg="add del mod">
          <ac:chgData name="Long, Elizabeth" userId="8f31b7bf-7908-480d-b686-ada8a569ea35" providerId="ADAL" clId="{19732594-22C9-44FC-AD50-97BFBDA130D6}" dt="2024-07-22T21:13:35.319" v="827" actId="478"/>
          <ac:cxnSpMkLst>
            <pc:docMk/>
            <pc:sldMk cId="3759503938" sldId="264"/>
            <ac:cxnSpMk id="46" creationId="{292885A1-71F6-07EF-934F-16DB76E5AF11}"/>
          </ac:cxnSpMkLst>
        </pc:cxnChg>
        <pc:cxnChg chg="add del mod">
          <ac:chgData name="Long, Elizabeth" userId="8f31b7bf-7908-480d-b686-ada8a569ea35" providerId="ADAL" clId="{19732594-22C9-44FC-AD50-97BFBDA130D6}" dt="2024-07-22T21:13:35.319" v="827" actId="478"/>
          <ac:cxnSpMkLst>
            <pc:docMk/>
            <pc:sldMk cId="3759503938" sldId="264"/>
            <ac:cxnSpMk id="47" creationId="{59FDD133-9A2E-23EB-88A3-C7E4E2CEA67D}"/>
          </ac:cxnSpMkLst>
        </pc:cxnChg>
        <pc:cxnChg chg="add mod ord">
          <ac:chgData name="Long, Elizabeth" userId="8f31b7bf-7908-480d-b686-ada8a569ea35" providerId="ADAL" clId="{19732594-22C9-44FC-AD50-97BFBDA130D6}" dt="2024-07-22T21:28:10.236" v="1104" actId="167"/>
          <ac:cxnSpMkLst>
            <pc:docMk/>
            <pc:sldMk cId="3759503938" sldId="264"/>
            <ac:cxnSpMk id="49" creationId="{62BCC8E4-E755-AF5A-789A-CFAF6B4CC502}"/>
          </ac:cxnSpMkLst>
        </pc:cxnChg>
      </pc:sldChg>
      <pc:sldChg chg="del">
        <pc:chgData name="Long, Elizabeth" userId="8f31b7bf-7908-480d-b686-ada8a569ea35" providerId="ADAL" clId="{19732594-22C9-44FC-AD50-97BFBDA130D6}" dt="2024-07-22T19:32:04.520" v="500" actId="47"/>
        <pc:sldMkLst>
          <pc:docMk/>
          <pc:sldMk cId="2346757177" sldId="265"/>
        </pc:sldMkLst>
      </pc:sldChg>
      <pc:sldChg chg="addSp delSp modSp mod ord addAnim delAnim modAnim modNotesTx">
        <pc:chgData name="Long, Elizabeth" userId="8f31b7bf-7908-480d-b686-ada8a569ea35" providerId="ADAL" clId="{19732594-22C9-44FC-AD50-97BFBDA130D6}" dt="2024-07-22T23:07:33.493" v="4989"/>
        <pc:sldMkLst>
          <pc:docMk/>
          <pc:sldMk cId="1622368376" sldId="266"/>
        </pc:sldMkLst>
        <pc:spChg chg="add mod">
          <ac:chgData name="Long, Elizabeth" userId="8f31b7bf-7908-480d-b686-ada8a569ea35" providerId="ADAL" clId="{19732594-22C9-44FC-AD50-97BFBDA130D6}" dt="2024-07-22T21:26:39.277" v="1097" actId="1076"/>
          <ac:spMkLst>
            <pc:docMk/>
            <pc:sldMk cId="1622368376" sldId="266"/>
            <ac:spMk id="9" creationId="{52B2B538-AA0F-6E35-3865-42A5DF2FC72C}"/>
          </ac:spMkLst>
        </pc:spChg>
        <pc:spChg chg="add mod">
          <ac:chgData name="Long, Elizabeth" userId="8f31b7bf-7908-480d-b686-ada8a569ea35" providerId="ADAL" clId="{19732594-22C9-44FC-AD50-97BFBDA130D6}" dt="2024-07-22T21:28:23.626" v="1107" actId="14100"/>
          <ac:spMkLst>
            <pc:docMk/>
            <pc:sldMk cId="1622368376" sldId="266"/>
            <ac:spMk id="13" creationId="{56CC010F-EDC7-87BF-88C7-3A4013432C55}"/>
          </ac:spMkLst>
        </pc:spChg>
        <pc:spChg chg="add mod">
          <ac:chgData name="Long, Elizabeth" userId="8f31b7bf-7908-480d-b686-ada8a569ea35" providerId="ADAL" clId="{19732594-22C9-44FC-AD50-97BFBDA130D6}" dt="2024-07-22T21:28:34.953" v="1110" actId="14100"/>
          <ac:spMkLst>
            <pc:docMk/>
            <pc:sldMk cId="1622368376" sldId="266"/>
            <ac:spMk id="14" creationId="{B9713816-B4D9-557F-541E-560FEFEFD8A7}"/>
          </ac:spMkLst>
        </pc:spChg>
        <pc:spChg chg="add mod">
          <ac:chgData name="Long, Elizabeth" userId="8f31b7bf-7908-480d-b686-ada8a569ea35" providerId="ADAL" clId="{19732594-22C9-44FC-AD50-97BFBDA130D6}" dt="2024-07-22T21:28:40.381" v="1112" actId="1076"/>
          <ac:spMkLst>
            <pc:docMk/>
            <pc:sldMk cId="1622368376" sldId="266"/>
            <ac:spMk id="15" creationId="{9EE253CB-A944-1E4A-E568-B616308AFFE6}"/>
          </ac:spMkLst>
        </pc:spChg>
        <pc:spChg chg="add mod">
          <ac:chgData name="Long, Elizabeth" userId="8f31b7bf-7908-480d-b686-ada8a569ea35" providerId="ADAL" clId="{19732594-22C9-44FC-AD50-97BFBDA130D6}" dt="2024-07-22T21:28:44.811" v="1114" actId="1076"/>
          <ac:spMkLst>
            <pc:docMk/>
            <pc:sldMk cId="1622368376" sldId="266"/>
            <ac:spMk id="16" creationId="{5B563A84-C21E-53D3-CA47-5DD9D87C8E13}"/>
          </ac:spMkLst>
        </pc:spChg>
        <pc:spChg chg="add mod">
          <ac:chgData name="Long, Elizabeth" userId="8f31b7bf-7908-480d-b686-ada8a569ea35" providerId="ADAL" clId="{19732594-22C9-44FC-AD50-97BFBDA130D6}" dt="2024-07-22T21:28:51.631" v="1116" actId="1076"/>
          <ac:spMkLst>
            <pc:docMk/>
            <pc:sldMk cId="1622368376" sldId="266"/>
            <ac:spMk id="17" creationId="{E77362FD-5073-66EF-27F4-323E1BA0B216}"/>
          </ac:spMkLst>
        </pc:spChg>
        <pc:spChg chg="add del mod">
          <ac:chgData name="Long, Elizabeth" userId="8f31b7bf-7908-480d-b686-ada8a569ea35" providerId="ADAL" clId="{19732594-22C9-44FC-AD50-97BFBDA130D6}" dt="2024-07-22T23:07:02.096" v="4984" actId="478"/>
          <ac:spMkLst>
            <pc:docMk/>
            <pc:sldMk cId="1622368376" sldId="266"/>
            <ac:spMk id="18" creationId="{046BEC0E-9B81-43E2-21A0-D18D2CB48056}"/>
          </ac:spMkLst>
        </pc:spChg>
        <pc:spChg chg="add mod">
          <ac:chgData name="Long, Elizabeth" userId="8f31b7bf-7908-480d-b686-ada8a569ea35" providerId="ADAL" clId="{19732594-22C9-44FC-AD50-97BFBDA130D6}" dt="2024-07-22T22:07:32.926" v="1823" actId="1076"/>
          <ac:spMkLst>
            <pc:docMk/>
            <pc:sldMk cId="1622368376" sldId="266"/>
            <ac:spMk id="19" creationId="{52C28856-3D83-70E6-F5FB-3A71B0A30A27}"/>
          </ac:spMkLst>
        </pc:spChg>
        <pc:spChg chg="add mod">
          <ac:chgData name="Long, Elizabeth" userId="8f31b7bf-7908-480d-b686-ada8a569ea35" providerId="ADAL" clId="{19732594-22C9-44FC-AD50-97BFBDA130D6}" dt="2024-07-22T22:07:41.099" v="1825" actId="1076"/>
          <ac:spMkLst>
            <pc:docMk/>
            <pc:sldMk cId="1622368376" sldId="266"/>
            <ac:spMk id="20" creationId="{4CAC450B-9AC6-B678-84F7-CAD4797013ED}"/>
          </ac:spMkLst>
        </pc:spChg>
        <pc:graphicFrameChg chg="del">
          <ac:chgData name="Long, Elizabeth" userId="8f31b7bf-7908-480d-b686-ada8a569ea35" providerId="ADAL" clId="{19732594-22C9-44FC-AD50-97BFBDA130D6}" dt="2024-07-22T19:42:03.567" v="638" actId="478"/>
          <ac:graphicFrameMkLst>
            <pc:docMk/>
            <pc:sldMk cId="1622368376" sldId="266"/>
            <ac:graphicFrameMk id="2" creationId="{B98C46F4-59A1-C226-4E39-E4F1C47FB32B}"/>
          </ac:graphicFrameMkLst>
        </pc:graphicFrameChg>
        <pc:graphicFrameChg chg="add del mod">
          <ac:chgData name="Long, Elizabeth" userId="8f31b7bf-7908-480d-b686-ada8a569ea35" providerId="ADAL" clId="{19732594-22C9-44FC-AD50-97BFBDA130D6}" dt="2024-07-22T21:20:04.772" v="879" actId="478"/>
          <ac:graphicFrameMkLst>
            <pc:docMk/>
            <pc:sldMk cId="1622368376" sldId="266"/>
            <ac:graphicFrameMk id="7" creationId="{72CDBD33-F349-FCB5-C12A-E07C9A1109B6}"/>
          </ac:graphicFrameMkLst>
        </pc:graphicFrameChg>
        <pc:graphicFrameChg chg="add mod">
          <ac:chgData name="Long, Elizabeth" userId="8f31b7bf-7908-480d-b686-ada8a569ea35" providerId="ADAL" clId="{19732594-22C9-44FC-AD50-97BFBDA130D6}" dt="2024-07-22T21:27:55.868" v="1102"/>
          <ac:graphicFrameMkLst>
            <pc:docMk/>
            <pc:sldMk cId="1622368376" sldId="266"/>
            <ac:graphicFrameMk id="8" creationId="{155399D4-4086-1628-634E-592A98BDE539}"/>
          </ac:graphicFrameMkLst>
        </pc:graphicFrameChg>
        <pc:cxnChg chg="del">
          <ac:chgData name="Long, Elizabeth" userId="8f31b7bf-7908-480d-b686-ada8a569ea35" providerId="ADAL" clId="{19732594-22C9-44FC-AD50-97BFBDA130D6}" dt="2024-07-22T19:42:00.943" v="636" actId="478"/>
          <ac:cxnSpMkLst>
            <pc:docMk/>
            <pc:sldMk cId="1622368376" sldId="266"/>
            <ac:cxnSpMk id="3" creationId="{2593B4F9-F0E7-18A7-D8BC-F29F0D6AFBC6}"/>
          </ac:cxnSpMkLst>
        </pc:cxnChg>
        <pc:cxnChg chg="del">
          <ac:chgData name="Long, Elizabeth" userId="8f31b7bf-7908-480d-b686-ada8a569ea35" providerId="ADAL" clId="{19732594-22C9-44FC-AD50-97BFBDA130D6}" dt="2024-07-22T19:41:59.714" v="635" actId="478"/>
          <ac:cxnSpMkLst>
            <pc:docMk/>
            <pc:sldMk cId="1622368376" sldId="266"/>
            <ac:cxnSpMk id="4" creationId="{969ABB33-BF25-EEDB-4C9E-0B74547EEDF9}"/>
          </ac:cxnSpMkLst>
        </pc:cxnChg>
        <pc:cxnChg chg="del">
          <ac:chgData name="Long, Elizabeth" userId="8f31b7bf-7908-480d-b686-ada8a569ea35" providerId="ADAL" clId="{19732594-22C9-44FC-AD50-97BFBDA130D6}" dt="2024-07-22T19:42:02.254" v="637" actId="478"/>
          <ac:cxnSpMkLst>
            <pc:docMk/>
            <pc:sldMk cId="1622368376" sldId="266"/>
            <ac:cxnSpMk id="5" creationId="{E3451D15-2B33-7186-B786-D1297759A411}"/>
          </ac:cxnSpMkLst>
        </pc:cxnChg>
        <pc:cxnChg chg="del">
          <ac:chgData name="Long, Elizabeth" userId="8f31b7bf-7908-480d-b686-ada8a569ea35" providerId="ADAL" clId="{19732594-22C9-44FC-AD50-97BFBDA130D6}" dt="2024-07-22T19:41:58.563" v="634" actId="478"/>
          <ac:cxnSpMkLst>
            <pc:docMk/>
            <pc:sldMk cId="1622368376" sldId="266"/>
            <ac:cxnSpMk id="6" creationId="{C4DC5820-BC5E-CE05-2426-307AA7DD2544}"/>
          </ac:cxnSpMkLst>
        </pc:cxnChg>
        <pc:cxnChg chg="add mod ord">
          <ac:chgData name="Long, Elizabeth" userId="8f31b7bf-7908-480d-b686-ada8a569ea35" providerId="ADAL" clId="{19732594-22C9-44FC-AD50-97BFBDA130D6}" dt="2024-07-22T21:28:01.472" v="1103" actId="167"/>
          <ac:cxnSpMkLst>
            <pc:docMk/>
            <pc:sldMk cId="1622368376" sldId="266"/>
            <ac:cxnSpMk id="10" creationId="{0271F454-7056-CDB6-700B-8DD911389ED4}"/>
          </ac:cxnSpMkLst>
        </pc:cxnChg>
      </pc:sldChg>
      <pc:sldChg chg="del">
        <pc:chgData name="Long, Elizabeth" userId="8f31b7bf-7908-480d-b686-ada8a569ea35" providerId="ADAL" clId="{19732594-22C9-44FC-AD50-97BFBDA130D6}" dt="2024-07-22T19:32:06.517" v="501" actId="47"/>
        <pc:sldMkLst>
          <pc:docMk/>
          <pc:sldMk cId="3140683719" sldId="267"/>
        </pc:sldMkLst>
      </pc:sldChg>
      <pc:sldChg chg="addSp delSp modSp mod modAnim modNotesTx">
        <pc:chgData name="Long, Elizabeth" userId="8f31b7bf-7908-480d-b686-ada8a569ea35" providerId="ADAL" clId="{19732594-22C9-44FC-AD50-97BFBDA130D6}" dt="2024-07-22T23:10:08.154" v="5013" actId="1076"/>
        <pc:sldMkLst>
          <pc:docMk/>
          <pc:sldMk cId="2844030872" sldId="268"/>
        </pc:sldMkLst>
        <pc:spChg chg="add mod">
          <ac:chgData name="Long, Elizabeth" userId="8f31b7bf-7908-480d-b686-ada8a569ea35" providerId="ADAL" clId="{19732594-22C9-44FC-AD50-97BFBDA130D6}" dt="2024-07-22T23:10:08.154" v="5013" actId="1076"/>
          <ac:spMkLst>
            <pc:docMk/>
            <pc:sldMk cId="2844030872" sldId="268"/>
            <ac:spMk id="6" creationId="{9D512D12-D5F3-2055-10C0-6E7C4853CB82}"/>
          </ac:spMkLst>
        </pc:spChg>
        <pc:graphicFrameChg chg="del">
          <ac:chgData name="Long, Elizabeth" userId="8f31b7bf-7908-480d-b686-ada8a569ea35" providerId="ADAL" clId="{19732594-22C9-44FC-AD50-97BFBDA130D6}" dt="2024-07-22T21:43:11.413" v="1286" actId="478"/>
          <ac:graphicFrameMkLst>
            <pc:docMk/>
            <pc:sldMk cId="2844030872" sldId="268"/>
            <ac:graphicFrameMk id="2" creationId="{B7E15918-7CBA-BC76-FF0E-550418E1D721}"/>
          </ac:graphicFrameMkLst>
        </pc:graphicFrameChg>
        <pc:graphicFrameChg chg="add mod">
          <ac:chgData name="Long, Elizabeth" userId="8f31b7bf-7908-480d-b686-ada8a569ea35" providerId="ADAL" clId="{19732594-22C9-44FC-AD50-97BFBDA130D6}" dt="2024-07-22T21:44:10.392" v="1299" actId="14100"/>
          <ac:graphicFrameMkLst>
            <pc:docMk/>
            <pc:sldMk cId="2844030872" sldId="268"/>
            <ac:graphicFrameMk id="3" creationId="{2DD5BAF7-B64F-81B4-5DD9-6D1957C5D380}"/>
          </ac:graphicFrameMkLst>
        </pc:graphicFrameChg>
        <pc:cxnChg chg="add mod">
          <ac:chgData name="Long, Elizabeth" userId="8f31b7bf-7908-480d-b686-ada8a569ea35" providerId="ADAL" clId="{19732594-22C9-44FC-AD50-97BFBDA130D6}" dt="2024-07-22T21:44:31.476" v="1302" actId="14100"/>
          <ac:cxnSpMkLst>
            <pc:docMk/>
            <pc:sldMk cId="2844030872" sldId="268"/>
            <ac:cxnSpMk id="4" creationId="{95E95591-96FC-3E55-8D82-1670334ED123}"/>
          </ac:cxnSpMkLst>
        </pc:cxnChg>
      </pc:sldChg>
      <pc:sldChg chg="del">
        <pc:chgData name="Long, Elizabeth" userId="8f31b7bf-7908-480d-b686-ada8a569ea35" providerId="ADAL" clId="{19732594-22C9-44FC-AD50-97BFBDA130D6}" dt="2024-07-22T21:43:09.456" v="1285" actId="47"/>
        <pc:sldMkLst>
          <pc:docMk/>
          <pc:sldMk cId="191616438" sldId="269"/>
        </pc:sldMkLst>
      </pc:sldChg>
      <pc:sldChg chg="del">
        <pc:chgData name="Long, Elizabeth" userId="8f31b7bf-7908-480d-b686-ada8a569ea35" providerId="ADAL" clId="{19732594-22C9-44FC-AD50-97BFBDA130D6}" dt="2024-07-22T21:43:08.097" v="1284" actId="47"/>
        <pc:sldMkLst>
          <pc:docMk/>
          <pc:sldMk cId="1606628303" sldId="270"/>
        </pc:sldMkLst>
      </pc:sldChg>
      <pc:sldChg chg="del">
        <pc:chgData name="Long, Elizabeth" userId="8f31b7bf-7908-480d-b686-ada8a569ea35" providerId="ADAL" clId="{19732594-22C9-44FC-AD50-97BFBDA130D6}" dt="2024-07-22T21:50:40.332" v="1352" actId="47"/>
        <pc:sldMkLst>
          <pc:docMk/>
          <pc:sldMk cId="2170471532" sldId="271"/>
        </pc:sldMkLst>
      </pc:sldChg>
      <pc:sldChg chg="addSp delSp modSp mod setBg delAnim modAnim modNotesTx">
        <pc:chgData name="Long, Elizabeth" userId="8f31b7bf-7908-480d-b686-ada8a569ea35" providerId="ADAL" clId="{19732594-22C9-44FC-AD50-97BFBDA130D6}" dt="2024-07-22T23:26:50.456" v="5408" actId="1076"/>
        <pc:sldMkLst>
          <pc:docMk/>
          <pc:sldMk cId="1752754439" sldId="272"/>
        </pc:sldMkLst>
        <pc:spChg chg="add mod">
          <ac:chgData name="Long, Elizabeth" userId="8f31b7bf-7908-480d-b686-ada8a569ea35" providerId="ADAL" clId="{19732594-22C9-44FC-AD50-97BFBDA130D6}" dt="2024-07-22T23:26:50.456" v="5408" actId="1076"/>
          <ac:spMkLst>
            <pc:docMk/>
            <pc:sldMk cId="1752754439" sldId="272"/>
            <ac:spMk id="9" creationId="{7B49984D-05ED-0201-D21C-F5C1FD430E3C}"/>
          </ac:spMkLst>
        </pc:spChg>
        <pc:graphicFrameChg chg="del">
          <ac:chgData name="Long, Elizabeth" userId="8f31b7bf-7908-480d-b686-ada8a569ea35" providerId="ADAL" clId="{19732594-22C9-44FC-AD50-97BFBDA130D6}" dt="2024-07-22T21:50:34.062" v="1347" actId="478"/>
          <ac:graphicFrameMkLst>
            <pc:docMk/>
            <pc:sldMk cId="1752754439" sldId="272"/>
            <ac:graphicFrameMk id="2" creationId="{C48B043F-0638-DC7C-6243-3AE159471714}"/>
          </ac:graphicFrameMkLst>
        </pc:graphicFrameChg>
        <pc:graphicFrameChg chg="del">
          <ac:chgData name="Long, Elizabeth" userId="8f31b7bf-7908-480d-b686-ada8a569ea35" providerId="ADAL" clId="{19732594-22C9-44FC-AD50-97BFBDA130D6}" dt="2024-07-22T21:50:35.842" v="1348" actId="478"/>
          <ac:graphicFrameMkLst>
            <pc:docMk/>
            <pc:sldMk cId="1752754439" sldId="272"/>
            <ac:graphicFrameMk id="3" creationId="{C131D19F-DBA6-8F9F-8F09-3182FFED6E77}"/>
          </ac:graphicFrameMkLst>
        </pc:graphicFrameChg>
        <pc:graphicFrameChg chg="del">
          <ac:chgData name="Long, Elizabeth" userId="8f31b7bf-7908-480d-b686-ada8a569ea35" providerId="ADAL" clId="{19732594-22C9-44FC-AD50-97BFBDA130D6}" dt="2024-07-22T21:50:37.171" v="1349" actId="478"/>
          <ac:graphicFrameMkLst>
            <pc:docMk/>
            <pc:sldMk cId="1752754439" sldId="272"/>
            <ac:graphicFrameMk id="4" creationId="{1A530F30-5016-0E18-6308-34DAED1909E9}"/>
          </ac:graphicFrameMkLst>
        </pc:graphicFrameChg>
        <pc:graphicFrameChg chg="add mod">
          <ac:chgData name="Long, Elizabeth" userId="8f31b7bf-7908-480d-b686-ada8a569ea35" providerId="ADAL" clId="{19732594-22C9-44FC-AD50-97BFBDA130D6}" dt="2024-07-22T21:51:30.395" v="1365" actId="255"/>
          <ac:graphicFrameMkLst>
            <pc:docMk/>
            <pc:sldMk cId="1752754439" sldId="272"/>
            <ac:graphicFrameMk id="5" creationId="{FC37F256-1090-A4DF-9B49-6564188A0F96}"/>
          </ac:graphicFrameMkLst>
        </pc:graphicFrameChg>
        <pc:cxnChg chg="add mod ord">
          <ac:chgData name="Long, Elizabeth" userId="8f31b7bf-7908-480d-b686-ada8a569ea35" providerId="ADAL" clId="{19732594-22C9-44FC-AD50-97BFBDA130D6}" dt="2024-07-22T21:52:00.584" v="1369" actId="167"/>
          <ac:cxnSpMkLst>
            <pc:docMk/>
            <pc:sldMk cId="1752754439" sldId="272"/>
            <ac:cxnSpMk id="6" creationId="{92D40E2F-385B-58A9-7E41-ABF35BD75BB4}"/>
          </ac:cxnSpMkLst>
        </pc:cxnChg>
        <pc:cxnChg chg="add del mod">
          <ac:chgData name="Long, Elizabeth" userId="8f31b7bf-7908-480d-b686-ada8a569ea35" providerId="ADAL" clId="{19732594-22C9-44FC-AD50-97BFBDA130D6}" dt="2024-07-22T23:26:20.807" v="5406" actId="478"/>
          <ac:cxnSpMkLst>
            <pc:docMk/>
            <pc:sldMk cId="1752754439" sldId="272"/>
            <ac:cxnSpMk id="8" creationId="{23AB95AE-A01A-1CDD-3975-C63DD62EF407}"/>
          </ac:cxnSpMkLst>
        </pc:cxnChg>
      </pc:sldChg>
      <pc:sldChg chg="new del">
        <pc:chgData name="Long, Elizabeth" userId="8f31b7bf-7908-480d-b686-ada8a569ea35" providerId="ADAL" clId="{19732594-22C9-44FC-AD50-97BFBDA130D6}" dt="2024-07-22T21:52:37.522" v="1373" actId="680"/>
        <pc:sldMkLst>
          <pc:docMk/>
          <pc:sldMk cId="787484918" sldId="273"/>
        </pc:sldMkLst>
      </pc:sldChg>
      <pc:sldChg chg="addSp delSp modSp new mod">
        <pc:chgData name="Long, Elizabeth" userId="8f31b7bf-7908-480d-b686-ada8a569ea35" providerId="ADAL" clId="{19732594-22C9-44FC-AD50-97BFBDA130D6}" dt="2024-07-22T23:12:39.051" v="5024" actId="20577"/>
        <pc:sldMkLst>
          <pc:docMk/>
          <pc:sldMk cId="1128479092" sldId="273"/>
        </pc:sldMkLst>
        <pc:spChg chg="mod">
          <ac:chgData name="Long, Elizabeth" userId="8f31b7bf-7908-480d-b686-ada8a569ea35" providerId="ADAL" clId="{19732594-22C9-44FC-AD50-97BFBDA130D6}" dt="2024-07-22T21:52:46.553" v="1384" actId="20577"/>
          <ac:spMkLst>
            <pc:docMk/>
            <pc:sldMk cId="1128479092" sldId="273"/>
            <ac:spMk id="2" creationId="{F127BCCF-DACB-5629-8214-19E09120CC7D}"/>
          </ac:spMkLst>
        </pc:spChg>
        <pc:spChg chg="mod">
          <ac:chgData name="Long, Elizabeth" userId="8f31b7bf-7908-480d-b686-ada8a569ea35" providerId="ADAL" clId="{19732594-22C9-44FC-AD50-97BFBDA130D6}" dt="2024-07-22T23:12:39.051" v="5024" actId="20577"/>
          <ac:spMkLst>
            <pc:docMk/>
            <pc:sldMk cId="1128479092" sldId="273"/>
            <ac:spMk id="3" creationId="{0EC64361-E1AC-91BE-328F-741993A4C901}"/>
          </ac:spMkLst>
        </pc:spChg>
        <pc:spChg chg="add mod ord">
          <ac:chgData name="Long, Elizabeth" userId="8f31b7bf-7908-480d-b686-ada8a569ea35" providerId="ADAL" clId="{19732594-22C9-44FC-AD50-97BFBDA130D6}" dt="2024-07-22T22:54:19.399" v="4251" actId="692"/>
          <ac:spMkLst>
            <pc:docMk/>
            <pc:sldMk cId="1128479092" sldId="273"/>
            <ac:spMk id="5" creationId="{05EF4973-E2B8-879F-F3E9-2344EB4D74FA}"/>
          </ac:spMkLst>
        </pc:spChg>
        <pc:cxnChg chg="add del mod">
          <ac:chgData name="Long, Elizabeth" userId="8f31b7bf-7908-480d-b686-ada8a569ea35" providerId="ADAL" clId="{19732594-22C9-44FC-AD50-97BFBDA130D6}" dt="2024-07-22T21:53:15.744" v="1386" actId="478"/>
          <ac:cxnSpMkLst>
            <pc:docMk/>
            <pc:sldMk cId="1128479092" sldId="273"/>
            <ac:cxnSpMk id="4" creationId="{E858C02D-B137-1134-E4D4-CD5CAF1D951A}"/>
          </ac:cxnSpMkLst>
        </pc:cxnChg>
      </pc:sldChg>
      <pc:sldChg chg="addSp modSp new mod">
        <pc:chgData name="Long, Elizabeth" userId="8f31b7bf-7908-480d-b686-ada8a569ea35" providerId="ADAL" clId="{19732594-22C9-44FC-AD50-97BFBDA130D6}" dt="2024-07-22T22:55:16.976" v="4271" actId="167"/>
        <pc:sldMkLst>
          <pc:docMk/>
          <pc:sldMk cId="4225740691" sldId="274"/>
        </pc:sldMkLst>
        <pc:spChg chg="mod">
          <ac:chgData name="Long, Elizabeth" userId="8f31b7bf-7908-480d-b686-ada8a569ea35" providerId="ADAL" clId="{19732594-22C9-44FC-AD50-97BFBDA130D6}" dt="2024-07-22T21:54:23.703" v="1403" actId="20577"/>
          <ac:spMkLst>
            <pc:docMk/>
            <pc:sldMk cId="4225740691" sldId="274"/>
            <ac:spMk id="2" creationId="{A01B4CAA-87E1-7EE8-90EC-293FE2ED8584}"/>
          </ac:spMkLst>
        </pc:spChg>
        <pc:spChg chg="mod">
          <ac:chgData name="Long, Elizabeth" userId="8f31b7bf-7908-480d-b686-ada8a569ea35" providerId="ADAL" clId="{19732594-22C9-44FC-AD50-97BFBDA130D6}" dt="2024-07-22T22:33:27.101" v="2823" actId="20577"/>
          <ac:spMkLst>
            <pc:docMk/>
            <pc:sldMk cId="4225740691" sldId="274"/>
            <ac:spMk id="3" creationId="{38D7DCC7-5AAF-CADB-B51D-A7F35256E5B2}"/>
          </ac:spMkLst>
        </pc:spChg>
        <pc:spChg chg="add mod ord">
          <ac:chgData name="Long, Elizabeth" userId="8f31b7bf-7908-480d-b686-ada8a569ea35" providerId="ADAL" clId="{19732594-22C9-44FC-AD50-97BFBDA130D6}" dt="2024-07-22T22:55:16.976" v="4271" actId="167"/>
          <ac:spMkLst>
            <pc:docMk/>
            <pc:sldMk cId="4225740691" sldId="274"/>
            <ac:spMk id="4" creationId="{225CA797-7C2A-FFEE-31A3-5A37CF97E87F}"/>
          </ac:spMkLst>
        </pc:spChg>
      </pc:sldChg>
      <pc:sldChg chg="modSp add del mod">
        <pc:chgData name="Long, Elizabeth" userId="8f31b7bf-7908-480d-b686-ada8a569ea35" providerId="ADAL" clId="{19732594-22C9-44FC-AD50-97BFBDA130D6}" dt="2024-07-22T22:24:29.218" v="2482" actId="47"/>
        <pc:sldMkLst>
          <pc:docMk/>
          <pc:sldMk cId="3155987396" sldId="275"/>
        </pc:sldMkLst>
        <pc:spChg chg="mod">
          <ac:chgData name="Long, Elizabeth" userId="8f31b7bf-7908-480d-b686-ada8a569ea35" providerId="ADAL" clId="{19732594-22C9-44FC-AD50-97BFBDA130D6}" dt="2024-07-22T22:04:20.770" v="1775" actId="5793"/>
          <ac:spMkLst>
            <pc:docMk/>
            <pc:sldMk cId="3155987396" sldId="275"/>
            <ac:spMk id="3" creationId="{0EC64361-E1AC-91BE-328F-741993A4C901}"/>
          </ac:spMkLst>
        </pc:spChg>
      </pc:sldChg>
      <pc:sldChg chg="addSp delSp modSp new mod">
        <pc:chgData name="Long, Elizabeth" userId="8f31b7bf-7908-480d-b686-ada8a569ea35" providerId="ADAL" clId="{19732594-22C9-44FC-AD50-97BFBDA130D6}" dt="2024-07-22T22:55:20.875" v="4273" actId="167"/>
        <pc:sldMkLst>
          <pc:docMk/>
          <pc:sldMk cId="1263627675" sldId="276"/>
        </pc:sldMkLst>
        <pc:spChg chg="mod">
          <ac:chgData name="Long, Elizabeth" userId="8f31b7bf-7908-480d-b686-ada8a569ea35" providerId="ADAL" clId="{19732594-22C9-44FC-AD50-97BFBDA130D6}" dt="2024-07-22T22:05:33.997" v="1792" actId="20577"/>
          <ac:spMkLst>
            <pc:docMk/>
            <pc:sldMk cId="1263627675" sldId="276"/>
            <ac:spMk id="2" creationId="{66A8C212-71C0-11C7-3693-07F1600CAFCA}"/>
          </ac:spMkLst>
        </pc:spChg>
        <pc:spChg chg="del">
          <ac:chgData name="Long, Elizabeth" userId="8f31b7bf-7908-480d-b686-ada8a569ea35" providerId="ADAL" clId="{19732594-22C9-44FC-AD50-97BFBDA130D6}" dt="2024-07-22T22:05:31.366" v="1782" actId="478"/>
          <ac:spMkLst>
            <pc:docMk/>
            <pc:sldMk cId="1263627675" sldId="276"/>
            <ac:spMk id="3" creationId="{B9F239BB-B5BB-0540-927E-C9B4EDB84E1E}"/>
          </ac:spMkLst>
        </pc:spChg>
        <pc:spChg chg="add del">
          <ac:chgData name="Long, Elizabeth" userId="8f31b7bf-7908-480d-b686-ada8a569ea35" providerId="ADAL" clId="{19732594-22C9-44FC-AD50-97BFBDA130D6}" dt="2024-07-22T22:05:46.452" v="1795" actId="22"/>
          <ac:spMkLst>
            <pc:docMk/>
            <pc:sldMk cId="1263627675" sldId="276"/>
            <ac:spMk id="5" creationId="{2E68B8DB-6DA0-193C-0F09-916CE8DBA5E0}"/>
          </ac:spMkLst>
        </pc:spChg>
        <pc:spChg chg="add mod ord">
          <ac:chgData name="Long, Elizabeth" userId="8f31b7bf-7908-480d-b686-ada8a569ea35" providerId="ADAL" clId="{19732594-22C9-44FC-AD50-97BFBDA130D6}" dt="2024-07-22T22:55:20.875" v="4273" actId="167"/>
          <ac:spMkLst>
            <pc:docMk/>
            <pc:sldMk cId="1263627675" sldId="276"/>
            <ac:spMk id="6" creationId="{8AA00722-F8F5-4FF2-5713-97FFC0080934}"/>
          </ac:spMkLst>
        </pc:spChg>
      </pc:sldChg>
      <pc:sldChg chg="add ord">
        <pc:chgData name="Long, Elizabeth" userId="8f31b7bf-7908-480d-b686-ada8a569ea35" providerId="ADAL" clId="{19732594-22C9-44FC-AD50-97BFBDA130D6}" dt="2024-07-22T22:05:54.158" v="1797"/>
        <pc:sldMkLst>
          <pc:docMk/>
          <pc:sldMk cId="364582373" sldId="277"/>
        </pc:sldMkLst>
      </pc:sldChg>
      <pc:sldChg chg="add ord">
        <pc:chgData name="Long, Elizabeth" userId="8f31b7bf-7908-480d-b686-ada8a569ea35" providerId="ADAL" clId="{19732594-22C9-44FC-AD50-97BFBDA130D6}" dt="2024-07-22T22:06:03.075" v="1800"/>
        <pc:sldMkLst>
          <pc:docMk/>
          <pc:sldMk cId="3071972663" sldId="278"/>
        </pc:sldMkLst>
      </pc:sldChg>
      <pc:sldChg chg="addSp modSp add mod">
        <pc:chgData name="Long, Elizabeth" userId="8f31b7bf-7908-480d-b686-ada8a569ea35" providerId="ADAL" clId="{19732594-22C9-44FC-AD50-97BFBDA130D6}" dt="2024-07-22T23:12:58.494" v="5041" actId="20577"/>
        <pc:sldMkLst>
          <pc:docMk/>
          <pc:sldMk cId="1864133408" sldId="279"/>
        </pc:sldMkLst>
        <pc:spChg chg="mod">
          <ac:chgData name="Long, Elizabeth" userId="8f31b7bf-7908-480d-b686-ada8a569ea35" providerId="ADAL" clId="{19732594-22C9-44FC-AD50-97BFBDA130D6}" dt="2024-07-22T23:12:58.494" v="5041" actId="20577"/>
          <ac:spMkLst>
            <pc:docMk/>
            <pc:sldMk cId="1864133408" sldId="279"/>
            <ac:spMk id="3" creationId="{0EC64361-E1AC-91BE-328F-741993A4C901}"/>
          </ac:spMkLst>
        </pc:spChg>
        <pc:spChg chg="add mod ord">
          <ac:chgData name="Long, Elizabeth" userId="8f31b7bf-7908-480d-b686-ada8a569ea35" providerId="ADAL" clId="{19732594-22C9-44FC-AD50-97BFBDA130D6}" dt="2024-07-22T22:54:27.544" v="4253" actId="167"/>
          <ac:spMkLst>
            <pc:docMk/>
            <pc:sldMk cId="1864133408" sldId="279"/>
            <ac:spMk id="4" creationId="{4AE35562-BA50-C88C-D97D-4EFAF61DA31D}"/>
          </ac:spMkLst>
        </pc:spChg>
      </pc:sldChg>
      <pc:sldChg chg="addSp delSp modSp new mod setBg">
        <pc:chgData name="Long, Elizabeth" userId="8f31b7bf-7908-480d-b686-ada8a569ea35" providerId="ADAL" clId="{19732594-22C9-44FC-AD50-97BFBDA130D6}" dt="2024-07-22T23:02:59.200" v="4926" actId="255"/>
        <pc:sldMkLst>
          <pc:docMk/>
          <pc:sldMk cId="3738168701" sldId="280"/>
        </pc:sldMkLst>
        <pc:spChg chg="add del">
          <ac:chgData name="Long, Elizabeth" userId="8f31b7bf-7908-480d-b686-ada8a569ea35" providerId="ADAL" clId="{19732594-22C9-44FC-AD50-97BFBDA130D6}" dt="2024-07-22T22:14:08.255" v="1986" actId="26606"/>
          <ac:spMkLst>
            <pc:docMk/>
            <pc:sldMk cId="3738168701" sldId="280"/>
            <ac:spMk id="2" creationId="{989BF622-0CB9-E404-88D0-18DB7E93CB78}"/>
          </ac:spMkLst>
        </pc:spChg>
        <pc:spChg chg="add del">
          <ac:chgData name="Long, Elizabeth" userId="8f31b7bf-7908-480d-b686-ada8a569ea35" providerId="ADAL" clId="{19732594-22C9-44FC-AD50-97BFBDA130D6}" dt="2024-07-22T22:14:08.255" v="1986" actId="26606"/>
          <ac:spMkLst>
            <pc:docMk/>
            <pc:sldMk cId="3738168701" sldId="280"/>
            <ac:spMk id="3" creationId="{F1A6B68D-8CED-5B71-3D7D-CDEB7DC9B622}"/>
          </ac:spMkLst>
        </pc:spChg>
        <pc:spChg chg="add del">
          <ac:chgData name="Long, Elizabeth" userId="8f31b7bf-7908-480d-b686-ada8a569ea35" providerId="ADAL" clId="{19732594-22C9-44FC-AD50-97BFBDA130D6}" dt="2024-07-22T22:13:44.351" v="1982" actId="478"/>
          <ac:spMkLst>
            <pc:docMk/>
            <pc:sldMk cId="3738168701" sldId="280"/>
            <ac:spMk id="5" creationId="{1709431A-9DF7-ED2B-0A04-55AD74ABE4E7}"/>
          </ac:spMkLst>
        </pc:spChg>
        <pc:spChg chg="add del mod">
          <ac:chgData name="Long, Elizabeth" userId="8f31b7bf-7908-480d-b686-ada8a569ea35" providerId="ADAL" clId="{19732594-22C9-44FC-AD50-97BFBDA130D6}" dt="2024-07-22T22:54:45.160" v="4259" actId="478"/>
          <ac:spMkLst>
            <pc:docMk/>
            <pc:sldMk cId="3738168701" sldId="280"/>
            <ac:spMk id="7" creationId="{F33C45A7-E306-51BC-DAD8-79895853F8DC}"/>
          </ac:spMkLst>
        </pc:spChg>
        <pc:spChg chg="add mod">
          <ac:chgData name="Long, Elizabeth" userId="8f31b7bf-7908-480d-b686-ada8a569ea35" providerId="ADAL" clId="{19732594-22C9-44FC-AD50-97BFBDA130D6}" dt="2024-07-22T22:18:15.710" v="2209" actId="5793"/>
          <ac:spMkLst>
            <pc:docMk/>
            <pc:sldMk cId="3738168701" sldId="280"/>
            <ac:spMk id="8" creationId="{989BF622-0CB9-E404-88D0-18DB7E93CB78}"/>
          </ac:spMkLst>
        </pc:spChg>
        <pc:spChg chg="add mod">
          <ac:chgData name="Long, Elizabeth" userId="8f31b7bf-7908-480d-b686-ada8a569ea35" providerId="ADAL" clId="{19732594-22C9-44FC-AD50-97BFBDA130D6}" dt="2024-07-22T23:02:59.200" v="4926" actId="255"/>
          <ac:spMkLst>
            <pc:docMk/>
            <pc:sldMk cId="3738168701" sldId="280"/>
            <ac:spMk id="9" creationId="{F1A6B68D-8CED-5B71-3D7D-CDEB7DC9B622}"/>
          </ac:spMkLst>
        </pc:spChg>
        <pc:spChg chg="add">
          <ac:chgData name="Long, Elizabeth" userId="8f31b7bf-7908-480d-b686-ada8a569ea35" providerId="ADAL" clId="{19732594-22C9-44FC-AD50-97BFBDA130D6}" dt="2024-07-22T22:14:08.255" v="1986" actId="26606"/>
          <ac:spMkLst>
            <pc:docMk/>
            <pc:sldMk cId="3738168701" sldId="280"/>
            <ac:spMk id="11" creationId="{60E9A6ED-B880-44EA-8D60-C9D3C82CCBD2}"/>
          </ac:spMkLst>
        </pc:spChg>
        <pc:picChg chg="add mod">
          <ac:chgData name="Long, Elizabeth" userId="8f31b7bf-7908-480d-b686-ada8a569ea35" providerId="ADAL" clId="{19732594-22C9-44FC-AD50-97BFBDA130D6}" dt="2024-07-22T22:14:08.255" v="1986" actId="26606"/>
          <ac:picMkLst>
            <pc:docMk/>
            <pc:sldMk cId="3738168701" sldId="280"/>
            <ac:picMk id="6" creationId="{5D683EC6-2686-447E-B408-9C56F7100C6F}"/>
          </ac:picMkLst>
        </pc:picChg>
      </pc:sldChg>
      <pc:sldChg chg="addSp modSp new mod">
        <pc:chgData name="Long, Elizabeth" userId="8f31b7bf-7908-480d-b686-ada8a569ea35" providerId="ADAL" clId="{19732594-22C9-44FC-AD50-97BFBDA130D6}" dt="2024-07-22T23:02:44.930" v="4921" actId="255"/>
        <pc:sldMkLst>
          <pc:docMk/>
          <pc:sldMk cId="2548442060" sldId="281"/>
        </pc:sldMkLst>
        <pc:spChg chg="mod">
          <ac:chgData name="Long, Elizabeth" userId="8f31b7bf-7908-480d-b686-ada8a569ea35" providerId="ADAL" clId="{19732594-22C9-44FC-AD50-97BFBDA130D6}" dt="2024-07-22T22:14:29.285" v="2001" actId="20577"/>
          <ac:spMkLst>
            <pc:docMk/>
            <pc:sldMk cId="2548442060" sldId="281"/>
            <ac:spMk id="2" creationId="{16C9095B-4C8F-09B4-A91C-383E6BDDF96E}"/>
          </ac:spMkLst>
        </pc:spChg>
        <pc:spChg chg="mod">
          <ac:chgData name="Long, Elizabeth" userId="8f31b7bf-7908-480d-b686-ada8a569ea35" providerId="ADAL" clId="{19732594-22C9-44FC-AD50-97BFBDA130D6}" dt="2024-07-22T23:02:44.930" v="4921" actId="255"/>
          <ac:spMkLst>
            <pc:docMk/>
            <pc:sldMk cId="2548442060" sldId="281"/>
            <ac:spMk id="3" creationId="{876FACA6-9C65-767D-581B-C4B4C91F15B1}"/>
          </ac:spMkLst>
        </pc:spChg>
        <pc:spChg chg="add mod ord">
          <ac:chgData name="Long, Elizabeth" userId="8f31b7bf-7908-480d-b686-ada8a569ea35" providerId="ADAL" clId="{19732594-22C9-44FC-AD50-97BFBDA130D6}" dt="2024-07-22T22:54:35.761" v="4257" actId="167"/>
          <ac:spMkLst>
            <pc:docMk/>
            <pc:sldMk cId="2548442060" sldId="281"/>
            <ac:spMk id="4" creationId="{17A95ABF-45BF-8A9A-C046-2150E6A6EEE0}"/>
          </ac:spMkLst>
        </pc:spChg>
      </pc:sldChg>
      <pc:sldChg chg="addSp delSp modSp new mod">
        <pc:chgData name="Long, Elizabeth" userId="8f31b7bf-7908-480d-b686-ada8a569ea35" providerId="ADAL" clId="{19732594-22C9-44FC-AD50-97BFBDA130D6}" dt="2024-07-22T22:54:31.631" v="4255" actId="167"/>
        <pc:sldMkLst>
          <pc:docMk/>
          <pc:sldMk cId="3823181805" sldId="282"/>
        </pc:sldMkLst>
        <pc:spChg chg="mod">
          <ac:chgData name="Long, Elizabeth" userId="8f31b7bf-7908-480d-b686-ada8a569ea35" providerId="ADAL" clId="{19732594-22C9-44FC-AD50-97BFBDA130D6}" dt="2024-07-22T22:29:18.441" v="2552" actId="20577"/>
          <ac:spMkLst>
            <pc:docMk/>
            <pc:sldMk cId="3823181805" sldId="282"/>
            <ac:spMk id="2" creationId="{B0CB8826-7757-EE3E-4F8B-7A33677B1DB1}"/>
          </ac:spMkLst>
        </pc:spChg>
        <pc:spChg chg="mod">
          <ac:chgData name="Long, Elizabeth" userId="8f31b7bf-7908-480d-b686-ada8a569ea35" providerId="ADAL" clId="{19732594-22C9-44FC-AD50-97BFBDA130D6}" dt="2024-07-22T22:45:48.564" v="3928" actId="5793"/>
          <ac:spMkLst>
            <pc:docMk/>
            <pc:sldMk cId="3823181805" sldId="282"/>
            <ac:spMk id="3" creationId="{BC1E0A5A-5A23-72B8-48F4-4183E5E8BC53}"/>
          </ac:spMkLst>
        </pc:spChg>
        <pc:spChg chg="add del mod">
          <ac:chgData name="Long, Elizabeth" userId="8f31b7bf-7908-480d-b686-ada8a569ea35" providerId="ADAL" clId="{19732594-22C9-44FC-AD50-97BFBDA130D6}" dt="2024-07-22T22:30:48.289" v="2646"/>
          <ac:spMkLst>
            <pc:docMk/>
            <pc:sldMk cId="3823181805" sldId="282"/>
            <ac:spMk id="5" creationId="{22E9BF40-DE1A-F82B-C4EC-001F05D9C51B}"/>
          </ac:spMkLst>
        </pc:spChg>
        <pc:spChg chg="add del mod">
          <ac:chgData name="Long, Elizabeth" userId="8f31b7bf-7908-480d-b686-ada8a569ea35" providerId="ADAL" clId="{19732594-22C9-44FC-AD50-97BFBDA130D6}" dt="2024-07-22T22:30:48.289" v="2646"/>
          <ac:spMkLst>
            <pc:docMk/>
            <pc:sldMk cId="3823181805" sldId="282"/>
            <ac:spMk id="6" creationId="{1568E72E-8982-55A0-D1AF-D5923CA7B58E}"/>
          </ac:spMkLst>
        </pc:spChg>
        <pc:spChg chg="add mod ord">
          <ac:chgData name="Long, Elizabeth" userId="8f31b7bf-7908-480d-b686-ada8a569ea35" providerId="ADAL" clId="{19732594-22C9-44FC-AD50-97BFBDA130D6}" dt="2024-07-22T22:54:31.631" v="4255" actId="167"/>
          <ac:spMkLst>
            <pc:docMk/>
            <pc:sldMk cId="3823181805" sldId="282"/>
            <ac:spMk id="7" creationId="{A1A1FD64-E9DA-3CE2-6C4B-F2103C9E6053}"/>
          </ac:spMkLst>
        </pc:spChg>
        <pc:graphicFrameChg chg="add del mod">
          <ac:chgData name="Long, Elizabeth" userId="8f31b7bf-7908-480d-b686-ada8a569ea35" providerId="ADAL" clId="{19732594-22C9-44FC-AD50-97BFBDA130D6}" dt="2024-07-22T22:30:48.289" v="2646"/>
          <ac:graphicFrameMkLst>
            <pc:docMk/>
            <pc:sldMk cId="3823181805" sldId="282"/>
            <ac:graphicFrameMk id="4" creationId="{94922396-A2F5-C003-A497-4B6BF887A835}"/>
          </ac:graphicFrameMkLst>
        </pc:graphicFrameChg>
      </pc:sldChg>
      <pc:sldChg chg="modSp new del mod">
        <pc:chgData name="Long, Elizabeth" userId="8f31b7bf-7908-480d-b686-ada8a569ea35" providerId="ADAL" clId="{19732594-22C9-44FC-AD50-97BFBDA130D6}" dt="2024-07-22T22:24:05.715" v="2467" actId="47"/>
        <pc:sldMkLst>
          <pc:docMk/>
          <pc:sldMk cId="3266707099" sldId="283"/>
        </pc:sldMkLst>
        <pc:spChg chg="mod">
          <ac:chgData name="Long, Elizabeth" userId="8f31b7bf-7908-480d-b686-ada8a569ea35" providerId="ADAL" clId="{19732594-22C9-44FC-AD50-97BFBDA130D6}" dt="2024-07-22T22:23:40.320" v="2466" actId="20577"/>
          <ac:spMkLst>
            <pc:docMk/>
            <pc:sldMk cId="3266707099" sldId="283"/>
            <ac:spMk id="2" creationId="{B987ED2D-F44B-5329-4646-524265993F5A}"/>
          </ac:spMkLst>
        </pc:spChg>
      </pc:sldChg>
      <pc:sldChg chg="addSp modSp add mod modAnim">
        <pc:chgData name="Long, Elizabeth" userId="8f31b7bf-7908-480d-b686-ada8a569ea35" providerId="ADAL" clId="{19732594-22C9-44FC-AD50-97BFBDA130D6}" dt="2024-07-22T23:28:17.310" v="5412"/>
        <pc:sldMkLst>
          <pc:docMk/>
          <pc:sldMk cId="912620952" sldId="284"/>
        </pc:sldMkLst>
        <pc:spChg chg="mod">
          <ac:chgData name="Long, Elizabeth" userId="8f31b7bf-7908-480d-b686-ada8a569ea35" providerId="ADAL" clId="{19732594-22C9-44FC-AD50-97BFBDA130D6}" dt="2024-07-22T22:24:10.853" v="2477" actId="20577"/>
          <ac:spMkLst>
            <pc:docMk/>
            <pc:sldMk cId="912620952" sldId="284"/>
            <ac:spMk id="2" creationId="{B987ED2D-F44B-5329-4646-524265993F5A}"/>
          </ac:spMkLst>
        </pc:spChg>
        <pc:spChg chg="mod">
          <ac:chgData name="Long, Elizabeth" userId="8f31b7bf-7908-480d-b686-ada8a569ea35" providerId="ADAL" clId="{19732594-22C9-44FC-AD50-97BFBDA130D6}" dt="2024-07-22T22:44:46.274" v="3923" actId="14100"/>
          <ac:spMkLst>
            <pc:docMk/>
            <pc:sldMk cId="912620952" sldId="284"/>
            <ac:spMk id="3" creationId="{57F1A5C6-CD47-4971-3B00-A9765FF04B72}"/>
          </ac:spMkLst>
        </pc:spChg>
        <pc:spChg chg="add mod ord">
          <ac:chgData name="Long, Elizabeth" userId="8f31b7bf-7908-480d-b686-ada8a569ea35" providerId="ADAL" clId="{19732594-22C9-44FC-AD50-97BFBDA130D6}" dt="2024-07-22T22:55:07.144" v="4267" actId="167"/>
          <ac:spMkLst>
            <pc:docMk/>
            <pc:sldMk cId="912620952" sldId="284"/>
            <ac:spMk id="4" creationId="{FE264C0C-B232-BF9D-85EF-58BBBDD0DFF5}"/>
          </ac:spMkLst>
        </pc:spChg>
      </pc:sldChg>
      <pc:sldChg chg="addSp modSp new mod modClrScheme chgLayout">
        <pc:chgData name="Long, Elizabeth" userId="8f31b7bf-7908-480d-b686-ada8a569ea35" providerId="ADAL" clId="{19732594-22C9-44FC-AD50-97BFBDA130D6}" dt="2024-07-22T23:00:49.173" v="4711" actId="113"/>
        <pc:sldMkLst>
          <pc:docMk/>
          <pc:sldMk cId="2187507049" sldId="285"/>
        </pc:sldMkLst>
        <pc:spChg chg="add mod">
          <ac:chgData name="Long, Elizabeth" userId="8f31b7bf-7908-480d-b686-ada8a569ea35" providerId="ADAL" clId="{19732594-22C9-44FC-AD50-97BFBDA130D6}" dt="2024-07-22T22:39:56.772" v="3542" actId="20577"/>
          <ac:spMkLst>
            <pc:docMk/>
            <pc:sldMk cId="2187507049" sldId="285"/>
            <ac:spMk id="2" creationId="{9AAE89F1-9F4B-AEC3-AD9C-E7C7B95F972A}"/>
          </ac:spMkLst>
        </pc:spChg>
        <pc:spChg chg="add mod">
          <ac:chgData name="Long, Elizabeth" userId="8f31b7bf-7908-480d-b686-ada8a569ea35" providerId="ADAL" clId="{19732594-22C9-44FC-AD50-97BFBDA130D6}" dt="2024-07-22T23:00:49.173" v="4711" actId="113"/>
          <ac:spMkLst>
            <pc:docMk/>
            <pc:sldMk cId="2187507049" sldId="285"/>
            <ac:spMk id="3" creationId="{6E0D2B40-7B17-48F2-0B25-A09030B441E6}"/>
          </ac:spMkLst>
        </pc:spChg>
        <pc:spChg chg="add mod ord">
          <ac:chgData name="Long, Elizabeth" userId="8f31b7bf-7908-480d-b686-ada8a569ea35" providerId="ADAL" clId="{19732594-22C9-44FC-AD50-97BFBDA130D6}" dt="2024-07-22T22:54:51.111" v="4261" actId="167"/>
          <ac:spMkLst>
            <pc:docMk/>
            <pc:sldMk cId="2187507049" sldId="285"/>
            <ac:spMk id="4" creationId="{4363BB3C-0DB3-1260-2F6F-D81393D20474}"/>
          </ac:spMkLst>
        </pc:spChg>
      </pc:sldChg>
      <pc:sldChg chg="addSp delSp modSp add mod ord">
        <pc:chgData name="Long, Elizabeth" userId="8f31b7bf-7908-480d-b686-ada8a569ea35" providerId="ADAL" clId="{19732594-22C9-44FC-AD50-97BFBDA130D6}" dt="2024-07-22T23:05:13.208" v="4972" actId="113"/>
        <pc:sldMkLst>
          <pc:docMk/>
          <pc:sldMk cId="1768752165" sldId="286"/>
        </pc:sldMkLst>
        <pc:spChg chg="mod">
          <ac:chgData name="Long, Elizabeth" userId="8f31b7bf-7908-480d-b686-ada8a569ea35" providerId="ADAL" clId="{19732594-22C9-44FC-AD50-97BFBDA130D6}" dt="2024-07-22T22:40:28.917" v="3576" actId="20577"/>
          <ac:spMkLst>
            <pc:docMk/>
            <pc:sldMk cId="1768752165" sldId="286"/>
            <ac:spMk id="2" creationId="{9AAE89F1-9F4B-AEC3-AD9C-E7C7B95F972A}"/>
          </ac:spMkLst>
        </pc:spChg>
        <pc:spChg chg="add del mod">
          <ac:chgData name="Long, Elizabeth" userId="8f31b7bf-7908-480d-b686-ada8a569ea35" providerId="ADAL" clId="{19732594-22C9-44FC-AD50-97BFBDA130D6}" dt="2024-07-22T23:05:13.208" v="4972" actId="113"/>
          <ac:spMkLst>
            <pc:docMk/>
            <pc:sldMk cId="1768752165" sldId="286"/>
            <ac:spMk id="3" creationId="{6E0D2B40-7B17-48F2-0B25-A09030B441E6}"/>
          </ac:spMkLst>
        </pc:spChg>
        <pc:spChg chg="add del mod">
          <ac:chgData name="Long, Elizabeth" userId="8f31b7bf-7908-480d-b686-ada8a569ea35" providerId="ADAL" clId="{19732594-22C9-44FC-AD50-97BFBDA130D6}" dt="2024-07-22T22:40:33.111" v="3578"/>
          <ac:spMkLst>
            <pc:docMk/>
            <pc:sldMk cId="1768752165" sldId="286"/>
            <ac:spMk id="5" creationId="{2F69032D-812D-442F-CA65-72F66C2F21E4}"/>
          </ac:spMkLst>
        </pc:spChg>
        <pc:spChg chg="add del mod">
          <ac:chgData name="Long, Elizabeth" userId="8f31b7bf-7908-480d-b686-ada8a569ea35" providerId="ADAL" clId="{19732594-22C9-44FC-AD50-97BFBDA130D6}" dt="2024-07-22T22:40:33.111" v="3578"/>
          <ac:spMkLst>
            <pc:docMk/>
            <pc:sldMk cId="1768752165" sldId="286"/>
            <ac:spMk id="6" creationId="{6FC05808-2425-A5DB-8065-C1128BF2254F}"/>
          </ac:spMkLst>
        </pc:spChg>
        <pc:spChg chg="add mod ord">
          <ac:chgData name="Long, Elizabeth" userId="8f31b7bf-7908-480d-b686-ada8a569ea35" providerId="ADAL" clId="{19732594-22C9-44FC-AD50-97BFBDA130D6}" dt="2024-07-22T22:54:56.431" v="4263" actId="167"/>
          <ac:spMkLst>
            <pc:docMk/>
            <pc:sldMk cId="1768752165" sldId="286"/>
            <ac:spMk id="7" creationId="{1B9642B3-35A9-EDC0-69D0-C9E2634CF2BF}"/>
          </ac:spMkLst>
        </pc:spChg>
        <pc:graphicFrameChg chg="add del mod">
          <ac:chgData name="Long, Elizabeth" userId="8f31b7bf-7908-480d-b686-ada8a569ea35" providerId="ADAL" clId="{19732594-22C9-44FC-AD50-97BFBDA130D6}" dt="2024-07-22T22:40:33.111" v="3578"/>
          <ac:graphicFrameMkLst>
            <pc:docMk/>
            <pc:sldMk cId="1768752165" sldId="286"/>
            <ac:graphicFrameMk id="4" creationId="{52D88264-0C6E-08CB-2434-7E57C10E9613}"/>
          </ac:graphicFrameMkLst>
        </pc:graphicFrameChg>
      </pc:sldChg>
      <pc:sldChg chg="addSp modSp add mod ord">
        <pc:chgData name="Long, Elizabeth" userId="8f31b7bf-7908-480d-b686-ada8a569ea35" providerId="ADAL" clId="{19732594-22C9-44FC-AD50-97BFBDA130D6}" dt="2024-07-22T23:25:23.843" v="5405" actId="113"/>
        <pc:sldMkLst>
          <pc:docMk/>
          <pc:sldMk cId="1083031479" sldId="287"/>
        </pc:sldMkLst>
        <pc:spChg chg="mod">
          <ac:chgData name="Long, Elizabeth" userId="8f31b7bf-7908-480d-b686-ada8a569ea35" providerId="ADAL" clId="{19732594-22C9-44FC-AD50-97BFBDA130D6}" dt="2024-07-22T22:40:50.963" v="3597" actId="20577"/>
          <ac:spMkLst>
            <pc:docMk/>
            <pc:sldMk cId="1083031479" sldId="287"/>
            <ac:spMk id="2" creationId="{9AAE89F1-9F4B-AEC3-AD9C-E7C7B95F972A}"/>
          </ac:spMkLst>
        </pc:spChg>
        <pc:spChg chg="mod">
          <ac:chgData name="Long, Elizabeth" userId="8f31b7bf-7908-480d-b686-ada8a569ea35" providerId="ADAL" clId="{19732594-22C9-44FC-AD50-97BFBDA130D6}" dt="2024-07-22T23:25:23.843" v="5405" actId="113"/>
          <ac:spMkLst>
            <pc:docMk/>
            <pc:sldMk cId="1083031479" sldId="287"/>
            <ac:spMk id="3" creationId="{6E0D2B40-7B17-48F2-0B25-A09030B441E6}"/>
          </ac:spMkLst>
        </pc:spChg>
        <pc:spChg chg="add mod ord">
          <ac:chgData name="Long, Elizabeth" userId="8f31b7bf-7908-480d-b686-ada8a569ea35" providerId="ADAL" clId="{19732594-22C9-44FC-AD50-97BFBDA130D6}" dt="2024-07-22T22:55:01.462" v="4265" actId="167"/>
          <ac:spMkLst>
            <pc:docMk/>
            <pc:sldMk cId="1083031479" sldId="287"/>
            <ac:spMk id="4" creationId="{40AB1443-64DF-E4D9-7A64-58996F25E0E1}"/>
          </ac:spMkLst>
        </pc:spChg>
      </pc:sldChg>
      <pc:sldChg chg="addSp modSp add mod modAnim">
        <pc:chgData name="Long, Elizabeth" userId="8f31b7bf-7908-480d-b686-ada8a569ea35" providerId="ADAL" clId="{19732594-22C9-44FC-AD50-97BFBDA130D6}" dt="2024-07-22T23:29:06.576" v="5421"/>
        <pc:sldMkLst>
          <pc:docMk/>
          <pc:sldMk cId="1324485711" sldId="288"/>
        </pc:sldMkLst>
        <pc:spChg chg="mod">
          <ac:chgData name="Long, Elizabeth" userId="8f31b7bf-7908-480d-b686-ada8a569ea35" providerId="ADAL" clId="{19732594-22C9-44FC-AD50-97BFBDA130D6}" dt="2024-07-22T23:28:50.631" v="5417" actId="1076"/>
          <ac:spMkLst>
            <pc:docMk/>
            <pc:sldMk cId="1324485711" sldId="288"/>
            <ac:spMk id="3" creationId="{57F1A5C6-CD47-4971-3B00-A9765FF04B72}"/>
          </ac:spMkLst>
        </pc:spChg>
        <pc:spChg chg="add mod ord">
          <ac:chgData name="Long, Elizabeth" userId="8f31b7bf-7908-480d-b686-ada8a569ea35" providerId="ADAL" clId="{19732594-22C9-44FC-AD50-97BFBDA130D6}" dt="2024-07-22T22:55:11.235" v="4269" actId="167"/>
          <ac:spMkLst>
            <pc:docMk/>
            <pc:sldMk cId="1324485711" sldId="288"/>
            <ac:spMk id="4" creationId="{205402D2-C03C-6B03-132E-5902769E771A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nasfsu01\redirfold$\RedirectedFolders$\el49354\Desktop\Copy%20of%20LSU_ACLA_CA_Conditions_7152024v1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\\nasfsu01\redirfold$\RedirectedFolders$\el49354\Desktop\Copy%20of%20LSU_ACLA_CA_Conditions_7152024v1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\\nasfsu01\redirfold$\RedirectedFolders$\el49354\Desktop\Copy%20of%20LSU_ACLA_CA_Conditions_7152024v1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nasfsu01\redirfold$\RedirectedFolders$\el49354\Desktop\Copy%20of%20LSU_ACLA_CA_Conditions_7152024v1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nasfsu01\redirfold$\RedirectedFolders$\el49354\Desktop\Copy%20of%20LSU_ACLA_CA_Conditions_7152024v1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nasfsu01\redirfold$\RedirectedFolders$\el49354\Desktop\Copy%20of%20LSU_ACLA_CA_Conditions_7152024v1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nasfsu01\redirfold$\RedirectedFolders$\el49354\Desktop\Copy%20of%20LSU_ACLA_CA_Conditions_7152024v1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\\nasfsu01\redirfold$\RedirectedFolders$\el49354\Desktop\Copy%20of%20LSU_ACLA_CA_Conditions_7152024v1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\\nasfsu01\redirfold$\RedirectedFolders$\el49354\Desktop\Copy%20of%20LSU_ACLA_CA_Conditions_7152024v1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\\nasfsu01\redirfold$\RedirectedFolders$\el49354\Desktop\Copy%20of%20LSU_ACLA_CA_Conditions_7152024v1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\\nasfsu01\redirfold$\RedirectedFolders$\el49354\Desktop\Copy%20of%20LSU_ACLA_CA_Conditions_7152024v1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800"/>
              <a:t>Blood</a:t>
            </a:r>
            <a:r>
              <a:rPr lang="en-US" sz="2800" baseline="0"/>
              <a:t> Pressure Control in Diabetics </a:t>
            </a:r>
          </a:p>
          <a:p>
            <a:pPr>
              <a:defRPr/>
            </a:pPr>
            <a:r>
              <a:rPr lang="en-US" sz="2800" baseline="0"/>
              <a:t>with Hypertension </a:t>
            </a:r>
            <a:endParaRPr lang="en-US" sz="280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spPr>
            <a:solidFill>
              <a:srgbClr val="7030A0"/>
            </a:solidFill>
          </c:spPr>
          <c:dPt>
            <c:idx val="0"/>
            <c:bubble3D val="0"/>
            <c:spPr>
              <a:solidFill>
                <a:srgbClr val="7030A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FF0-4EB1-938E-02FA820CB770}"/>
              </c:ext>
            </c:extLst>
          </c:dPt>
          <c:dPt>
            <c:idx val="1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FF0-4EB1-938E-02FA820CB770}"/>
              </c:ext>
            </c:extLst>
          </c:dPt>
          <c:dLbls>
            <c:dLbl>
              <c:idx val="0"/>
              <c:layout>
                <c:manualLayout>
                  <c:x val="-0.16753439004156445"/>
                  <c:y val="4.9059147862351916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63DE2667-4B20-4D45-ADD2-238628119771}" type="CATEGORYNAME">
                      <a:rPr lang="en-US" sz="2000"/>
                      <a:pPr>
                        <a:defRPr>
                          <a:solidFill>
                            <a:schemeClr val="bg1"/>
                          </a:solidFill>
                        </a:defRPr>
                      </a:pPr>
                      <a:t>[CATEGORY NAME]</a:t>
                    </a:fld>
                    <a:r>
                      <a:rPr lang="en-US" sz="2000" baseline="0"/>
                      <a:t>, </a:t>
                    </a:r>
                    <a:fld id="{7227B796-788D-4C3D-A9AE-2F4360C45C6D}" type="PERCENTAGE">
                      <a:rPr lang="en-US" sz="2000" baseline="0"/>
                      <a:pPr>
                        <a:defRPr>
                          <a:solidFill>
                            <a:schemeClr val="bg1"/>
                          </a:solidFill>
                        </a:defRPr>
                      </a:pPr>
                      <a:t>[PERCENTAGE]</a:t>
                    </a:fld>
                    <a:endParaRPr lang="en-US" sz="2000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3FF0-4EB1-938E-02FA820CB770}"/>
                </c:ext>
              </c:extLst>
            </c:dLbl>
            <c:dLbl>
              <c:idx val="1"/>
              <c:layout>
                <c:manualLayout>
                  <c:x val="0.18569840879265093"/>
                  <c:y val="-4.7643532743334736E-2"/>
                </c:manualLayout>
              </c:layout>
              <c:tx>
                <c:rich>
                  <a:bodyPr/>
                  <a:lstStyle/>
                  <a:p>
                    <a:fld id="{2821E187-E730-4122-9FD4-01D331279848}" type="CATEGORYNAME">
                      <a:rPr lang="en-US" sz="1800"/>
                      <a:pPr/>
                      <a:t>[CATEGORY NAME]</a:t>
                    </a:fld>
                    <a:r>
                      <a:rPr lang="en-US" sz="1800" baseline="0"/>
                      <a:t>, </a:t>
                    </a:r>
                    <a:fld id="{54DB7744-BC62-4C0D-AF19-67BE26E2CEEA}" type="PERCENTAGE">
                      <a:rPr lang="en-US" sz="1800" baseline="0"/>
                      <a:pPr/>
                      <a:t>[PERCENTAGE]</a:t>
                    </a:fld>
                    <a:endParaRPr lang="en-US" sz="1800" baseline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3FF0-4EB1-938E-02FA820CB77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Sheet3!$E$3:$F$3</c:f>
              <c:strCache>
                <c:ptCount val="2"/>
                <c:pt idx="0">
                  <c:v>Controlled </c:v>
                </c:pt>
                <c:pt idx="1">
                  <c:v>Not Controlled</c:v>
                </c:pt>
              </c:strCache>
            </c:strRef>
          </c:cat>
          <c:val>
            <c:numRef>
              <c:f>Sheet3!$E$4:$F$4</c:f>
              <c:numCache>
                <c:formatCode>General</c:formatCode>
                <c:ptCount val="2"/>
                <c:pt idx="0">
                  <c:v>4038</c:v>
                </c:pt>
                <c:pt idx="1">
                  <c:v>5375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FF0-4EB1-938E-02FA820CB770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</a:rPr>
              <a:t>Blood Pressure Control in Diabetics with Hypertension</a:t>
            </a:r>
          </a:p>
          <a:p>
            <a:pPr>
              <a:defRPr/>
            </a:pPr>
            <a:r>
              <a:rPr lang="en-US" sz="2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</a:rPr>
              <a:t>in Rural Parishes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Sheet10!$B$37</c:f>
              <c:strCache>
                <c:ptCount val="1"/>
                <c:pt idx="0">
                  <c:v>% Controlled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Sheet10!$A$38:$A$68</c:f>
              <c:strCache>
                <c:ptCount val="31"/>
                <c:pt idx="0">
                  <c:v>Catahoula</c:v>
                </c:pt>
                <c:pt idx="1">
                  <c:v>La Salle</c:v>
                </c:pt>
                <c:pt idx="2">
                  <c:v>Caldwell</c:v>
                </c:pt>
                <c:pt idx="3">
                  <c:v>Natchitoches</c:v>
                </c:pt>
                <c:pt idx="4">
                  <c:v>Allen</c:v>
                </c:pt>
                <c:pt idx="5">
                  <c:v>Concordia</c:v>
                </c:pt>
                <c:pt idx="6">
                  <c:v>Franklin</c:v>
                </c:pt>
                <c:pt idx="7">
                  <c:v>Beauregard</c:v>
                </c:pt>
                <c:pt idx="8">
                  <c:v>Richland</c:v>
                </c:pt>
                <c:pt idx="9">
                  <c:v>Washington</c:v>
                </c:pt>
                <c:pt idx="10">
                  <c:v>Assumption</c:v>
                </c:pt>
                <c:pt idx="11">
                  <c:v>Saint James</c:v>
                </c:pt>
                <c:pt idx="12">
                  <c:v>Claiborne</c:v>
                </c:pt>
                <c:pt idx="13">
                  <c:v>Lincoln</c:v>
                </c:pt>
                <c:pt idx="14">
                  <c:v>Evangeline</c:v>
                </c:pt>
                <c:pt idx="15">
                  <c:v>Vermilion</c:v>
                </c:pt>
                <c:pt idx="16">
                  <c:v>Vernon</c:v>
                </c:pt>
                <c:pt idx="17">
                  <c:v>Webster</c:v>
                </c:pt>
                <c:pt idx="18">
                  <c:v>Sabine</c:v>
                </c:pt>
                <c:pt idx="19">
                  <c:v>Saint Mary</c:v>
                </c:pt>
                <c:pt idx="20">
                  <c:v>Bienville</c:v>
                </c:pt>
                <c:pt idx="21">
                  <c:v>Morehouse</c:v>
                </c:pt>
                <c:pt idx="22">
                  <c:v>Tangipahoa</c:v>
                </c:pt>
                <c:pt idx="23">
                  <c:v>Iberia</c:v>
                </c:pt>
                <c:pt idx="24">
                  <c:v>Saint Landry</c:v>
                </c:pt>
                <c:pt idx="25">
                  <c:v>Jefferson Davis</c:v>
                </c:pt>
                <c:pt idx="26">
                  <c:v>Acadia</c:v>
                </c:pt>
                <c:pt idx="27">
                  <c:v>East Carroll</c:v>
                </c:pt>
                <c:pt idx="28">
                  <c:v>Avoyelles</c:v>
                </c:pt>
                <c:pt idx="29">
                  <c:v>Winn</c:v>
                </c:pt>
                <c:pt idx="30">
                  <c:v>Jackson</c:v>
                </c:pt>
              </c:strCache>
            </c:strRef>
          </c:cat>
          <c:val>
            <c:numRef>
              <c:f>Sheet10!$B$38:$B$68</c:f>
              <c:numCache>
                <c:formatCode>0%</c:formatCode>
                <c:ptCount val="31"/>
                <c:pt idx="0">
                  <c:v>0.1</c:v>
                </c:pt>
                <c:pt idx="1">
                  <c:v>0.11</c:v>
                </c:pt>
                <c:pt idx="2">
                  <c:v>0.13</c:v>
                </c:pt>
                <c:pt idx="3">
                  <c:v>0.14000000000000001</c:v>
                </c:pt>
                <c:pt idx="4">
                  <c:v>0.18</c:v>
                </c:pt>
                <c:pt idx="5">
                  <c:v>0.18</c:v>
                </c:pt>
                <c:pt idx="6">
                  <c:v>0.23</c:v>
                </c:pt>
                <c:pt idx="7">
                  <c:v>0.28000000000000003</c:v>
                </c:pt>
                <c:pt idx="8">
                  <c:v>0.28000000000000003</c:v>
                </c:pt>
                <c:pt idx="9">
                  <c:v>0.28000000000000003</c:v>
                </c:pt>
                <c:pt idx="10">
                  <c:v>0.3</c:v>
                </c:pt>
                <c:pt idx="11">
                  <c:v>0.32</c:v>
                </c:pt>
                <c:pt idx="12">
                  <c:v>0.34</c:v>
                </c:pt>
                <c:pt idx="13">
                  <c:v>0.36</c:v>
                </c:pt>
                <c:pt idx="14">
                  <c:v>0.37</c:v>
                </c:pt>
                <c:pt idx="15">
                  <c:v>0.38</c:v>
                </c:pt>
                <c:pt idx="16">
                  <c:v>0.38</c:v>
                </c:pt>
                <c:pt idx="17">
                  <c:v>0.4</c:v>
                </c:pt>
                <c:pt idx="18">
                  <c:v>0.43</c:v>
                </c:pt>
                <c:pt idx="19">
                  <c:v>0.43</c:v>
                </c:pt>
                <c:pt idx="20">
                  <c:v>0.44</c:v>
                </c:pt>
                <c:pt idx="21">
                  <c:v>0.44</c:v>
                </c:pt>
                <c:pt idx="22">
                  <c:v>0.45</c:v>
                </c:pt>
                <c:pt idx="23">
                  <c:v>0.46</c:v>
                </c:pt>
                <c:pt idx="24">
                  <c:v>0.47</c:v>
                </c:pt>
                <c:pt idx="25">
                  <c:v>0.49</c:v>
                </c:pt>
                <c:pt idx="26">
                  <c:v>0.5</c:v>
                </c:pt>
                <c:pt idx="27">
                  <c:v>0.52</c:v>
                </c:pt>
                <c:pt idx="28">
                  <c:v>0.52</c:v>
                </c:pt>
                <c:pt idx="29">
                  <c:v>0.62</c:v>
                </c:pt>
                <c:pt idx="30">
                  <c:v>0.62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B07-4FF8-9F9C-BEED87AFD37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834797656"/>
        <c:axId val="834798016"/>
      </c:barChart>
      <c:catAx>
        <c:axId val="8347976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34798016"/>
        <c:crosses val="autoZero"/>
        <c:auto val="1"/>
        <c:lblAlgn val="ctr"/>
        <c:lblOffset val="100"/>
        <c:noMultiLvlLbl val="0"/>
      </c:catAx>
      <c:valAx>
        <c:axId val="8347980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347976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</a:rPr>
              <a:t>Blood Pressure Control in Diabetics with Hypertension in Urban Parishes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Sheet11!$B$38</c:f>
              <c:strCache>
                <c:ptCount val="1"/>
                <c:pt idx="0">
                  <c:v>% Controlled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  <a:effectLst/>
          </c:spPr>
          <c:invertIfNegative val="0"/>
          <c:dLbls>
            <c:dLbl>
              <c:idx val="7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5062500000000003E-2"/>
                      <c:h val="4.172222222222221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EDF0-4185-B90D-FEBFBD1202D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Sheet11!$A$39:$A$64</c:f>
              <c:strCache>
                <c:ptCount val="26"/>
                <c:pt idx="0">
                  <c:v>Ascension</c:v>
                </c:pt>
                <c:pt idx="1">
                  <c:v>Calcasieu</c:v>
                </c:pt>
                <c:pt idx="2">
                  <c:v>Rapides</c:v>
                </c:pt>
                <c:pt idx="3">
                  <c:v>Pointe Coupee</c:v>
                </c:pt>
                <c:pt idx="4">
                  <c:v>East Baton Rouge</c:v>
                </c:pt>
                <c:pt idx="5">
                  <c:v>Livingston</c:v>
                </c:pt>
                <c:pt idx="6">
                  <c:v>Union</c:v>
                </c:pt>
                <c:pt idx="7">
                  <c:v>Iberville</c:v>
                </c:pt>
                <c:pt idx="8">
                  <c:v>East Feliciana</c:v>
                </c:pt>
                <c:pt idx="9">
                  <c:v>West Baton Rouge</c:v>
                </c:pt>
                <c:pt idx="10">
                  <c:v>Grant</c:v>
                </c:pt>
                <c:pt idx="11">
                  <c:v>Ouachita</c:v>
                </c:pt>
                <c:pt idx="12">
                  <c:v>Orleans</c:v>
                </c:pt>
                <c:pt idx="13">
                  <c:v>St John the Baptist</c:v>
                </c:pt>
                <c:pt idx="14">
                  <c:v>Lafayette</c:v>
                </c:pt>
                <c:pt idx="15">
                  <c:v>Jefferson</c:v>
                </c:pt>
                <c:pt idx="16">
                  <c:v>Caddo</c:v>
                </c:pt>
                <c:pt idx="17">
                  <c:v>Bossier</c:v>
                </c:pt>
                <c:pt idx="18">
                  <c:v>Saint Charles</c:v>
                </c:pt>
                <c:pt idx="19">
                  <c:v>DeSsoto</c:v>
                </c:pt>
                <c:pt idx="20">
                  <c:v>Saint Tammany</c:v>
                </c:pt>
                <c:pt idx="21">
                  <c:v>Terrebonne</c:v>
                </c:pt>
                <c:pt idx="22">
                  <c:v>Lafourche</c:v>
                </c:pt>
                <c:pt idx="23">
                  <c:v>Saint Bernard</c:v>
                </c:pt>
                <c:pt idx="24">
                  <c:v>Saint Martin</c:v>
                </c:pt>
                <c:pt idx="25">
                  <c:v>Plaquemines</c:v>
                </c:pt>
              </c:strCache>
            </c:strRef>
          </c:cat>
          <c:val>
            <c:numRef>
              <c:f>Sheet11!$B$39:$B$64</c:f>
              <c:numCache>
                <c:formatCode>0%</c:formatCode>
                <c:ptCount val="26"/>
                <c:pt idx="0">
                  <c:v>0.17</c:v>
                </c:pt>
                <c:pt idx="1">
                  <c:v>0.24</c:v>
                </c:pt>
                <c:pt idx="2">
                  <c:v>0.25</c:v>
                </c:pt>
                <c:pt idx="3">
                  <c:v>0.28000000000000003</c:v>
                </c:pt>
                <c:pt idx="4">
                  <c:v>0.28000000000000003</c:v>
                </c:pt>
                <c:pt idx="5">
                  <c:v>0.32</c:v>
                </c:pt>
                <c:pt idx="6">
                  <c:v>0.35</c:v>
                </c:pt>
                <c:pt idx="7">
                  <c:v>0.39</c:v>
                </c:pt>
                <c:pt idx="8">
                  <c:v>0.4</c:v>
                </c:pt>
                <c:pt idx="9">
                  <c:v>0.43</c:v>
                </c:pt>
                <c:pt idx="10">
                  <c:v>0.43</c:v>
                </c:pt>
                <c:pt idx="11">
                  <c:v>0.5</c:v>
                </c:pt>
                <c:pt idx="12">
                  <c:v>0.5</c:v>
                </c:pt>
                <c:pt idx="13">
                  <c:v>0.51</c:v>
                </c:pt>
                <c:pt idx="14">
                  <c:v>0.51</c:v>
                </c:pt>
                <c:pt idx="15">
                  <c:v>0.52</c:v>
                </c:pt>
                <c:pt idx="16">
                  <c:v>0.53</c:v>
                </c:pt>
                <c:pt idx="17">
                  <c:v>0.54</c:v>
                </c:pt>
                <c:pt idx="18">
                  <c:v>0.56000000000000005</c:v>
                </c:pt>
                <c:pt idx="19">
                  <c:v>0.56999999999999995</c:v>
                </c:pt>
                <c:pt idx="20">
                  <c:v>0.56999999999999995</c:v>
                </c:pt>
                <c:pt idx="21">
                  <c:v>0.6</c:v>
                </c:pt>
                <c:pt idx="22">
                  <c:v>0.61</c:v>
                </c:pt>
                <c:pt idx="23">
                  <c:v>0.68</c:v>
                </c:pt>
                <c:pt idx="24">
                  <c:v>0.69</c:v>
                </c:pt>
                <c:pt idx="25">
                  <c:v>0.83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21F-419B-98D6-418F8C50D1E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00641320"/>
        <c:axId val="600639160"/>
      </c:barChart>
      <c:catAx>
        <c:axId val="600641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00639160"/>
        <c:crosses val="autoZero"/>
        <c:auto val="1"/>
        <c:lblAlgn val="ctr"/>
        <c:lblOffset val="100"/>
        <c:noMultiLvlLbl val="0"/>
      </c:catAx>
      <c:valAx>
        <c:axId val="6006391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006413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/>
              <a:t>Blood Pressure Control in Female</a:t>
            </a:r>
            <a:r>
              <a:rPr lang="en-US" sz="2400" baseline="0"/>
              <a:t> vs. Male Diabetics </a:t>
            </a:r>
          </a:p>
          <a:p>
            <a:pPr>
              <a:defRPr/>
            </a:pPr>
            <a:r>
              <a:rPr lang="en-US" sz="2400" baseline="0"/>
              <a:t>with Hypertension</a:t>
            </a:r>
            <a:endParaRPr lang="en-US" sz="240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Sheet2!$L$3</c:f>
              <c:strCache>
                <c:ptCount val="1"/>
                <c:pt idx="0">
                  <c:v>% Controlled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Sheet2!$K$4:$K$5</c:f>
              <c:strCache>
                <c:ptCount val="2"/>
                <c:pt idx="0">
                  <c:v>Females</c:v>
                </c:pt>
                <c:pt idx="1">
                  <c:v>Males</c:v>
                </c:pt>
              </c:strCache>
            </c:strRef>
          </c:cat>
          <c:val>
            <c:numRef>
              <c:f>Sheet2!$L$4:$L$5</c:f>
              <c:numCache>
                <c:formatCode>0%</c:formatCode>
                <c:ptCount val="2"/>
                <c:pt idx="0">
                  <c:v>0.44</c:v>
                </c:pt>
                <c:pt idx="1">
                  <c:v>0.41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FAE-4D6B-B344-E9247947357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834801616"/>
        <c:axId val="834801976"/>
      </c:barChart>
      <c:catAx>
        <c:axId val="8348016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34801976"/>
        <c:crosses val="autoZero"/>
        <c:auto val="1"/>
        <c:lblAlgn val="ctr"/>
        <c:lblOffset val="100"/>
        <c:noMultiLvlLbl val="0"/>
      </c:catAx>
      <c:valAx>
        <c:axId val="8348019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348016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/>
              <a:t>Blood Pressure Control in Diabetics </a:t>
            </a:r>
          </a:p>
          <a:p>
            <a:pPr>
              <a:defRPr sz="2400"/>
            </a:pPr>
            <a:r>
              <a:rPr lang="en-US" sz="2400"/>
              <a:t>with Hypertension in Urban Vs Rural Pops.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Sheet4!$J$19</c:f>
              <c:strCache>
                <c:ptCount val="1"/>
                <c:pt idx="0">
                  <c:v>% Controlled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Sheet4!$I$20:$I$21</c:f>
              <c:strCache>
                <c:ptCount val="2"/>
                <c:pt idx="0">
                  <c:v>Rural</c:v>
                </c:pt>
                <c:pt idx="1">
                  <c:v>Urban</c:v>
                </c:pt>
              </c:strCache>
            </c:strRef>
          </c:cat>
          <c:val>
            <c:numRef>
              <c:f>Sheet4!$J$20:$J$21</c:f>
              <c:numCache>
                <c:formatCode>0%</c:formatCode>
                <c:ptCount val="2"/>
                <c:pt idx="0">
                  <c:v>0.37</c:v>
                </c:pt>
                <c:pt idx="1">
                  <c:v>0.45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351-46F2-A82A-72B963A7210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834141600"/>
        <c:axId val="834143760"/>
      </c:barChart>
      <c:catAx>
        <c:axId val="8341416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34143760"/>
        <c:crosses val="autoZero"/>
        <c:auto val="1"/>
        <c:lblAlgn val="ctr"/>
        <c:lblOffset val="100"/>
        <c:noMultiLvlLbl val="0"/>
      </c:catAx>
      <c:valAx>
        <c:axId val="8341437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341416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</a:rPr>
              <a:t>Blood Pressure Control in Diabetics with Hypertension in Urban Parishes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Sheet11!$B$38</c:f>
              <c:strCache>
                <c:ptCount val="1"/>
                <c:pt idx="0">
                  <c:v>% Controlled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  <a:effectLst/>
          </c:spPr>
          <c:invertIfNegative val="0"/>
          <c:dLbls>
            <c:dLbl>
              <c:idx val="7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5062500000000003E-2"/>
                      <c:h val="4.172222222222221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EDF0-4185-B90D-FEBFBD1202D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Sheet11!$A$39:$A$64</c:f>
              <c:strCache>
                <c:ptCount val="26"/>
                <c:pt idx="0">
                  <c:v>Ascension</c:v>
                </c:pt>
                <c:pt idx="1">
                  <c:v>Calcasieu</c:v>
                </c:pt>
                <c:pt idx="2">
                  <c:v>Rapides</c:v>
                </c:pt>
                <c:pt idx="3">
                  <c:v>Pointe Coupee</c:v>
                </c:pt>
                <c:pt idx="4">
                  <c:v>East Baton Rouge</c:v>
                </c:pt>
                <c:pt idx="5">
                  <c:v>Livingston</c:v>
                </c:pt>
                <c:pt idx="6">
                  <c:v>Union</c:v>
                </c:pt>
                <c:pt idx="7">
                  <c:v>Iberville</c:v>
                </c:pt>
                <c:pt idx="8">
                  <c:v>East Feliciana</c:v>
                </c:pt>
                <c:pt idx="9">
                  <c:v>West Baton Rouge</c:v>
                </c:pt>
                <c:pt idx="10">
                  <c:v>Grant</c:v>
                </c:pt>
                <c:pt idx="11">
                  <c:v>Ouachita</c:v>
                </c:pt>
                <c:pt idx="12">
                  <c:v>Orleans</c:v>
                </c:pt>
                <c:pt idx="13">
                  <c:v>St John the Baptist</c:v>
                </c:pt>
                <c:pt idx="14">
                  <c:v>Lafayette</c:v>
                </c:pt>
                <c:pt idx="15">
                  <c:v>Jefferson</c:v>
                </c:pt>
                <c:pt idx="16">
                  <c:v>Caddo</c:v>
                </c:pt>
                <c:pt idx="17">
                  <c:v>Bossier</c:v>
                </c:pt>
                <c:pt idx="18">
                  <c:v>Saint Charles</c:v>
                </c:pt>
                <c:pt idx="19">
                  <c:v>DeSsoto</c:v>
                </c:pt>
                <c:pt idx="20">
                  <c:v>Saint Tammany</c:v>
                </c:pt>
                <c:pt idx="21">
                  <c:v>Terrebonne</c:v>
                </c:pt>
                <c:pt idx="22">
                  <c:v>Lafourche</c:v>
                </c:pt>
                <c:pt idx="23">
                  <c:v>Saint Bernard</c:v>
                </c:pt>
                <c:pt idx="24">
                  <c:v>Saint Martin</c:v>
                </c:pt>
                <c:pt idx="25">
                  <c:v>Plaquemines</c:v>
                </c:pt>
              </c:strCache>
            </c:strRef>
          </c:cat>
          <c:val>
            <c:numRef>
              <c:f>Sheet11!$B$39:$B$64</c:f>
              <c:numCache>
                <c:formatCode>0%</c:formatCode>
                <c:ptCount val="26"/>
                <c:pt idx="0">
                  <c:v>0.17</c:v>
                </c:pt>
                <c:pt idx="1">
                  <c:v>0.24</c:v>
                </c:pt>
                <c:pt idx="2">
                  <c:v>0.25</c:v>
                </c:pt>
                <c:pt idx="3">
                  <c:v>0.28000000000000003</c:v>
                </c:pt>
                <c:pt idx="4">
                  <c:v>0.28000000000000003</c:v>
                </c:pt>
                <c:pt idx="5">
                  <c:v>0.32</c:v>
                </c:pt>
                <c:pt idx="6">
                  <c:v>0.35</c:v>
                </c:pt>
                <c:pt idx="7">
                  <c:v>0.39</c:v>
                </c:pt>
                <c:pt idx="8">
                  <c:v>0.4</c:v>
                </c:pt>
                <c:pt idx="9">
                  <c:v>0.43</c:v>
                </c:pt>
                <c:pt idx="10">
                  <c:v>0.43</c:v>
                </c:pt>
                <c:pt idx="11">
                  <c:v>0.5</c:v>
                </c:pt>
                <c:pt idx="12">
                  <c:v>0.5</c:v>
                </c:pt>
                <c:pt idx="13">
                  <c:v>0.51</c:v>
                </c:pt>
                <c:pt idx="14">
                  <c:v>0.51</c:v>
                </c:pt>
                <c:pt idx="15">
                  <c:v>0.52</c:v>
                </c:pt>
                <c:pt idx="16">
                  <c:v>0.53</c:v>
                </c:pt>
                <c:pt idx="17">
                  <c:v>0.54</c:v>
                </c:pt>
                <c:pt idx="18">
                  <c:v>0.56000000000000005</c:v>
                </c:pt>
                <c:pt idx="19">
                  <c:v>0.56999999999999995</c:v>
                </c:pt>
                <c:pt idx="20">
                  <c:v>0.56999999999999995</c:v>
                </c:pt>
                <c:pt idx="21">
                  <c:v>0.6</c:v>
                </c:pt>
                <c:pt idx="22">
                  <c:v>0.61</c:v>
                </c:pt>
                <c:pt idx="23">
                  <c:v>0.68</c:v>
                </c:pt>
                <c:pt idx="24">
                  <c:v>0.69</c:v>
                </c:pt>
                <c:pt idx="25">
                  <c:v>0.83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21F-419B-98D6-418F8C50D1E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00641320"/>
        <c:axId val="600639160"/>
      </c:barChart>
      <c:catAx>
        <c:axId val="600641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00639160"/>
        <c:crosses val="autoZero"/>
        <c:auto val="1"/>
        <c:lblAlgn val="ctr"/>
        <c:lblOffset val="100"/>
        <c:noMultiLvlLbl val="0"/>
      </c:catAx>
      <c:valAx>
        <c:axId val="6006391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006413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</a:rPr>
              <a:t>Blood Pressure Control in Diabetics with Hypertension</a:t>
            </a:r>
          </a:p>
          <a:p>
            <a:pPr>
              <a:defRPr/>
            </a:pPr>
            <a:r>
              <a:rPr lang="en-US" sz="2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</a:rPr>
              <a:t>in Rural Parishes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Sheet10!$B$37</c:f>
              <c:strCache>
                <c:ptCount val="1"/>
                <c:pt idx="0">
                  <c:v>% Controlled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Sheet10!$A$38:$A$68</c:f>
              <c:strCache>
                <c:ptCount val="31"/>
                <c:pt idx="0">
                  <c:v>Catahoula</c:v>
                </c:pt>
                <c:pt idx="1">
                  <c:v>La Salle</c:v>
                </c:pt>
                <c:pt idx="2">
                  <c:v>Caldwell</c:v>
                </c:pt>
                <c:pt idx="3">
                  <c:v>Natchitoches</c:v>
                </c:pt>
                <c:pt idx="4">
                  <c:v>Allen</c:v>
                </c:pt>
                <c:pt idx="5">
                  <c:v>Concordia</c:v>
                </c:pt>
                <c:pt idx="6">
                  <c:v>Franklin</c:v>
                </c:pt>
                <c:pt idx="7">
                  <c:v>Beauregard</c:v>
                </c:pt>
                <c:pt idx="8">
                  <c:v>Richland</c:v>
                </c:pt>
                <c:pt idx="9">
                  <c:v>Washington</c:v>
                </c:pt>
                <c:pt idx="10">
                  <c:v>Assumption</c:v>
                </c:pt>
                <c:pt idx="11">
                  <c:v>Saint James</c:v>
                </c:pt>
                <c:pt idx="12">
                  <c:v>Claiborne</c:v>
                </c:pt>
                <c:pt idx="13">
                  <c:v>Lincoln</c:v>
                </c:pt>
                <c:pt idx="14">
                  <c:v>Evangeline</c:v>
                </c:pt>
                <c:pt idx="15">
                  <c:v>Vermilion</c:v>
                </c:pt>
                <c:pt idx="16">
                  <c:v>Vernon</c:v>
                </c:pt>
                <c:pt idx="17">
                  <c:v>Webster</c:v>
                </c:pt>
                <c:pt idx="18">
                  <c:v>Sabine</c:v>
                </c:pt>
                <c:pt idx="19">
                  <c:v>Saint Mary</c:v>
                </c:pt>
                <c:pt idx="20">
                  <c:v>Bienville</c:v>
                </c:pt>
                <c:pt idx="21">
                  <c:v>Morehouse</c:v>
                </c:pt>
                <c:pt idx="22">
                  <c:v>Tangipahoa</c:v>
                </c:pt>
                <c:pt idx="23">
                  <c:v>Iberia</c:v>
                </c:pt>
                <c:pt idx="24">
                  <c:v>Saint Landry</c:v>
                </c:pt>
                <c:pt idx="25">
                  <c:v>Jefferson Davis</c:v>
                </c:pt>
                <c:pt idx="26">
                  <c:v>Acadia</c:v>
                </c:pt>
                <c:pt idx="27">
                  <c:v>East Carroll</c:v>
                </c:pt>
                <c:pt idx="28">
                  <c:v>Avoyelles</c:v>
                </c:pt>
                <c:pt idx="29">
                  <c:v>Winn</c:v>
                </c:pt>
                <c:pt idx="30">
                  <c:v>Jackson</c:v>
                </c:pt>
              </c:strCache>
            </c:strRef>
          </c:cat>
          <c:val>
            <c:numRef>
              <c:f>Sheet10!$B$38:$B$68</c:f>
              <c:numCache>
                <c:formatCode>0%</c:formatCode>
                <c:ptCount val="31"/>
                <c:pt idx="0">
                  <c:v>0.1</c:v>
                </c:pt>
                <c:pt idx="1">
                  <c:v>0.11</c:v>
                </c:pt>
                <c:pt idx="2">
                  <c:v>0.13</c:v>
                </c:pt>
                <c:pt idx="3">
                  <c:v>0.14000000000000001</c:v>
                </c:pt>
                <c:pt idx="4">
                  <c:v>0.18</c:v>
                </c:pt>
                <c:pt idx="5">
                  <c:v>0.18</c:v>
                </c:pt>
                <c:pt idx="6">
                  <c:v>0.23</c:v>
                </c:pt>
                <c:pt idx="7">
                  <c:v>0.28000000000000003</c:v>
                </c:pt>
                <c:pt idx="8">
                  <c:v>0.28000000000000003</c:v>
                </c:pt>
                <c:pt idx="9">
                  <c:v>0.28000000000000003</c:v>
                </c:pt>
                <c:pt idx="10">
                  <c:v>0.3</c:v>
                </c:pt>
                <c:pt idx="11">
                  <c:v>0.32</c:v>
                </c:pt>
                <c:pt idx="12">
                  <c:v>0.34</c:v>
                </c:pt>
                <c:pt idx="13">
                  <c:v>0.36</c:v>
                </c:pt>
                <c:pt idx="14">
                  <c:v>0.37</c:v>
                </c:pt>
                <c:pt idx="15">
                  <c:v>0.38</c:v>
                </c:pt>
                <c:pt idx="16">
                  <c:v>0.38</c:v>
                </c:pt>
                <c:pt idx="17">
                  <c:v>0.4</c:v>
                </c:pt>
                <c:pt idx="18">
                  <c:v>0.43</c:v>
                </c:pt>
                <c:pt idx="19">
                  <c:v>0.43</c:v>
                </c:pt>
                <c:pt idx="20">
                  <c:v>0.44</c:v>
                </c:pt>
                <c:pt idx="21">
                  <c:v>0.44</c:v>
                </c:pt>
                <c:pt idx="22">
                  <c:v>0.45</c:v>
                </c:pt>
                <c:pt idx="23">
                  <c:v>0.46</c:v>
                </c:pt>
                <c:pt idx="24">
                  <c:v>0.47</c:v>
                </c:pt>
                <c:pt idx="25">
                  <c:v>0.49</c:v>
                </c:pt>
                <c:pt idx="26">
                  <c:v>0.5</c:v>
                </c:pt>
                <c:pt idx="27">
                  <c:v>0.52</c:v>
                </c:pt>
                <c:pt idx="28">
                  <c:v>0.52</c:v>
                </c:pt>
                <c:pt idx="29">
                  <c:v>0.62</c:v>
                </c:pt>
                <c:pt idx="30">
                  <c:v>0.62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B07-4FF8-9F9C-BEED87AFD37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834797656"/>
        <c:axId val="834798016"/>
      </c:barChart>
      <c:catAx>
        <c:axId val="8347976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34798016"/>
        <c:crosses val="autoZero"/>
        <c:auto val="1"/>
        <c:lblAlgn val="ctr"/>
        <c:lblOffset val="100"/>
        <c:noMultiLvlLbl val="0"/>
      </c:catAx>
      <c:valAx>
        <c:axId val="8347980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347976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/>
              <a:t>Black or African American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5228258036485248"/>
          <c:y val="0.16826714779275523"/>
          <c:w val="0.58683994371506443"/>
          <c:h val="0.60884617300297683"/>
        </c:manualLayout>
      </c:layout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8.0733677072744939E-2"/>
          <c:y val="0.79607710602020931"/>
          <c:w val="0.75993738421483337"/>
          <c:h val="0.1865925930552582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/>
              <a:t>Blood Pressure Control in Diabetics by Race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Sheet5!$F$26</c:f>
              <c:strCache>
                <c:ptCount val="1"/>
                <c:pt idx="0">
                  <c:v>% Controlled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Sheet5!$E$27:$E$32</c:f>
              <c:strCache>
                <c:ptCount val="6"/>
                <c:pt idx="0">
                  <c:v>Black or African American</c:v>
                </c:pt>
                <c:pt idx="1">
                  <c:v>White</c:v>
                </c:pt>
                <c:pt idx="2">
                  <c:v>Unknown Race</c:v>
                </c:pt>
                <c:pt idx="3">
                  <c:v>Two or More Races</c:v>
                </c:pt>
                <c:pt idx="4">
                  <c:v>American Indian and Alaskan Native</c:v>
                </c:pt>
                <c:pt idx="5">
                  <c:v>Asian</c:v>
                </c:pt>
              </c:strCache>
            </c:strRef>
          </c:cat>
          <c:val>
            <c:numRef>
              <c:f>Sheet5!$F$27:$F$32</c:f>
              <c:numCache>
                <c:formatCode>0%</c:formatCode>
                <c:ptCount val="6"/>
                <c:pt idx="0">
                  <c:v>0.41</c:v>
                </c:pt>
                <c:pt idx="1">
                  <c:v>0.44</c:v>
                </c:pt>
                <c:pt idx="2">
                  <c:v>0.44</c:v>
                </c:pt>
                <c:pt idx="3">
                  <c:v>0.52</c:v>
                </c:pt>
                <c:pt idx="4">
                  <c:v>0.53</c:v>
                </c:pt>
                <c:pt idx="5">
                  <c:v>0.55000000000000004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236-4623-8CC0-6DBC79331FA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59978168"/>
        <c:axId val="559977448"/>
      </c:barChart>
      <c:catAx>
        <c:axId val="5599781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59977448"/>
        <c:crosses val="autoZero"/>
        <c:auto val="1"/>
        <c:lblAlgn val="ctr"/>
        <c:lblOffset val="100"/>
        <c:noMultiLvlLbl val="0"/>
      </c:catAx>
      <c:valAx>
        <c:axId val="5599774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599781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/>
              <a:t>Blood</a:t>
            </a:r>
            <a:r>
              <a:rPr lang="en-US" sz="2400" baseline="0"/>
              <a:t> Pressure Control in Diabetics with Hypertension </a:t>
            </a:r>
          </a:p>
          <a:p>
            <a:pPr>
              <a:defRPr sz="2400"/>
            </a:pPr>
            <a:r>
              <a:rPr lang="en-US" sz="2400" baseline="0"/>
              <a:t>and other High-Risk Co-Morbidity</a:t>
            </a:r>
            <a:endParaRPr lang="en-US" sz="240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Sheet14!$N$5</c:f>
              <c:strCache>
                <c:ptCount val="1"/>
                <c:pt idx="0">
                  <c:v>% Controlled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Sheet14!$M$6:$M$8</c:f>
              <c:strCache>
                <c:ptCount val="3"/>
                <c:pt idx="0">
                  <c:v>Tobacco Use</c:v>
                </c:pt>
                <c:pt idx="1">
                  <c:v>Chronic Kidney Disease</c:v>
                </c:pt>
                <c:pt idx="2">
                  <c:v>Atherosclerosis</c:v>
                </c:pt>
              </c:strCache>
            </c:strRef>
          </c:cat>
          <c:val>
            <c:numRef>
              <c:f>Sheet14!$N$6:$N$8</c:f>
              <c:numCache>
                <c:formatCode>0%</c:formatCode>
                <c:ptCount val="3"/>
                <c:pt idx="0">
                  <c:v>0.43</c:v>
                </c:pt>
                <c:pt idx="1">
                  <c:v>0.44</c:v>
                </c:pt>
                <c:pt idx="2">
                  <c:v>0.48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DCE-4922-AFCE-3F303BD2CA8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770335712"/>
        <c:axId val="770336072"/>
      </c:barChart>
      <c:catAx>
        <c:axId val="7703357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70336072"/>
        <c:crosses val="autoZero"/>
        <c:auto val="1"/>
        <c:lblAlgn val="ctr"/>
        <c:lblOffset val="100"/>
        <c:noMultiLvlLbl val="0"/>
      </c:catAx>
      <c:valAx>
        <c:axId val="7703360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703357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/>
              <a:t>Blood</a:t>
            </a:r>
            <a:r>
              <a:rPr lang="en-US" sz="2400" baseline="0"/>
              <a:t> Pressure Control in Diabetics by Age Group</a:t>
            </a:r>
            <a:endParaRPr lang="en-US" sz="240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Sheet24!$N$3</c:f>
              <c:strCache>
                <c:ptCount val="1"/>
                <c:pt idx="0">
                  <c:v>% Controlled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Sheet24!$M$4:$M$9</c:f>
              <c:strCache>
                <c:ptCount val="6"/>
                <c:pt idx="0">
                  <c:v>Age 18-24</c:v>
                </c:pt>
                <c:pt idx="1">
                  <c:v>Age 25-34</c:v>
                </c:pt>
                <c:pt idx="2">
                  <c:v>Age 35-44</c:v>
                </c:pt>
                <c:pt idx="3">
                  <c:v>Age 45-54</c:v>
                </c:pt>
                <c:pt idx="4">
                  <c:v>Age 55-64</c:v>
                </c:pt>
                <c:pt idx="5">
                  <c:v>Age 65-75</c:v>
                </c:pt>
              </c:strCache>
            </c:strRef>
          </c:cat>
          <c:val>
            <c:numRef>
              <c:f>Sheet24!$N$4:$N$9</c:f>
              <c:numCache>
                <c:formatCode>0%</c:formatCode>
                <c:ptCount val="6"/>
                <c:pt idx="0">
                  <c:v>0.45</c:v>
                </c:pt>
                <c:pt idx="1">
                  <c:v>0.43</c:v>
                </c:pt>
                <c:pt idx="2">
                  <c:v>0.4</c:v>
                </c:pt>
                <c:pt idx="3">
                  <c:v>0.42</c:v>
                </c:pt>
                <c:pt idx="4">
                  <c:v>0.45</c:v>
                </c:pt>
                <c:pt idx="5">
                  <c:v>0.49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F64-4E5F-BEDE-B453CB6564C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024823232"/>
        <c:axId val="1024816032"/>
      </c:barChart>
      <c:catAx>
        <c:axId val="10248232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24816032"/>
        <c:crosses val="autoZero"/>
        <c:auto val="1"/>
        <c:lblAlgn val="ctr"/>
        <c:lblOffset val="100"/>
        <c:noMultiLvlLbl val="0"/>
      </c:catAx>
      <c:valAx>
        <c:axId val="10248160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248232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B48186-DE35-4963-9AC8-C0B77DB2DBCE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4A670E-9233-4C9C-82E3-F59B4C93AD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9132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4A670E-9233-4C9C-82E3-F59B4C93AD1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9066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Parishes w/ less than 30 pts enrolled were omitted</a:t>
            </a:r>
          </a:p>
          <a:p>
            <a:r>
              <a:rPr lang="en-US"/>
              <a:t>Percent controlled of each parish w/ blood pressure controlled</a:t>
            </a:r>
          </a:p>
          <a:p>
            <a:r>
              <a:rPr lang="en-US"/>
              <a:t>Parishes with percent controlled &lt;35 circled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Red line – 43% of overall population of diabetics with </a:t>
            </a:r>
            <a:r>
              <a:rPr lang="en-US" err="1"/>
              <a:t>htn</a:t>
            </a:r>
            <a:r>
              <a:rPr lang="en-US"/>
              <a:t> with controlled BP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4A670E-9233-4C9C-82E3-F59B4C93AD15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8908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Red line – 43% of overall population of diabetics with </a:t>
            </a:r>
            <a:r>
              <a:rPr lang="en-US" err="1"/>
              <a:t>htn</a:t>
            </a:r>
            <a:r>
              <a:rPr lang="en-US"/>
              <a:t> with controlled BP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4A670E-9233-4C9C-82E3-F59B4C93AD1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4687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Red line – 43% of overall population of diabetics with </a:t>
            </a:r>
            <a:r>
              <a:rPr lang="en-US" err="1"/>
              <a:t>htn</a:t>
            </a:r>
            <a:r>
              <a:rPr lang="en-US"/>
              <a:t> with controlled BP</a:t>
            </a:r>
          </a:p>
          <a:p>
            <a:endParaRPr lang="en-US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Population with percent controlled &lt;35 circled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4A670E-9233-4C9C-82E3-F59B4C93AD1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9452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Parishes w/ less than 30 pts enrolled were omitted</a:t>
            </a:r>
          </a:p>
          <a:p>
            <a:r>
              <a:rPr lang="en-US"/>
              <a:t>Percent controlled of each parish w/ blood pressure controlled</a:t>
            </a:r>
          </a:p>
          <a:p>
            <a:r>
              <a:rPr lang="en-US"/>
              <a:t>Parishes with percent controlled &lt;35 red circled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Green circles </a:t>
            </a:r>
            <a:r>
              <a:rPr lang="en-US">
                <a:sym typeface="Wingdings" panose="05000000000000000000" pitchFamily="2" charset="2"/>
              </a:rPr>
              <a:t> &gt;65% controlled</a:t>
            </a:r>
            <a:endParaRPr lang="en-US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Red line – 43% of overall population of diabetics with </a:t>
            </a:r>
            <a:r>
              <a:rPr lang="en-US" err="1"/>
              <a:t>htn</a:t>
            </a:r>
            <a:r>
              <a:rPr lang="en-US"/>
              <a:t> with controlled BP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4A670E-9233-4C9C-82E3-F59B4C93AD1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1754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Parishes w/ less than 30 pts enrolled were omitted</a:t>
            </a:r>
          </a:p>
          <a:p>
            <a:r>
              <a:rPr lang="en-US"/>
              <a:t>Percent controlled of each parish w/ blood pressure controlled</a:t>
            </a:r>
          </a:p>
          <a:p>
            <a:r>
              <a:rPr lang="en-US"/>
              <a:t>Parishes with percent controlled &lt;35 red circled</a:t>
            </a:r>
          </a:p>
          <a:p>
            <a:r>
              <a:rPr lang="en-US"/>
              <a:t>Green circles </a:t>
            </a:r>
            <a:r>
              <a:rPr lang="en-US">
                <a:sym typeface="Wingdings" panose="05000000000000000000" pitchFamily="2" charset="2"/>
              </a:rPr>
              <a:t> &gt;50% controlled</a:t>
            </a:r>
            <a:endParaRPr lang="en-US"/>
          </a:p>
          <a:p>
            <a:endParaRPr lang="en-US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Red line – 43% of overall population of diabetics with </a:t>
            </a:r>
            <a:r>
              <a:rPr lang="en-US" err="1"/>
              <a:t>htn</a:t>
            </a:r>
            <a:r>
              <a:rPr lang="en-US"/>
              <a:t> with controlled BP</a:t>
            </a:r>
          </a:p>
          <a:p>
            <a:endParaRPr lang="en-US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4A670E-9233-4C9C-82E3-F59B4C93AD1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2510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Race with percent controlled &lt;35 circled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Red line – 43% of overall population of diabetics with </a:t>
            </a:r>
            <a:r>
              <a:rPr lang="en-US" err="1"/>
              <a:t>htn</a:t>
            </a:r>
            <a:r>
              <a:rPr lang="en-US"/>
              <a:t> with controlled BP</a:t>
            </a:r>
          </a:p>
          <a:p>
            <a:endParaRPr lang="en-US"/>
          </a:p>
          <a:p>
            <a:r>
              <a:rPr lang="en-US"/>
              <a:t>Native Hawaiian and other Pacific Islander Excluded </a:t>
            </a:r>
            <a:r>
              <a:rPr lang="en-US" err="1"/>
              <a:t>bc</a:t>
            </a:r>
            <a:r>
              <a:rPr lang="en-US"/>
              <a:t> n total = 8 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4A670E-9233-4C9C-82E3-F59B4C93AD1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3610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Red line – 43% of overall population of diabetics with </a:t>
            </a:r>
            <a:r>
              <a:rPr lang="en-US" err="1"/>
              <a:t>htn</a:t>
            </a:r>
            <a:r>
              <a:rPr lang="en-US"/>
              <a:t> with controlled BP</a:t>
            </a:r>
          </a:p>
          <a:p>
            <a:endParaRPr lang="en-US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4A670E-9233-4C9C-82E3-F59B4C93AD15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6001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Red line – 43% of overall population of diabetics with </a:t>
            </a:r>
            <a:r>
              <a:rPr lang="en-US" err="1"/>
              <a:t>htn</a:t>
            </a:r>
            <a:r>
              <a:rPr lang="en-US"/>
              <a:t> with controlled BP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4A670E-9233-4C9C-82E3-F59B4C93AD15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5037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Parishes w/ less than 30 pts enrolled were omitted</a:t>
            </a:r>
          </a:p>
          <a:p>
            <a:r>
              <a:rPr lang="en-US"/>
              <a:t>Percent controlled of each parish w/ blood pressure controlled</a:t>
            </a:r>
          </a:p>
          <a:p>
            <a:r>
              <a:rPr lang="en-US"/>
              <a:t>Parishes with percent controlled &lt;35 circled</a:t>
            </a:r>
          </a:p>
          <a:p>
            <a:endParaRPr lang="en-US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Red line – 43% of overall population of diabetics with </a:t>
            </a:r>
            <a:r>
              <a:rPr lang="en-US" err="1"/>
              <a:t>htn</a:t>
            </a:r>
            <a:r>
              <a:rPr lang="en-US"/>
              <a:t> with controlled BP</a:t>
            </a:r>
          </a:p>
          <a:p>
            <a:endParaRPr lang="en-US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4A670E-9233-4C9C-82E3-F59B4C93AD15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7162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3C3C30-4A08-1159-F57A-A8BBC1E6D6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2A7F339-ED6E-BD28-0592-F8B6B65B35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1E566A-FECE-FE45-1DF1-0814FDEB5C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2A029-6FA7-4412-B11E-FB660544DC9A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64B087-D703-94E4-EFB7-E2CAEB296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2E30C6-FE01-0B68-7151-747EB5476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FA54D-48CE-4C63-99AC-9D0D3B4FE6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89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91D446-DC4E-B646-1FD5-AB7BA77FFD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97133B-4153-67DF-B327-6B54E7DB49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BCBE9F-3D7E-D073-629A-6FD50BE3A7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2A029-6FA7-4412-B11E-FB660544DC9A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FE3CB6-E573-6073-DB86-351CE14981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83740A-858C-7B44-4A66-EE2FE9DAE6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FA54D-48CE-4C63-99AC-9D0D3B4FE6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75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488CEFD-3EF2-8A41-BDBC-926EFFB4D9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03621C3-90F7-6FE0-211E-EFC5550381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CB267B-CDDB-5239-FE65-BCB40789BE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2A029-6FA7-4412-B11E-FB660544DC9A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8097D1-5F45-B5C9-E29A-E7884644F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F55BA5-0A27-FF5C-E0EF-DE53123D9A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FA54D-48CE-4C63-99AC-9D0D3B4FE6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183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A8EABC-A37D-355E-F666-4FAFEF4BD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BB91D9-EE82-5FDA-5F37-906E45D6CB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A8F54D-AE61-CBA7-0155-2B773C1EE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2A029-6FA7-4412-B11E-FB660544DC9A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75902C-F3A3-8C87-50B9-862114D24E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6E169E-6BC7-DBA1-35C7-CFC99B5626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FA54D-48CE-4C63-99AC-9D0D3B4FE6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143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A4303C-4880-F9D6-364B-F01BCC27C1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B4DF74-1296-C3F1-68D7-FFD6E6BC1F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2AFF51-B038-E727-D30F-06CA6A479F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2A029-6FA7-4412-B11E-FB660544DC9A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2409A0-70B9-76B1-DF57-56A3A39208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52146D-B726-DBC4-EB6E-1B8D97D37A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FA54D-48CE-4C63-99AC-9D0D3B4FE6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454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EAA284-6BD7-C7DD-A02C-C6206EEF7F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66D777-E1CD-0469-F806-9E3D5A2790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1996C4-A423-BDF2-9056-662D7703A3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4589DA-1EBD-B2AE-C80E-80846735E8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2A029-6FA7-4412-B11E-FB660544DC9A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096492-7077-8BA8-65D5-522080D80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1AAD65-E9D5-ECCD-529D-6DCFB5941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FA54D-48CE-4C63-99AC-9D0D3B4FE6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886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EB8838-DE56-E82C-949E-F07FE4D80D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B07210-7326-DF22-CEEC-690B758513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7C4D97-DD47-F73C-2B66-7CB3A95B18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08D2D18-F46F-E51E-42B4-0114DCCB51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9250B5D-4819-2663-9A9E-9A2C9EAC4D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5D85B7D-2A31-FAD9-6CB4-5CF4D39421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2A029-6FA7-4412-B11E-FB660544DC9A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D1919C7-A192-1826-B726-4537152CC3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44FB7A5-98AC-EE4D-9A1D-1557AD447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FA54D-48CE-4C63-99AC-9D0D3B4FE6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898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1D97EC-823C-BA32-BF47-8346215ECD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DB4AC0-8584-397B-44E4-6D03B46E3A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2A029-6FA7-4412-B11E-FB660544DC9A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82F601-DC96-CEB7-A0EB-3038515CA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485F2A-B189-44BC-F3D1-016B1437D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FA54D-48CE-4C63-99AC-9D0D3B4FE6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220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D16049A-E893-7352-CBE1-5AE90763A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2A029-6FA7-4412-B11E-FB660544DC9A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1B6AF0B-A0FB-6EB4-9245-72C17CBEF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D28CD1-FFAF-2545-6F62-284FD0542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FA54D-48CE-4C63-99AC-9D0D3B4FE6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97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382ABA-33D5-A760-C264-0786F9D8F9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BDCADE-298F-B0DC-B638-3B97B7407E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C1B230-DB2E-C428-B0F2-4DA406C624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8C3273-7EB6-E1C7-3EB7-2FFB9D8CB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2A029-6FA7-4412-B11E-FB660544DC9A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8F20DE-C47B-16E2-7410-BEC9C9DBD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A105FC-67C4-3EC8-34C7-1432DBD02B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FA54D-48CE-4C63-99AC-9D0D3B4FE6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632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94823E-A10C-F267-E044-FEEDD0D2F4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00A44A2-CB37-7B60-E412-F49EFFA576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2FB413-2B12-D1A9-D41B-ADC6E97C81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5EB20F-97EC-0D3C-8076-4B2BD4F56D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2A029-6FA7-4412-B11E-FB660544DC9A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7DD44C-42D8-F00C-7414-CE1F209323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2668C7-528F-596A-F883-2FC4764C2A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FA54D-48CE-4C63-99AC-9D0D3B4FE6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983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E3D7117-87F1-CB7F-B60F-E7D5D97C5F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6CA0E4-A1CA-B2CC-50DC-8E2ECDE921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B25475-FF6B-23A3-91B2-086EEF4C26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92A029-6FA7-4412-B11E-FB660544DC9A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5B285B-508E-CC95-595C-37863DB6B8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4050C9-802F-E136-154E-E454EFF2DE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FA54D-48CE-4C63-99AC-9D0D3B4FE6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375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A3363022-C969-41E9-8EB2-E4C94908C1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1695" cy="68520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D1AD6B3-BE88-4CEB-BA17-790657CC4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A6A7211-31E5-BFFF-277B-ED62D26433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90662" y="4267832"/>
            <a:ext cx="4805996" cy="1297115"/>
          </a:xfrm>
        </p:spPr>
        <p:txBody>
          <a:bodyPr anchor="t">
            <a:normAutofit/>
          </a:bodyPr>
          <a:lstStyle/>
          <a:p>
            <a:pPr algn="l"/>
            <a:r>
              <a:rPr lang="en-US" sz="2800">
                <a:solidFill>
                  <a:schemeClr val="tx2"/>
                </a:solidFill>
              </a:rPr>
              <a:t>Blood Pressure Control Across Subgroups with Diabetes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D969837-1D1F-3E03-5982-1B51A4245D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37014" y="5118249"/>
            <a:ext cx="4805691" cy="838831"/>
          </a:xfrm>
        </p:spPr>
        <p:txBody>
          <a:bodyPr anchor="b">
            <a:normAutofit/>
          </a:bodyPr>
          <a:lstStyle/>
          <a:p>
            <a:pPr algn="l"/>
            <a:r>
              <a:rPr lang="en-US" sz="2000">
                <a:solidFill>
                  <a:schemeClr val="tx2"/>
                </a:solidFill>
              </a:rPr>
              <a:t>By Elizabeth Long</a:t>
            </a:r>
          </a:p>
          <a:p>
            <a:pPr algn="l"/>
            <a:r>
              <a:rPr lang="en-US" sz="2000">
                <a:solidFill>
                  <a:schemeClr val="tx2"/>
                </a:solidFill>
              </a:rPr>
              <a:t>4</a:t>
            </a:r>
            <a:r>
              <a:rPr lang="en-US" sz="2000" baseline="30000">
                <a:solidFill>
                  <a:schemeClr val="tx2"/>
                </a:solidFill>
              </a:rPr>
              <a:t>th</a:t>
            </a:r>
            <a:r>
              <a:rPr lang="en-US" sz="2000">
                <a:solidFill>
                  <a:schemeClr val="tx2"/>
                </a:solidFill>
              </a:rPr>
              <a:t> Year LSU Medical Student</a:t>
            </a:r>
          </a:p>
        </p:txBody>
      </p:sp>
      <p:pic>
        <p:nvPicPr>
          <p:cNvPr id="23" name="Graphic 22" descr="Kidney">
            <a:extLst>
              <a:ext uri="{FF2B5EF4-FFF2-40B4-BE49-F238E27FC236}">
                <a16:creationId xmlns:a16="http://schemas.microsoft.com/office/drawing/2014/main" id="{1B154ABF-A029-075B-0B61-35149EB999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40470" y="1815320"/>
            <a:ext cx="4141760" cy="4141760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</p:spPr>
      </p:pic>
      <p:grpSp>
        <p:nvGrpSpPr>
          <p:cNvPr id="30" name="Group 29">
            <a:extLst>
              <a:ext uri="{FF2B5EF4-FFF2-40B4-BE49-F238E27FC236}">
                <a16:creationId xmlns:a16="http://schemas.microsoft.com/office/drawing/2014/main" id="{89D1390B-7E13-4B4F-9CB2-391063412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253" y="-5977"/>
            <a:ext cx="6238675" cy="6863979"/>
            <a:chOff x="305" y="-5977"/>
            <a:chExt cx="6238675" cy="6863979"/>
          </a:xfrm>
        </p:grpSpPr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9E720206-AA49-4786-A932-A2650DE09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34854"/>
              <a:ext cx="6028697" cy="6817170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C72F6EE6-EDE9-45A5-8F6D-02B9B7CB2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1"/>
              <a:ext cx="6165116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C093DC50-3BD7-46B1-A300-CD207E152F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-5977"/>
              <a:ext cx="6238675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269143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271F454-7056-CDB6-700B-8DD911389ED4}"/>
              </a:ext>
            </a:extLst>
          </p:cNvPr>
          <p:cNvCxnSpPr>
            <a:cxnSpLocks/>
          </p:cNvCxnSpPr>
          <p:nvPr/>
        </p:nvCxnSpPr>
        <p:spPr>
          <a:xfrm>
            <a:off x="634181" y="2846439"/>
            <a:ext cx="11356258" cy="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155399D4-4086-1628-634E-592A98BDE53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88634195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Oval 8">
            <a:extLst>
              <a:ext uri="{FF2B5EF4-FFF2-40B4-BE49-F238E27FC236}">
                <a16:creationId xmlns:a16="http://schemas.microsoft.com/office/drawing/2014/main" id="{52B2B538-AA0F-6E35-3865-42A5DF2FC72C}"/>
              </a:ext>
            </a:extLst>
          </p:cNvPr>
          <p:cNvSpPr/>
          <p:nvPr/>
        </p:nvSpPr>
        <p:spPr>
          <a:xfrm rot="2961323">
            <a:off x="2536723" y="4748982"/>
            <a:ext cx="427702" cy="1253611"/>
          </a:xfrm>
          <a:prstGeom prst="ellipse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56CC010F-EDC7-87BF-88C7-3A4013432C55}"/>
              </a:ext>
            </a:extLst>
          </p:cNvPr>
          <p:cNvSpPr/>
          <p:nvPr/>
        </p:nvSpPr>
        <p:spPr>
          <a:xfrm rot="2961323">
            <a:off x="1840280" y="4599079"/>
            <a:ext cx="427702" cy="2126157"/>
          </a:xfrm>
          <a:prstGeom prst="ellipse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B9713816-B4D9-557F-541E-560FEFEFD8A7}"/>
              </a:ext>
            </a:extLst>
          </p:cNvPr>
          <p:cNvSpPr/>
          <p:nvPr/>
        </p:nvSpPr>
        <p:spPr>
          <a:xfrm rot="2961323">
            <a:off x="1612855" y="4490417"/>
            <a:ext cx="352823" cy="1925398"/>
          </a:xfrm>
          <a:prstGeom prst="ellipse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EE253CB-A944-1E4A-E568-B616308AFFE6}"/>
              </a:ext>
            </a:extLst>
          </p:cNvPr>
          <p:cNvSpPr/>
          <p:nvPr/>
        </p:nvSpPr>
        <p:spPr>
          <a:xfrm rot="2961323">
            <a:off x="1306937" y="4659293"/>
            <a:ext cx="427702" cy="1253611"/>
          </a:xfrm>
          <a:prstGeom prst="ellipse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5B563A84-C21E-53D3-CA47-5DD9D87C8E13}"/>
              </a:ext>
            </a:extLst>
          </p:cNvPr>
          <p:cNvSpPr/>
          <p:nvPr/>
        </p:nvSpPr>
        <p:spPr>
          <a:xfrm rot="2961323">
            <a:off x="807981" y="4680336"/>
            <a:ext cx="427702" cy="1253611"/>
          </a:xfrm>
          <a:prstGeom prst="ellipse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E77362FD-5073-66EF-27F4-323E1BA0B216}"/>
              </a:ext>
            </a:extLst>
          </p:cNvPr>
          <p:cNvSpPr/>
          <p:nvPr/>
        </p:nvSpPr>
        <p:spPr>
          <a:xfrm rot="2961323">
            <a:off x="279465" y="4748982"/>
            <a:ext cx="427702" cy="1253611"/>
          </a:xfrm>
          <a:prstGeom prst="ellipse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046BEC0E-9B81-43E2-21A0-D18D2CB48056}"/>
              </a:ext>
            </a:extLst>
          </p:cNvPr>
          <p:cNvSpPr/>
          <p:nvPr/>
        </p:nvSpPr>
        <p:spPr>
          <a:xfrm rot="13565603">
            <a:off x="11211481" y="4727151"/>
            <a:ext cx="501729" cy="1542557"/>
          </a:xfrm>
          <a:prstGeom prst="ellipse">
            <a:avLst/>
          </a:prstGeom>
          <a:noFill/>
          <a:ln w="190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52C28856-3D83-70E6-F5FB-3A71B0A30A27}"/>
              </a:ext>
            </a:extLst>
          </p:cNvPr>
          <p:cNvSpPr/>
          <p:nvPr/>
        </p:nvSpPr>
        <p:spPr>
          <a:xfrm rot="13565603">
            <a:off x="10804542" y="4659888"/>
            <a:ext cx="501729" cy="1542557"/>
          </a:xfrm>
          <a:prstGeom prst="ellipse">
            <a:avLst/>
          </a:prstGeom>
          <a:noFill/>
          <a:ln w="190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4CAC450B-9AC6-B678-84F7-CAD4797013ED}"/>
              </a:ext>
            </a:extLst>
          </p:cNvPr>
          <p:cNvSpPr/>
          <p:nvPr/>
        </p:nvSpPr>
        <p:spPr>
          <a:xfrm rot="13565603">
            <a:off x="10305584" y="4680932"/>
            <a:ext cx="501729" cy="1542557"/>
          </a:xfrm>
          <a:prstGeom prst="ellipse">
            <a:avLst/>
          </a:prstGeom>
          <a:noFill/>
          <a:ln w="190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368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62BCC8E4-E755-AF5A-789A-CFAF6B4CC502}"/>
              </a:ext>
            </a:extLst>
          </p:cNvPr>
          <p:cNvCxnSpPr>
            <a:cxnSpLocks/>
          </p:cNvCxnSpPr>
          <p:nvPr/>
        </p:nvCxnSpPr>
        <p:spPr>
          <a:xfrm>
            <a:off x="604684" y="2507226"/>
            <a:ext cx="11430000" cy="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8" name="Chart 47">
            <a:extLst>
              <a:ext uri="{FF2B5EF4-FFF2-40B4-BE49-F238E27FC236}">
                <a16:creationId xmlns:a16="http://schemas.microsoft.com/office/drawing/2014/main" id="{4CCBABE8-3C84-90DA-0833-D528BAEB4C7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13341127"/>
              </p:ext>
            </p:extLst>
          </p:nvPr>
        </p:nvGraphicFramePr>
        <p:xfrm>
          <a:off x="0" y="0"/>
          <a:ext cx="12191999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1" name="Oval 50">
            <a:extLst>
              <a:ext uri="{FF2B5EF4-FFF2-40B4-BE49-F238E27FC236}">
                <a16:creationId xmlns:a16="http://schemas.microsoft.com/office/drawing/2014/main" id="{FF7D80F1-A3ED-55DD-E069-7986435C5637}"/>
              </a:ext>
            </a:extLst>
          </p:cNvPr>
          <p:cNvSpPr/>
          <p:nvPr/>
        </p:nvSpPr>
        <p:spPr>
          <a:xfrm>
            <a:off x="5058698" y="4793226"/>
            <a:ext cx="427702" cy="1253611"/>
          </a:xfrm>
          <a:prstGeom prst="ellipse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EBDAAD3B-772E-D9CF-E174-564ACDE5DE94}"/>
              </a:ext>
            </a:extLst>
          </p:cNvPr>
          <p:cNvSpPr/>
          <p:nvPr/>
        </p:nvSpPr>
        <p:spPr>
          <a:xfrm>
            <a:off x="4680157" y="4793226"/>
            <a:ext cx="427702" cy="1253611"/>
          </a:xfrm>
          <a:prstGeom prst="ellipse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08FA6D20-AE60-7BD9-7F96-BBA0CD133E92}"/>
              </a:ext>
            </a:extLst>
          </p:cNvPr>
          <p:cNvSpPr/>
          <p:nvPr/>
        </p:nvSpPr>
        <p:spPr>
          <a:xfrm>
            <a:off x="4252455" y="4793226"/>
            <a:ext cx="427702" cy="1371596"/>
          </a:xfrm>
          <a:prstGeom prst="ellipse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6B2CA239-B249-D3EE-3D2F-2F1693A589ED}"/>
              </a:ext>
            </a:extLst>
          </p:cNvPr>
          <p:cNvSpPr/>
          <p:nvPr/>
        </p:nvSpPr>
        <p:spPr>
          <a:xfrm>
            <a:off x="3908327" y="4793226"/>
            <a:ext cx="393289" cy="1371592"/>
          </a:xfrm>
          <a:prstGeom prst="ellipse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EF1BF567-0805-1EEF-7D71-570F7E3AEF77}"/>
              </a:ext>
            </a:extLst>
          </p:cNvPr>
          <p:cNvSpPr/>
          <p:nvPr/>
        </p:nvSpPr>
        <p:spPr>
          <a:xfrm>
            <a:off x="3544534" y="4793222"/>
            <a:ext cx="427702" cy="1253611"/>
          </a:xfrm>
          <a:prstGeom prst="ellipse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550D5EDB-7B2B-458F-BBE1-3CDFC3D4F196}"/>
              </a:ext>
            </a:extLst>
          </p:cNvPr>
          <p:cNvSpPr/>
          <p:nvPr/>
        </p:nvSpPr>
        <p:spPr>
          <a:xfrm>
            <a:off x="3141412" y="4793222"/>
            <a:ext cx="486695" cy="1371589"/>
          </a:xfrm>
          <a:prstGeom prst="ellipse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48974374-261B-2A67-0ABE-BA31D1777A3E}"/>
              </a:ext>
            </a:extLst>
          </p:cNvPr>
          <p:cNvSpPr/>
          <p:nvPr/>
        </p:nvSpPr>
        <p:spPr>
          <a:xfrm>
            <a:off x="2836612" y="4734222"/>
            <a:ext cx="427702" cy="1253611"/>
          </a:xfrm>
          <a:prstGeom prst="ellipse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FFE15773-3036-893C-1798-FED0537FFD12}"/>
              </a:ext>
            </a:extLst>
          </p:cNvPr>
          <p:cNvSpPr/>
          <p:nvPr/>
        </p:nvSpPr>
        <p:spPr>
          <a:xfrm>
            <a:off x="2450697" y="4822711"/>
            <a:ext cx="427702" cy="1253611"/>
          </a:xfrm>
          <a:prstGeom prst="ellipse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34EF478B-6FC4-6C23-1833-D14DA9BA4B93}"/>
              </a:ext>
            </a:extLst>
          </p:cNvPr>
          <p:cNvSpPr/>
          <p:nvPr/>
        </p:nvSpPr>
        <p:spPr>
          <a:xfrm>
            <a:off x="963567" y="4734220"/>
            <a:ext cx="427702" cy="1253611"/>
          </a:xfrm>
          <a:prstGeom prst="ellipse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B1908418-8E3B-2943-CDB0-D450646097C0}"/>
              </a:ext>
            </a:extLst>
          </p:cNvPr>
          <p:cNvSpPr/>
          <p:nvPr/>
        </p:nvSpPr>
        <p:spPr>
          <a:xfrm>
            <a:off x="1354398" y="4734221"/>
            <a:ext cx="427702" cy="1253611"/>
          </a:xfrm>
          <a:prstGeom prst="ellipse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AD1E1B23-2E6B-2A0A-429E-E0C8E9A7E0F2}"/>
              </a:ext>
            </a:extLst>
          </p:cNvPr>
          <p:cNvSpPr/>
          <p:nvPr/>
        </p:nvSpPr>
        <p:spPr>
          <a:xfrm>
            <a:off x="624353" y="4793222"/>
            <a:ext cx="427702" cy="1253611"/>
          </a:xfrm>
          <a:prstGeom prst="ellipse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0E9D22B4-477B-A1D9-0943-814CEDABD985}"/>
              </a:ext>
            </a:extLst>
          </p:cNvPr>
          <p:cNvSpPr/>
          <p:nvPr/>
        </p:nvSpPr>
        <p:spPr>
          <a:xfrm>
            <a:off x="2113940" y="4734220"/>
            <a:ext cx="427702" cy="1253611"/>
          </a:xfrm>
          <a:prstGeom prst="ellipse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1CA15640-F572-C0ED-8D15-C49F6C0B1440}"/>
              </a:ext>
            </a:extLst>
          </p:cNvPr>
          <p:cNvSpPr/>
          <p:nvPr/>
        </p:nvSpPr>
        <p:spPr>
          <a:xfrm>
            <a:off x="1671487" y="4748969"/>
            <a:ext cx="484239" cy="1533840"/>
          </a:xfrm>
          <a:prstGeom prst="ellipse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A2E93462-3474-5D30-DEB6-57322FAF55CD}"/>
              </a:ext>
            </a:extLst>
          </p:cNvPr>
          <p:cNvSpPr/>
          <p:nvPr/>
        </p:nvSpPr>
        <p:spPr>
          <a:xfrm>
            <a:off x="10520512" y="4822710"/>
            <a:ext cx="484239" cy="1460099"/>
          </a:xfrm>
          <a:prstGeom prst="ellipse">
            <a:avLst/>
          </a:prstGeom>
          <a:noFill/>
          <a:ln w="190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E62A28A8-C579-D644-208D-AB926558EFF3}"/>
              </a:ext>
            </a:extLst>
          </p:cNvPr>
          <p:cNvSpPr/>
          <p:nvPr/>
        </p:nvSpPr>
        <p:spPr>
          <a:xfrm>
            <a:off x="10908334" y="4785839"/>
            <a:ext cx="484239" cy="1460099"/>
          </a:xfrm>
          <a:prstGeom prst="ellipse">
            <a:avLst/>
          </a:prstGeom>
          <a:noFill/>
          <a:ln w="190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4931406B-3FB2-DD87-C494-9766703EC38D}"/>
              </a:ext>
            </a:extLst>
          </p:cNvPr>
          <p:cNvSpPr/>
          <p:nvPr/>
        </p:nvSpPr>
        <p:spPr>
          <a:xfrm>
            <a:off x="11326756" y="4686288"/>
            <a:ext cx="387821" cy="1223444"/>
          </a:xfrm>
          <a:prstGeom prst="ellipse">
            <a:avLst/>
          </a:prstGeom>
          <a:noFill/>
          <a:ln w="190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42162648-B2EC-6C67-CE6E-DF74838C0C21}"/>
              </a:ext>
            </a:extLst>
          </p:cNvPr>
          <p:cNvSpPr/>
          <p:nvPr/>
        </p:nvSpPr>
        <p:spPr>
          <a:xfrm>
            <a:off x="11685344" y="4748969"/>
            <a:ext cx="387821" cy="1223444"/>
          </a:xfrm>
          <a:prstGeom prst="ellipse">
            <a:avLst/>
          </a:prstGeom>
          <a:noFill/>
          <a:ln w="190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503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Process 3">
            <a:extLst>
              <a:ext uri="{FF2B5EF4-FFF2-40B4-BE49-F238E27FC236}">
                <a16:creationId xmlns:a16="http://schemas.microsoft.com/office/drawing/2014/main" id="{4363BB3C-0DB3-1260-2F6F-D81393D20474}"/>
              </a:ext>
            </a:extLst>
          </p:cNvPr>
          <p:cNvSpPr/>
          <p:nvPr/>
        </p:nvSpPr>
        <p:spPr>
          <a:xfrm>
            <a:off x="524933" y="365125"/>
            <a:ext cx="11091334" cy="1325563"/>
          </a:xfrm>
          <a:prstGeom prst="flowChartProcess">
            <a:avLst/>
          </a:prstGeom>
          <a:gradFill flip="none" rotWithShape="1">
            <a:gsLst>
              <a:gs pos="0">
                <a:srgbClr val="C9A4E4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AAE89F1-9F4B-AEC3-AD9C-E7C7B95F97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Blood Pressure Control in Diabetics by Race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D2B40-7B17-48F2-0B25-A09030B441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3487" y="1901227"/>
            <a:ext cx="10117972" cy="5136699"/>
          </a:xfrm>
        </p:spPr>
        <p:txBody>
          <a:bodyPr vert="horz" lIns="91440" tIns="45720" rIns="91440" bIns="45720" numCol="2" rtlCol="0" anchor="t">
            <a:normAutofit/>
          </a:bodyPr>
          <a:lstStyle/>
          <a:p>
            <a:r>
              <a:rPr lang="en-US" sz="2600" u="sng"/>
              <a:t>Black or African American</a:t>
            </a:r>
            <a:r>
              <a:rPr lang="en-US" sz="2600"/>
              <a:t>: </a:t>
            </a:r>
            <a:r>
              <a:rPr lang="en-US" sz="2600" b="1"/>
              <a:t>5160</a:t>
            </a:r>
          </a:p>
          <a:p>
            <a:pPr lvl="1"/>
            <a:r>
              <a:rPr lang="en-US"/>
              <a:t>Controlled: 2140</a:t>
            </a:r>
          </a:p>
          <a:p>
            <a:pPr lvl="1"/>
            <a:r>
              <a:rPr lang="en-US"/>
              <a:t>Not Controlled: 3020</a:t>
            </a:r>
          </a:p>
          <a:p>
            <a:r>
              <a:rPr lang="en-US" sz="2600" u="sng"/>
              <a:t>White</a:t>
            </a:r>
            <a:r>
              <a:rPr lang="en-US" sz="2600"/>
              <a:t>: </a:t>
            </a:r>
            <a:r>
              <a:rPr lang="en-US" sz="2600" b="1"/>
              <a:t>3424</a:t>
            </a:r>
            <a:endParaRPr lang="en-US" sz="2600" b="1">
              <a:cs typeface="Calibri"/>
            </a:endParaRPr>
          </a:p>
          <a:p>
            <a:pPr lvl="1"/>
            <a:r>
              <a:rPr lang="en-US"/>
              <a:t>Controlled: 1502</a:t>
            </a:r>
          </a:p>
          <a:p>
            <a:pPr lvl="1"/>
            <a:r>
              <a:rPr lang="en-US"/>
              <a:t>Not Controlled: 1921</a:t>
            </a:r>
          </a:p>
          <a:p>
            <a:r>
              <a:rPr lang="en-US" sz="2600" u="sng"/>
              <a:t>Asian</a:t>
            </a:r>
            <a:r>
              <a:rPr lang="en-US" sz="2600"/>
              <a:t>: </a:t>
            </a:r>
            <a:r>
              <a:rPr lang="en-US" sz="2600" b="1"/>
              <a:t>145</a:t>
            </a:r>
            <a:endParaRPr lang="en-US" sz="2600" b="1">
              <a:cs typeface="Calibri"/>
            </a:endParaRPr>
          </a:p>
          <a:p>
            <a:pPr lvl="1"/>
            <a:r>
              <a:rPr lang="en-US"/>
              <a:t>Controlled: 80</a:t>
            </a:r>
          </a:p>
          <a:p>
            <a:pPr lvl="1"/>
            <a:r>
              <a:rPr lang="en-US"/>
              <a:t>Not Controlled: 65</a:t>
            </a:r>
          </a:p>
          <a:p>
            <a:endParaRPr lang="en-US"/>
          </a:p>
          <a:p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D7C14D7-AAB0-68DF-6F5A-1EB0B34CF1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582729" y="1901226"/>
            <a:ext cx="6189602" cy="428843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600" u="sng">
                <a:cs typeface="Calibri"/>
              </a:rPr>
              <a:t>American Indian or Alaskan Native</a:t>
            </a:r>
            <a:r>
              <a:rPr lang="en-US" sz="2600">
                <a:cs typeface="Calibri"/>
              </a:rPr>
              <a:t>: </a:t>
            </a:r>
            <a:r>
              <a:rPr lang="en-US" sz="2600" b="1">
                <a:cs typeface="Calibri"/>
              </a:rPr>
              <a:t>78</a:t>
            </a:r>
            <a:endParaRPr lang="en-US" sz="2600">
              <a:cs typeface="Calibri"/>
            </a:endParaRPr>
          </a:p>
          <a:p>
            <a:pPr lvl="1"/>
            <a:r>
              <a:rPr lang="en-US">
                <a:cs typeface="Calibri"/>
              </a:rPr>
              <a:t>Controlled: 41</a:t>
            </a:r>
          </a:p>
          <a:p>
            <a:pPr lvl="1"/>
            <a:r>
              <a:rPr lang="en-US">
                <a:cs typeface="Calibri"/>
              </a:rPr>
              <a:t>Not Controlled: 37</a:t>
            </a:r>
          </a:p>
          <a:p>
            <a:r>
              <a:rPr lang="en-US" sz="2600" u="sng">
                <a:cs typeface="Calibri"/>
              </a:rPr>
              <a:t>Unknown Race</a:t>
            </a:r>
            <a:r>
              <a:rPr lang="en-US" sz="2600">
                <a:cs typeface="Calibri"/>
              </a:rPr>
              <a:t>: </a:t>
            </a:r>
            <a:r>
              <a:rPr lang="en-US" sz="2600" b="1">
                <a:cs typeface="Calibri"/>
              </a:rPr>
              <a:t>476</a:t>
            </a:r>
            <a:endParaRPr lang="en-US" sz="2600">
              <a:cs typeface="Calibri"/>
            </a:endParaRPr>
          </a:p>
          <a:p>
            <a:pPr lvl="1"/>
            <a:r>
              <a:rPr lang="en-US">
                <a:cs typeface="Calibri"/>
              </a:rPr>
              <a:t>Controlled: 208</a:t>
            </a:r>
          </a:p>
          <a:p>
            <a:pPr lvl="1"/>
            <a:r>
              <a:rPr lang="en-US">
                <a:cs typeface="Calibri"/>
              </a:rPr>
              <a:t>Not Controlled: 268</a:t>
            </a:r>
          </a:p>
          <a:p>
            <a:r>
              <a:rPr lang="en-US" sz="2600" u="sng">
                <a:cs typeface="Calibri"/>
              </a:rPr>
              <a:t>Two or More Races</a:t>
            </a:r>
            <a:r>
              <a:rPr lang="en-US" sz="2600">
                <a:cs typeface="Calibri"/>
              </a:rPr>
              <a:t>: </a:t>
            </a:r>
            <a:r>
              <a:rPr lang="en-US" sz="2600" b="1">
                <a:cs typeface="Calibri"/>
              </a:rPr>
              <a:t>123</a:t>
            </a:r>
            <a:endParaRPr lang="en-US" sz="2600">
              <a:cs typeface="Calibri"/>
            </a:endParaRPr>
          </a:p>
          <a:p>
            <a:pPr lvl="1"/>
            <a:r>
              <a:rPr lang="en-US">
                <a:cs typeface="Calibri"/>
              </a:rPr>
              <a:t>Controlled: 41</a:t>
            </a:r>
          </a:p>
          <a:p>
            <a:pPr lvl="1"/>
            <a:r>
              <a:rPr lang="en-US">
                <a:cs typeface="Calibri"/>
              </a:rPr>
              <a:t>Not Controlled: 37</a:t>
            </a:r>
          </a:p>
          <a:p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875070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B6AABE0B-0E59-3A23-50B5-CD9D2E875D7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25989190"/>
              </p:ext>
            </p:extLst>
          </p:nvPr>
        </p:nvGraphicFramePr>
        <p:xfrm>
          <a:off x="1158291" y="643466"/>
          <a:ext cx="5779979" cy="55710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08F78E86-612C-376D-8234-CEC55667BEA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0903073"/>
              </p:ext>
            </p:extLst>
          </p:nvPr>
        </p:nvGraphicFramePr>
        <p:xfrm>
          <a:off x="0" y="0"/>
          <a:ext cx="12192000" cy="67394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7F58517-1B5F-6DF9-2DA1-AF85C1F580D1}"/>
              </a:ext>
            </a:extLst>
          </p:cNvPr>
          <p:cNvCxnSpPr>
            <a:cxnSpLocks/>
          </p:cNvCxnSpPr>
          <p:nvPr/>
        </p:nvCxnSpPr>
        <p:spPr>
          <a:xfrm>
            <a:off x="603591" y="2095364"/>
            <a:ext cx="11351342" cy="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>
            <a:extLst>
              <a:ext uri="{FF2B5EF4-FFF2-40B4-BE49-F238E27FC236}">
                <a16:creationId xmlns:a16="http://schemas.microsoft.com/office/drawing/2014/main" id="{34A881BF-18E3-B4DD-C38D-065E3BE4DBAD}"/>
              </a:ext>
            </a:extLst>
          </p:cNvPr>
          <p:cNvSpPr/>
          <p:nvPr/>
        </p:nvSpPr>
        <p:spPr>
          <a:xfrm rot="5400000">
            <a:off x="10791589" y="75513"/>
            <a:ext cx="484239" cy="1460099"/>
          </a:xfrm>
          <a:prstGeom prst="ellipse">
            <a:avLst/>
          </a:prstGeom>
          <a:noFill/>
          <a:ln w="190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983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lowchart: Process 6">
            <a:extLst>
              <a:ext uri="{FF2B5EF4-FFF2-40B4-BE49-F238E27FC236}">
                <a16:creationId xmlns:a16="http://schemas.microsoft.com/office/drawing/2014/main" id="{1B9642B3-35A9-EDC0-69D0-C9E2634CF2BF}"/>
              </a:ext>
            </a:extLst>
          </p:cNvPr>
          <p:cNvSpPr/>
          <p:nvPr/>
        </p:nvSpPr>
        <p:spPr>
          <a:xfrm>
            <a:off x="524933" y="365125"/>
            <a:ext cx="11091334" cy="1325563"/>
          </a:xfrm>
          <a:prstGeom prst="flowChartProcess">
            <a:avLst/>
          </a:prstGeom>
          <a:gradFill flip="none" rotWithShape="1">
            <a:gsLst>
              <a:gs pos="0">
                <a:srgbClr val="C9A4E4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AAE89F1-9F4B-AEC3-AD9C-E7C7B95F97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Blood Pressure Control in Diabetics </a:t>
            </a:r>
            <a:br>
              <a:rPr lang="en-US"/>
            </a:br>
            <a:r>
              <a:rPr lang="en-US"/>
              <a:t>with other Co-Morbidities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D2B40-7B17-48F2-0B25-A09030B441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/>
              <a:t>Tobacco User</a:t>
            </a:r>
            <a:r>
              <a:rPr lang="en-US"/>
              <a:t>: </a:t>
            </a:r>
            <a:r>
              <a:rPr lang="en-US" b="1"/>
              <a:t>3171</a:t>
            </a:r>
          </a:p>
          <a:p>
            <a:pPr lvl="1"/>
            <a:r>
              <a:rPr lang="en-US"/>
              <a:t>Those that responded “Yes” to tobacco use</a:t>
            </a:r>
          </a:p>
          <a:p>
            <a:pPr lvl="1"/>
            <a:r>
              <a:rPr lang="en-US"/>
              <a:t>Controlled: 1377</a:t>
            </a:r>
          </a:p>
          <a:p>
            <a:pPr lvl="1"/>
            <a:r>
              <a:rPr lang="en-US"/>
              <a:t>Not Controlled: 1749</a:t>
            </a:r>
          </a:p>
          <a:p>
            <a:r>
              <a:rPr lang="en-US" u="sng"/>
              <a:t>Chronic Kidney Disease</a:t>
            </a:r>
            <a:r>
              <a:rPr lang="en-US"/>
              <a:t>: </a:t>
            </a:r>
            <a:r>
              <a:rPr lang="en-US" b="1"/>
              <a:t>760</a:t>
            </a:r>
          </a:p>
          <a:p>
            <a:pPr lvl="1"/>
            <a:r>
              <a:rPr lang="en-US"/>
              <a:t>Controlled: 336</a:t>
            </a:r>
          </a:p>
          <a:p>
            <a:pPr lvl="1"/>
            <a:r>
              <a:rPr lang="en-US"/>
              <a:t>Not Controlled: 424</a:t>
            </a:r>
          </a:p>
          <a:p>
            <a:r>
              <a:rPr lang="en-US" u="sng"/>
              <a:t>Atherosclerosis</a:t>
            </a:r>
            <a:r>
              <a:rPr lang="en-US"/>
              <a:t>: </a:t>
            </a:r>
            <a:r>
              <a:rPr lang="en-US" b="1"/>
              <a:t>168</a:t>
            </a:r>
          </a:p>
          <a:p>
            <a:pPr lvl="1"/>
            <a:r>
              <a:rPr lang="en-US"/>
              <a:t>Controlled: 80</a:t>
            </a:r>
          </a:p>
          <a:p>
            <a:pPr lvl="1"/>
            <a:r>
              <a:rPr lang="en-US"/>
              <a:t>Not Controlled: 88</a:t>
            </a:r>
          </a:p>
        </p:txBody>
      </p:sp>
    </p:spTree>
    <p:extLst>
      <p:ext uri="{BB962C8B-B14F-4D97-AF65-F5344CB8AC3E}">
        <p14:creationId xmlns:p14="http://schemas.microsoft.com/office/powerpoint/2010/main" val="17687521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2DD5BAF7-B64F-81B4-5DD9-6D1957C5D38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1683224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5E95591-96FC-3E55-8D82-1670334ED123}"/>
              </a:ext>
            </a:extLst>
          </p:cNvPr>
          <p:cNvCxnSpPr>
            <a:cxnSpLocks/>
          </p:cNvCxnSpPr>
          <p:nvPr/>
        </p:nvCxnSpPr>
        <p:spPr>
          <a:xfrm>
            <a:off x="603591" y="4330564"/>
            <a:ext cx="11419076" cy="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>
            <a:extLst>
              <a:ext uri="{FF2B5EF4-FFF2-40B4-BE49-F238E27FC236}">
                <a16:creationId xmlns:a16="http://schemas.microsoft.com/office/drawing/2014/main" id="{9D512D12-D5F3-2055-10C0-6E7C4853CB82}"/>
              </a:ext>
            </a:extLst>
          </p:cNvPr>
          <p:cNvSpPr/>
          <p:nvPr/>
        </p:nvSpPr>
        <p:spPr>
          <a:xfrm rot="5400000">
            <a:off x="9877045" y="674044"/>
            <a:ext cx="484239" cy="1460099"/>
          </a:xfrm>
          <a:prstGeom prst="ellipse">
            <a:avLst/>
          </a:prstGeom>
          <a:noFill/>
          <a:ln w="190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030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Process 3">
            <a:extLst>
              <a:ext uri="{FF2B5EF4-FFF2-40B4-BE49-F238E27FC236}">
                <a16:creationId xmlns:a16="http://schemas.microsoft.com/office/drawing/2014/main" id="{40AB1443-64DF-E4D9-7A64-58996F25E0E1}"/>
              </a:ext>
            </a:extLst>
          </p:cNvPr>
          <p:cNvSpPr/>
          <p:nvPr/>
        </p:nvSpPr>
        <p:spPr>
          <a:xfrm>
            <a:off x="524933" y="365125"/>
            <a:ext cx="11091334" cy="1325563"/>
          </a:xfrm>
          <a:prstGeom prst="flowChartProcess">
            <a:avLst/>
          </a:prstGeom>
          <a:gradFill flip="none" rotWithShape="1">
            <a:gsLst>
              <a:gs pos="0">
                <a:srgbClr val="C9A4E4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AAE89F1-9F4B-AEC3-AD9C-E7C7B95F97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Blood Pressure Control in Diabetics by 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D2B40-7B17-48F2-0B25-A09030B441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2">
            <a:normAutofit/>
          </a:bodyPr>
          <a:lstStyle/>
          <a:p>
            <a:r>
              <a:rPr lang="en-US" u="sng"/>
              <a:t>Age 18-24</a:t>
            </a:r>
            <a:r>
              <a:rPr lang="en-US"/>
              <a:t>: </a:t>
            </a:r>
            <a:r>
              <a:rPr lang="en-US" b="1"/>
              <a:t>381</a:t>
            </a:r>
          </a:p>
          <a:p>
            <a:pPr lvl="1"/>
            <a:r>
              <a:rPr lang="en-US"/>
              <a:t>Controlled: 172</a:t>
            </a:r>
          </a:p>
          <a:p>
            <a:pPr lvl="1"/>
            <a:r>
              <a:rPr lang="en-US"/>
              <a:t>Not Controlled: 209</a:t>
            </a:r>
          </a:p>
          <a:p>
            <a:r>
              <a:rPr lang="en-US" u="sng"/>
              <a:t>Age 25-34</a:t>
            </a:r>
            <a:r>
              <a:rPr lang="en-US"/>
              <a:t>: </a:t>
            </a:r>
            <a:r>
              <a:rPr lang="en-US" b="1"/>
              <a:t>1010</a:t>
            </a:r>
          </a:p>
          <a:p>
            <a:pPr lvl="1"/>
            <a:r>
              <a:rPr lang="en-US"/>
              <a:t>Controlled: 436</a:t>
            </a:r>
          </a:p>
          <a:p>
            <a:pPr lvl="1"/>
            <a:r>
              <a:rPr lang="en-US"/>
              <a:t>Not Controlled: 574</a:t>
            </a:r>
          </a:p>
          <a:p>
            <a:r>
              <a:rPr lang="en-US" u="sng"/>
              <a:t>Age 35-44</a:t>
            </a:r>
            <a:r>
              <a:rPr lang="en-US"/>
              <a:t>: </a:t>
            </a:r>
            <a:r>
              <a:rPr lang="en-US" b="1"/>
              <a:t>1940</a:t>
            </a:r>
          </a:p>
          <a:p>
            <a:pPr lvl="1"/>
            <a:r>
              <a:rPr lang="en-US"/>
              <a:t>Controlled: 781</a:t>
            </a:r>
          </a:p>
          <a:p>
            <a:pPr lvl="1"/>
            <a:r>
              <a:rPr lang="en-US"/>
              <a:t>Not Controlled: 1159</a:t>
            </a:r>
          </a:p>
          <a:p>
            <a:r>
              <a:rPr lang="en-US" u="sng"/>
              <a:t>Age 45-54</a:t>
            </a:r>
            <a:r>
              <a:rPr lang="en-US"/>
              <a:t>: </a:t>
            </a:r>
            <a:r>
              <a:rPr lang="en-US" b="1"/>
              <a:t>2613</a:t>
            </a:r>
          </a:p>
          <a:p>
            <a:pPr lvl="1"/>
            <a:r>
              <a:rPr lang="en-US"/>
              <a:t>Controlled: 1086</a:t>
            </a:r>
          </a:p>
          <a:p>
            <a:pPr lvl="1"/>
            <a:r>
              <a:rPr lang="en-US"/>
              <a:t>Not Controlled: 1527</a:t>
            </a:r>
          </a:p>
          <a:p>
            <a:r>
              <a:rPr lang="en-US" u="sng"/>
              <a:t>Age 55-64</a:t>
            </a:r>
            <a:r>
              <a:rPr lang="en-US"/>
              <a:t>: </a:t>
            </a:r>
            <a:r>
              <a:rPr lang="en-US" b="1"/>
              <a:t>3373</a:t>
            </a:r>
          </a:p>
          <a:p>
            <a:pPr lvl="1"/>
            <a:r>
              <a:rPr lang="en-US"/>
              <a:t>Controlled: 1515</a:t>
            </a:r>
          </a:p>
          <a:p>
            <a:pPr lvl="1"/>
            <a:r>
              <a:rPr lang="en-US"/>
              <a:t>Not Controlled: 1858</a:t>
            </a:r>
          </a:p>
          <a:p>
            <a:r>
              <a:rPr lang="en-US" u="sng"/>
              <a:t>Age 65-75</a:t>
            </a:r>
            <a:r>
              <a:rPr lang="en-US"/>
              <a:t>: </a:t>
            </a:r>
            <a:r>
              <a:rPr lang="en-US" b="1"/>
              <a:t>95</a:t>
            </a:r>
          </a:p>
          <a:p>
            <a:pPr lvl="1"/>
            <a:r>
              <a:rPr lang="en-US"/>
              <a:t>Controlled: 47</a:t>
            </a:r>
          </a:p>
          <a:p>
            <a:pPr lvl="1"/>
            <a:r>
              <a:rPr lang="en-US"/>
              <a:t>Not Controlled: 48</a:t>
            </a:r>
          </a:p>
        </p:txBody>
      </p:sp>
    </p:spTree>
    <p:extLst>
      <p:ext uri="{BB962C8B-B14F-4D97-AF65-F5344CB8AC3E}">
        <p14:creationId xmlns:p14="http://schemas.microsoft.com/office/powerpoint/2010/main" val="10830314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2D40E2F-385B-58A9-7E41-ABF35BD75BB4}"/>
              </a:ext>
            </a:extLst>
          </p:cNvPr>
          <p:cNvCxnSpPr>
            <a:cxnSpLocks/>
          </p:cNvCxnSpPr>
          <p:nvPr/>
        </p:nvCxnSpPr>
        <p:spPr>
          <a:xfrm>
            <a:off x="603591" y="2129231"/>
            <a:ext cx="11419076" cy="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FC37F256-1090-A4DF-9B49-6564188A0F9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90588933"/>
              </p:ext>
            </p:extLst>
          </p:nvPr>
        </p:nvGraphicFramePr>
        <p:xfrm>
          <a:off x="0" y="0"/>
          <a:ext cx="12192000" cy="67394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Oval 8">
            <a:extLst>
              <a:ext uri="{FF2B5EF4-FFF2-40B4-BE49-F238E27FC236}">
                <a16:creationId xmlns:a16="http://schemas.microsoft.com/office/drawing/2014/main" id="{7B49984D-05ED-0201-D21C-F5C1FD430E3C}"/>
              </a:ext>
            </a:extLst>
          </p:cNvPr>
          <p:cNvSpPr/>
          <p:nvPr/>
        </p:nvSpPr>
        <p:spPr>
          <a:xfrm rot="5400000">
            <a:off x="10825311" y="623244"/>
            <a:ext cx="484239" cy="1460099"/>
          </a:xfrm>
          <a:prstGeom prst="ellipse">
            <a:avLst/>
          </a:prstGeom>
          <a:noFill/>
          <a:ln w="190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754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Process 3">
            <a:extLst>
              <a:ext uri="{FF2B5EF4-FFF2-40B4-BE49-F238E27FC236}">
                <a16:creationId xmlns:a16="http://schemas.microsoft.com/office/drawing/2014/main" id="{FE264C0C-B232-BF9D-85EF-58BBBDD0DFF5}"/>
              </a:ext>
            </a:extLst>
          </p:cNvPr>
          <p:cNvSpPr/>
          <p:nvPr/>
        </p:nvSpPr>
        <p:spPr>
          <a:xfrm>
            <a:off x="524933" y="365125"/>
            <a:ext cx="11091334" cy="1325563"/>
          </a:xfrm>
          <a:prstGeom prst="flowChartProcess">
            <a:avLst/>
          </a:prstGeom>
          <a:gradFill flip="none" rotWithShape="1">
            <a:gsLst>
              <a:gs pos="0">
                <a:srgbClr val="C9A4E4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987ED2D-F44B-5329-4646-524265993F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Summary &amp; Recommendations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F1A5C6-CD47-4971-3B00-A9765FF04B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001" y="1825625"/>
            <a:ext cx="11226800" cy="4355042"/>
          </a:xfrm>
        </p:spPr>
        <p:txBody>
          <a:bodyPr/>
          <a:lstStyle/>
          <a:p>
            <a:r>
              <a:rPr lang="en-US"/>
              <a:t>There is a greater number of “urban” parishes with percent controlled at or above 50% than “rural” parishes</a:t>
            </a:r>
          </a:p>
          <a:p>
            <a:r>
              <a:rPr lang="en-US"/>
              <a:t>Less optimal BP control seen in rural and/or Black/African American communities </a:t>
            </a:r>
          </a:p>
          <a:p>
            <a:pPr lvl="1"/>
            <a:r>
              <a:rPr lang="en-US"/>
              <a:t>ACLA currently has ongoing education campaign for those newly diagnosed with diabetes in rural areas, and is investigating root-cause barriers specific to African Americans</a:t>
            </a:r>
          </a:p>
          <a:p>
            <a:pPr lvl="1"/>
            <a:r>
              <a:rPr lang="en-US"/>
              <a:t>Continue to facilitate these campaigns, and also cater to those with HTN</a:t>
            </a:r>
          </a:p>
        </p:txBody>
      </p:sp>
    </p:spTree>
    <p:extLst>
      <p:ext uri="{BB962C8B-B14F-4D97-AF65-F5344CB8AC3E}">
        <p14:creationId xmlns:p14="http://schemas.microsoft.com/office/powerpoint/2010/main" val="912620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Process 3">
            <a:extLst>
              <a:ext uri="{FF2B5EF4-FFF2-40B4-BE49-F238E27FC236}">
                <a16:creationId xmlns:a16="http://schemas.microsoft.com/office/drawing/2014/main" id="{205402D2-C03C-6B03-132E-5902769E771A}"/>
              </a:ext>
            </a:extLst>
          </p:cNvPr>
          <p:cNvSpPr/>
          <p:nvPr/>
        </p:nvSpPr>
        <p:spPr>
          <a:xfrm>
            <a:off x="524933" y="365125"/>
            <a:ext cx="11091334" cy="1325563"/>
          </a:xfrm>
          <a:prstGeom prst="flowChartProcess">
            <a:avLst/>
          </a:prstGeom>
          <a:gradFill flip="none" rotWithShape="1">
            <a:gsLst>
              <a:gs pos="0">
                <a:srgbClr val="C9A4E4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987ED2D-F44B-5329-4646-524265993F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Summary &amp; Recommendations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F1A5C6-CD47-4971-3B00-A9765FF04B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8801" y="1825625"/>
            <a:ext cx="11023600" cy="4355042"/>
          </a:xfrm>
        </p:spPr>
        <p:txBody>
          <a:bodyPr/>
          <a:lstStyle/>
          <a:p>
            <a:r>
              <a:rPr lang="en-US"/>
              <a:t>Higher % BP control in those with atherosclerosis compared to other high-risk groups</a:t>
            </a:r>
          </a:p>
          <a:p>
            <a:pPr lvl="1"/>
            <a:r>
              <a:rPr lang="en-US"/>
              <a:t>Why are those with atherosclerosis more successful with controlling their BP?</a:t>
            </a:r>
          </a:p>
          <a:p>
            <a:pPr lvl="1"/>
            <a:r>
              <a:rPr lang="en-US"/>
              <a:t>Are those with CKD, for example, more prone to difficulty with BP control?</a:t>
            </a:r>
          </a:p>
          <a:p>
            <a:r>
              <a:rPr lang="en-US"/>
              <a:t>Out of the racial groups analyzed, Asians had the best percent control</a:t>
            </a:r>
          </a:p>
          <a:p>
            <a:pPr lvl="1"/>
            <a:r>
              <a:rPr lang="en-US"/>
              <a:t>Analyze what factors make this group successful </a:t>
            </a:r>
          </a:p>
          <a:p>
            <a:r>
              <a:rPr lang="en-US"/>
              <a:t>Younger age groups with diabetes tend to have lower % controlled HTN compared to older populations</a:t>
            </a:r>
          </a:p>
          <a:p>
            <a:pPr lvl="1"/>
            <a:r>
              <a:rPr lang="en-US"/>
              <a:t>Consider more social media campaigns to reach out to younger patients with diabetes </a:t>
            </a:r>
          </a:p>
        </p:txBody>
      </p:sp>
    </p:spTree>
    <p:extLst>
      <p:ext uri="{BB962C8B-B14F-4D97-AF65-F5344CB8AC3E}">
        <p14:creationId xmlns:p14="http://schemas.microsoft.com/office/powerpoint/2010/main" val="1324485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owchart: Process 4">
            <a:extLst>
              <a:ext uri="{FF2B5EF4-FFF2-40B4-BE49-F238E27FC236}">
                <a16:creationId xmlns:a16="http://schemas.microsoft.com/office/drawing/2014/main" id="{05EF4973-E2B8-879F-F3E9-2344EB4D74FA}"/>
              </a:ext>
            </a:extLst>
          </p:cNvPr>
          <p:cNvSpPr/>
          <p:nvPr/>
        </p:nvSpPr>
        <p:spPr>
          <a:xfrm>
            <a:off x="524933" y="365125"/>
            <a:ext cx="11091334" cy="1325563"/>
          </a:xfrm>
          <a:prstGeom prst="flowChartProcess">
            <a:avLst/>
          </a:prstGeom>
          <a:gradFill flip="none" rotWithShape="1">
            <a:gsLst>
              <a:gs pos="0">
                <a:srgbClr val="C9A4E4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127BCCF-DACB-5629-8214-19E09120CC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C64361-E1AC-91BE-328F-741993A4C9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There is a rising prevalence of obesity and sedentary lifestyles in the United States, and both are major drivers of diabetes and HTN</a:t>
            </a:r>
          </a:p>
          <a:p>
            <a:pPr marL="0" marR="0" lvl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2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Over 70% of individuals with diabetes 18 years of age or older have hypertension</a:t>
            </a:r>
          </a:p>
          <a:p>
            <a:pPr marL="0" marR="0" lvl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2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coexistence of HTN and diabetes in patients greatly increases their risk for cardiovascular disease, cerebrovascular accidents, retinopathy, nephropathy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sz="24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Louisiana’s estimated percentage of adults with high BP ~40% of the total state population (vs US total percentage ~32%)</a:t>
            </a:r>
          </a:p>
          <a:p>
            <a:pPr marL="0" marR="0" lvl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24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This estimate in Louisiana is also ~14% higher than it was 20 years ago</a:t>
            </a:r>
          </a:p>
          <a:p>
            <a:pPr marL="0" marR="0" lvl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2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4790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Process 3">
            <a:extLst>
              <a:ext uri="{FF2B5EF4-FFF2-40B4-BE49-F238E27FC236}">
                <a16:creationId xmlns:a16="http://schemas.microsoft.com/office/drawing/2014/main" id="{225CA797-7C2A-FFEE-31A3-5A37CF97E87F}"/>
              </a:ext>
            </a:extLst>
          </p:cNvPr>
          <p:cNvSpPr/>
          <p:nvPr/>
        </p:nvSpPr>
        <p:spPr>
          <a:xfrm>
            <a:off x="524933" y="365125"/>
            <a:ext cx="11091334" cy="1325563"/>
          </a:xfrm>
          <a:prstGeom prst="flowChartProcess">
            <a:avLst/>
          </a:prstGeom>
          <a:gradFill flip="none" rotWithShape="1">
            <a:gsLst>
              <a:gs pos="0">
                <a:srgbClr val="C9A4E4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1B4CAA-87E1-7EE8-90EC-293FE2ED85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 &amp; 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D7DCC7-5AAF-CADB-B51D-A7F35256E5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R="457200" algn="l"/>
            <a:r>
              <a:rPr lang="en-US" b="0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Special thanks to Dr. Randolph, Reneé Wells, Dana Smith, and Shea Good for all their help with drafting, data collections, and answering my many question!</a:t>
            </a:r>
          </a:p>
          <a:p>
            <a:pPr marR="457200" algn="l"/>
            <a:endParaRPr lang="en-US" b="0" i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R="457200" algn="l"/>
            <a:r>
              <a:rPr lang="en-US" b="0" i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Khangura</a:t>
            </a:r>
            <a:r>
              <a:rPr lang="en-US" b="0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DS, Waqar Salam M, </a:t>
            </a:r>
            <a:r>
              <a:rPr lang="en-US" b="0" i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Brietzke</a:t>
            </a:r>
            <a:r>
              <a:rPr lang="en-US" b="0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SA, Sowers JR. Hypertension in Diabetes. PubMed. Published August 7, 2021. https://www.ncbi.nlm.nih.gov/books/NBK279027/.</a:t>
            </a:r>
          </a:p>
          <a:p>
            <a:pPr marR="457200" algn="l"/>
            <a:r>
              <a:rPr lang="en-US" b="0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‌Hypertension | La Dept. of Health. La.gov. Published 2023. https://ldh.la.gov/page/hypertension</a:t>
            </a:r>
          </a:p>
          <a:p>
            <a:pPr algn="l"/>
            <a:r>
              <a:rPr lang="en-US" b="0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‌ACLA Clinical Quality Improvement Activity</a:t>
            </a:r>
          </a:p>
          <a:p>
            <a:pPr algn="l"/>
            <a:r>
              <a:rPr lang="en-US">
                <a:solidFill>
                  <a:srgbClr val="000000"/>
                </a:solidFill>
                <a:latin typeface="Calibri" panose="020F0502020204030204" pitchFamily="34" charset="0"/>
              </a:rPr>
              <a:t>ACLA Data</a:t>
            </a:r>
            <a:endParaRPr lang="en-US" b="0" i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7406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owchart: Process 5">
            <a:extLst>
              <a:ext uri="{FF2B5EF4-FFF2-40B4-BE49-F238E27FC236}">
                <a16:creationId xmlns:a16="http://schemas.microsoft.com/office/drawing/2014/main" id="{8AA00722-F8F5-4FF2-5713-97FFC0080934}"/>
              </a:ext>
            </a:extLst>
          </p:cNvPr>
          <p:cNvSpPr/>
          <p:nvPr/>
        </p:nvSpPr>
        <p:spPr>
          <a:xfrm>
            <a:off x="524933" y="365125"/>
            <a:ext cx="11091334" cy="1325563"/>
          </a:xfrm>
          <a:prstGeom prst="flowChartProcess">
            <a:avLst/>
          </a:prstGeom>
          <a:gradFill flip="none" rotWithShape="1">
            <a:gsLst>
              <a:gs pos="0">
                <a:srgbClr val="C9A4E4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6A8C212-71C0-11C7-3693-07F1600CAF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126362767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62BCC8E4-E755-AF5A-789A-CFAF6B4CC502}"/>
              </a:ext>
            </a:extLst>
          </p:cNvPr>
          <p:cNvCxnSpPr>
            <a:cxnSpLocks/>
          </p:cNvCxnSpPr>
          <p:nvPr/>
        </p:nvCxnSpPr>
        <p:spPr>
          <a:xfrm>
            <a:off x="604684" y="2507226"/>
            <a:ext cx="11430000" cy="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8" name="Chart 47">
            <a:extLst>
              <a:ext uri="{FF2B5EF4-FFF2-40B4-BE49-F238E27FC236}">
                <a16:creationId xmlns:a16="http://schemas.microsoft.com/office/drawing/2014/main" id="{4CCBABE8-3C84-90DA-0833-D528BAEB4C7C}"/>
              </a:ext>
            </a:extLst>
          </p:cNvPr>
          <p:cNvGraphicFramePr>
            <a:graphicFrameLocks/>
          </p:cNvGraphicFramePr>
          <p:nvPr/>
        </p:nvGraphicFramePr>
        <p:xfrm>
          <a:off x="0" y="0"/>
          <a:ext cx="12191999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1" name="Oval 50">
            <a:extLst>
              <a:ext uri="{FF2B5EF4-FFF2-40B4-BE49-F238E27FC236}">
                <a16:creationId xmlns:a16="http://schemas.microsoft.com/office/drawing/2014/main" id="{FF7D80F1-A3ED-55DD-E069-7986435C5637}"/>
              </a:ext>
            </a:extLst>
          </p:cNvPr>
          <p:cNvSpPr/>
          <p:nvPr/>
        </p:nvSpPr>
        <p:spPr>
          <a:xfrm>
            <a:off x="5058698" y="4793226"/>
            <a:ext cx="427702" cy="1253611"/>
          </a:xfrm>
          <a:prstGeom prst="ellipse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EBDAAD3B-772E-D9CF-E174-564ACDE5DE94}"/>
              </a:ext>
            </a:extLst>
          </p:cNvPr>
          <p:cNvSpPr/>
          <p:nvPr/>
        </p:nvSpPr>
        <p:spPr>
          <a:xfrm>
            <a:off x="4680157" y="4793226"/>
            <a:ext cx="427702" cy="1253611"/>
          </a:xfrm>
          <a:prstGeom prst="ellipse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08FA6D20-AE60-7BD9-7F96-BBA0CD133E92}"/>
              </a:ext>
            </a:extLst>
          </p:cNvPr>
          <p:cNvSpPr/>
          <p:nvPr/>
        </p:nvSpPr>
        <p:spPr>
          <a:xfrm>
            <a:off x="4252455" y="4793226"/>
            <a:ext cx="427702" cy="1371596"/>
          </a:xfrm>
          <a:prstGeom prst="ellipse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6B2CA239-B249-D3EE-3D2F-2F1693A589ED}"/>
              </a:ext>
            </a:extLst>
          </p:cNvPr>
          <p:cNvSpPr/>
          <p:nvPr/>
        </p:nvSpPr>
        <p:spPr>
          <a:xfrm>
            <a:off x="3908327" y="4793226"/>
            <a:ext cx="393289" cy="1371592"/>
          </a:xfrm>
          <a:prstGeom prst="ellipse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EF1BF567-0805-1EEF-7D71-570F7E3AEF77}"/>
              </a:ext>
            </a:extLst>
          </p:cNvPr>
          <p:cNvSpPr/>
          <p:nvPr/>
        </p:nvSpPr>
        <p:spPr>
          <a:xfrm>
            <a:off x="3544534" y="4793222"/>
            <a:ext cx="427702" cy="1253611"/>
          </a:xfrm>
          <a:prstGeom prst="ellipse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550D5EDB-7B2B-458F-BBE1-3CDFC3D4F196}"/>
              </a:ext>
            </a:extLst>
          </p:cNvPr>
          <p:cNvSpPr/>
          <p:nvPr/>
        </p:nvSpPr>
        <p:spPr>
          <a:xfrm>
            <a:off x="3141412" y="4793222"/>
            <a:ext cx="486695" cy="1371589"/>
          </a:xfrm>
          <a:prstGeom prst="ellipse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48974374-261B-2A67-0ABE-BA31D1777A3E}"/>
              </a:ext>
            </a:extLst>
          </p:cNvPr>
          <p:cNvSpPr/>
          <p:nvPr/>
        </p:nvSpPr>
        <p:spPr>
          <a:xfrm>
            <a:off x="2836612" y="4734222"/>
            <a:ext cx="427702" cy="1253611"/>
          </a:xfrm>
          <a:prstGeom prst="ellipse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FFE15773-3036-893C-1798-FED0537FFD12}"/>
              </a:ext>
            </a:extLst>
          </p:cNvPr>
          <p:cNvSpPr/>
          <p:nvPr/>
        </p:nvSpPr>
        <p:spPr>
          <a:xfrm>
            <a:off x="2450697" y="4822711"/>
            <a:ext cx="427702" cy="1253611"/>
          </a:xfrm>
          <a:prstGeom prst="ellipse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34EF478B-6FC4-6C23-1833-D14DA9BA4B93}"/>
              </a:ext>
            </a:extLst>
          </p:cNvPr>
          <p:cNvSpPr/>
          <p:nvPr/>
        </p:nvSpPr>
        <p:spPr>
          <a:xfrm>
            <a:off x="963567" y="4734220"/>
            <a:ext cx="427702" cy="1253611"/>
          </a:xfrm>
          <a:prstGeom prst="ellipse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B1908418-8E3B-2943-CDB0-D450646097C0}"/>
              </a:ext>
            </a:extLst>
          </p:cNvPr>
          <p:cNvSpPr/>
          <p:nvPr/>
        </p:nvSpPr>
        <p:spPr>
          <a:xfrm>
            <a:off x="1354398" y="4734221"/>
            <a:ext cx="427702" cy="1253611"/>
          </a:xfrm>
          <a:prstGeom prst="ellipse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AD1E1B23-2E6B-2A0A-429E-E0C8E9A7E0F2}"/>
              </a:ext>
            </a:extLst>
          </p:cNvPr>
          <p:cNvSpPr/>
          <p:nvPr/>
        </p:nvSpPr>
        <p:spPr>
          <a:xfrm>
            <a:off x="624353" y="4793222"/>
            <a:ext cx="427702" cy="1253611"/>
          </a:xfrm>
          <a:prstGeom prst="ellipse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0E9D22B4-477B-A1D9-0943-814CEDABD985}"/>
              </a:ext>
            </a:extLst>
          </p:cNvPr>
          <p:cNvSpPr/>
          <p:nvPr/>
        </p:nvSpPr>
        <p:spPr>
          <a:xfrm>
            <a:off x="2113940" y="4734220"/>
            <a:ext cx="427702" cy="1253611"/>
          </a:xfrm>
          <a:prstGeom prst="ellipse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1CA15640-F572-C0ED-8D15-C49F6C0B1440}"/>
              </a:ext>
            </a:extLst>
          </p:cNvPr>
          <p:cNvSpPr/>
          <p:nvPr/>
        </p:nvSpPr>
        <p:spPr>
          <a:xfrm>
            <a:off x="1671487" y="4748969"/>
            <a:ext cx="484239" cy="1533840"/>
          </a:xfrm>
          <a:prstGeom prst="ellipse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8237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271F454-7056-CDB6-700B-8DD911389ED4}"/>
              </a:ext>
            </a:extLst>
          </p:cNvPr>
          <p:cNvCxnSpPr>
            <a:cxnSpLocks/>
          </p:cNvCxnSpPr>
          <p:nvPr/>
        </p:nvCxnSpPr>
        <p:spPr>
          <a:xfrm>
            <a:off x="634181" y="2846439"/>
            <a:ext cx="11356258" cy="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155399D4-4086-1628-634E-592A98BDE539}"/>
              </a:ext>
            </a:extLst>
          </p:cNvPr>
          <p:cNvGraphicFramePr>
            <a:graphicFrameLocks/>
          </p:cNvGraphicFramePr>
          <p:nvPr/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Oval 8">
            <a:extLst>
              <a:ext uri="{FF2B5EF4-FFF2-40B4-BE49-F238E27FC236}">
                <a16:creationId xmlns:a16="http://schemas.microsoft.com/office/drawing/2014/main" id="{52B2B538-AA0F-6E35-3865-42A5DF2FC72C}"/>
              </a:ext>
            </a:extLst>
          </p:cNvPr>
          <p:cNvSpPr/>
          <p:nvPr/>
        </p:nvSpPr>
        <p:spPr>
          <a:xfrm rot="2961323">
            <a:off x="2536723" y="4748982"/>
            <a:ext cx="427702" cy="1253611"/>
          </a:xfrm>
          <a:prstGeom prst="ellipse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56CC010F-EDC7-87BF-88C7-3A4013432C55}"/>
              </a:ext>
            </a:extLst>
          </p:cNvPr>
          <p:cNvSpPr/>
          <p:nvPr/>
        </p:nvSpPr>
        <p:spPr>
          <a:xfrm rot="2961323">
            <a:off x="1840280" y="4599079"/>
            <a:ext cx="427702" cy="2126157"/>
          </a:xfrm>
          <a:prstGeom prst="ellipse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B9713816-B4D9-557F-541E-560FEFEFD8A7}"/>
              </a:ext>
            </a:extLst>
          </p:cNvPr>
          <p:cNvSpPr/>
          <p:nvPr/>
        </p:nvSpPr>
        <p:spPr>
          <a:xfrm rot="2961323">
            <a:off x="1612855" y="4490417"/>
            <a:ext cx="352823" cy="1925398"/>
          </a:xfrm>
          <a:prstGeom prst="ellipse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EE253CB-A944-1E4A-E568-B616308AFFE6}"/>
              </a:ext>
            </a:extLst>
          </p:cNvPr>
          <p:cNvSpPr/>
          <p:nvPr/>
        </p:nvSpPr>
        <p:spPr>
          <a:xfrm rot="2961323">
            <a:off x="1306937" y="4659293"/>
            <a:ext cx="427702" cy="1253611"/>
          </a:xfrm>
          <a:prstGeom prst="ellipse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5B563A84-C21E-53D3-CA47-5DD9D87C8E13}"/>
              </a:ext>
            </a:extLst>
          </p:cNvPr>
          <p:cNvSpPr/>
          <p:nvPr/>
        </p:nvSpPr>
        <p:spPr>
          <a:xfrm rot="2961323">
            <a:off x="807981" y="4680336"/>
            <a:ext cx="427702" cy="1253611"/>
          </a:xfrm>
          <a:prstGeom prst="ellipse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E77362FD-5073-66EF-27F4-323E1BA0B216}"/>
              </a:ext>
            </a:extLst>
          </p:cNvPr>
          <p:cNvSpPr/>
          <p:nvPr/>
        </p:nvSpPr>
        <p:spPr>
          <a:xfrm rot="2961323">
            <a:off x="279465" y="4748982"/>
            <a:ext cx="427702" cy="1253611"/>
          </a:xfrm>
          <a:prstGeom prst="ellipse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9726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Process 3">
            <a:extLst>
              <a:ext uri="{FF2B5EF4-FFF2-40B4-BE49-F238E27FC236}">
                <a16:creationId xmlns:a16="http://schemas.microsoft.com/office/drawing/2014/main" id="{4AE35562-BA50-C88C-D97D-4EFAF61DA31D}"/>
              </a:ext>
            </a:extLst>
          </p:cNvPr>
          <p:cNvSpPr/>
          <p:nvPr/>
        </p:nvSpPr>
        <p:spPr>
          <a:xfrm>
            <a:off x="524933" y="365125"/>
            <a:ext cx="11091334" cy="1325563"/>
          </a:xfrm>
          <a:prstGeom prst="flowChartProcess">
            <a:avLst/>
          </a:prstGeom>
          <a:gradFill flip="none" rotWithShape="1">
            <a:gsLst>
              <a:gs pos="0">
                <a:srgbClr val="C9A4E4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127BCCF-DACB-5629-8214-19E09120CC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C64361-E1AC-91BE-328F-741993A4C9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Population of Interest: </a:t>
            </a:r>
          </a:p>
          <a:p>
            <a:pPr marL="800100" lvl="1" indent="-342900"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n-US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embers of the population turning 18-85 years of age who had a diagnosis of HTN and diabetes</a:t>
            </a:r>
          </a:p>
          <a:p>
            <a:pPr marL="800100" lvl="1" indent="-342900"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</a:t>
            </a:r>
            <a:r>
              <a:rPr lang="en-US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hat percentage had their BP adequately controlled (&lt;140/90 mmHg) across different subgroups?</a:t>
            </a:r>
          </a:p>
          <a:p>
            <a:pPr marL="800100" lvl="1" indent="-342900">
              <a:spcBef>
                <a:spcPts val="0"/>
              </a:spcBef>
              <a:buFont typeface="Symbol" panose="05050102010706020507" pitchFamily="18" charset="2"/>
              <a:buChar char=""/>
            </a:pPr>
            <a:endParaRPr lang="en-US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2023 Prospective Rates for Controlling Blood Pressure Measure:</a:t>
            </a:r>
          </a:p>
          <a:p>
            <a:pPr marL="800100" lvl="1" indent="-342900"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u="sng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Total</a:t>
            </a:r>
            <a:r>
              <a:rPr lang="en-US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14,782</a:t>
            </a:r>
            <a:r>
              <a:rPr lang="en-US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patients in the measure</a:t>
            </a:r>
          </a:p>
          <a:p>
            <a:pPr marL="800100" lvl="1" indent="-342900"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u="sng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Controlled</a:t>
            </a:r>
            <a:r>
              <a:rPr lang="en-US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5883</a:t>
            </a:r>
          </a:p>
          <a:p>
            <a:pPr marL="800100" lvl="1" indent="-342900"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39.80%</a:t>
            </a:r>
          </a:p>
          <a:p>
            <a:pPr marL="800100" lvl="1" indent="-342900"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u="sng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Admin 2023 Final Rate</a:t>
            </a:r>
            <a:r>
              <a:rPr lang="en-US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60.80%</a:t>
            </a:r>
          </a:p>
          <a:p>
            <a:pPr marL="1257300" lvl="2" indent="-342900"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*after chart review</a:t>
            </a:r>
          </a:p>
        </p:txBody>
      </p:sp>
    </p:spTree>
    <p:extLst>
      <p:ext uri="{BB962C8B-B14F-4D97-AF65-F5344CB8AC3E}">
        <p14:creationId xmlns:p14="http://schemas.microsoft.com/office/powerpoint/2010/main" val="18641334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lowchart: Process 6">
            <a:extLst>
              <a:ext uri="{FF2B5EF4-FFF2-40B4-BE49-F238E27FC236}">
                <a16:creationId xmlns:a16="http://schemas.microsoft.com/office/drawing/2014/main" id="{A1A1FD64-E9DA-3CE2-6C4B-F2103C9E6053}"/>
              </a:ext>
            </a:extLst>
          </p:cNvPr>
          <p:cNvSpPr/>
          <p:nvPr/>
        </p:nvSpPr>
        <p:spPr>
          <a:xfrm>
            <a:off x="524933" y="365125"/>
            <a:ext cx="11091334" cy="1325563"/>
          </a:xfrm>
          <a:prstGeom prst="flowChartProcess">
            <a:avLst/>
          </a:prstGeom>
          <a:gradFill flip="none" rotWithShape="1">
            <a:gsLst>
              <a:gs pos="0">
                <a:srgbClr val="C9A4E4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0CB8826-7757-EE3E-4F8B-7A33677B1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ACLA Current Interventions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1E0A5A-5A23-72B8-48F4-4183E5E8BC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Some examples of current ACLA interventions for those w/ diabetes/hypertension:</a:t>
            </a:r>
          </a:p>
          <a:p>
            <a:r>
              <a:rPr lang="en-US" sz="24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Care Card Member Incentive</a:t>
            </a:r>
          </a:p>
          <a:p>
            <a:pPr lvl="1"/>
            <a:r>
              <a:rPr lang="en-US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$10 annually for completing all three: hemoglobin A1C (HbA1c) testing, dilated eye exam, and kidney screening</a:t>
            </a:r>
            <a:endParaRPr lang="en-US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US" sz="24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Population Health Disease Management Mailing to those newly diagnosed w/ diabetes</a:t>
            </a:r>
          </a:p>
          <a:p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</a:rPr>
              <a:t>Collaborations with faith groups and/or local wellness centers with hosting eye clinics/nutritional counseling </a:t>
            </a:r>
            <a:endParaRPr lang="en-US" sz="240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1818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Process 3">
            <a:extLst>
              <a:ext uri="{FF2B5EF4-FFF2-40B4-BE49-F238E27FC236}">
                <a16:creationId xmlns:a16="http://schemas.microsoft.com/office/drawing/2014/main" id="{17A95ABF-45BF-8A9A-C046-2150E6A6EEE0}"/>
              </a:ext>
            </a:extLst>
          </p:cNvPr>
          <p:cNvSpPr/>
          <p:nvPr/>
        </p:nvSpPr>
        <p:spPr>
          <a:xfrm>
            <a:off x="524933" y="365125"/>
            <a:ext cx="11091334" cy="1325563"/>
          </a:xfrm>
          <a:prstGeom prst="flowChartProcess">
            <a:avLst/>
          </a:prstGeom>
          <a:gradFill flip="none" rotWithShape="1">
            <a:gsLst>
              <a:gs pos="0">
                <a:srgbClr val="C9A4E4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C9095B-4C8F-09B4-A91C-383E6BDDF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Population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6FACA6-9C65-767D-581B-C4B4C91F15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u="sng"/>
              <a:t>Total Population of Interest</a:t>
            </a:r>
            <a:r>
              <a:rPr lang="en-US"/>
              <a:t>: </a:t>
            </a:r>
            <a:r>
              <a:rPr lang="en-US" b="1"/>
              <a:t>9413</a:t>
            </a:r>
          </a:p>
          <a:p>
            <a:pPr lvl="1"/>
            <a:r>
              <a:rPr lang="en-US"/>
              <a:t>Controlled: 4038</a:t>
            </a:r>
          </a:p>
          <a:p>
            <a:pPr lvl="1"/>
            <a:r>
              <a:rPr lang="en-US"/>
              <a:t>Not Controlled: 5375</a:t>
            </a:r>
          </a:p>
          <a:p>
            <a:r>
              <a:rPr lang="en-US"/>
              <a:t>Sex</a:t>
            </a:r>
          </a:p>
          <a:p>
            <a:pPr lvl="1"/>
            <a:r>
              <a:rPr lang="en-US" sz="2800" u="sng"/>
              <a:t>Male</a:t>
            </a:r>
            <a:r>
              <a:rPr lang="en-US" sz="2800"/>
              <a:t>: </a:t>
            </a:r>
            <a:r>
              <a:rPr lang="en-US" sz="2800" b="1"/>
              <a:t>3243</a:t>
            </a:r>
          </a:p>
          <a:p>
            <a:pPr lvl="2"/>
            <a:r>
              <a:rPr lang="en-US" sz="2400"/>
              <a:t>Controlled: 1314</a:t>
            </a:r>
          </a:p>
          <a:p>
            <a:pPr lvl="2"/>
            <a:r>
              <a:rPr lang="en-US" sz="2400"/>
              <a:t>Not Controlled: 1929</a:t>
            </a:r>
          </a:p>
          <a:p>
            <a:pPr lvl="1"/>
            <a:r>
              <a:rPr lang="en-US" sz="2800" u="sng"/>
              <a:t>Female</a:t>
            </a:r>
            <a:r>
              <a:rPr lang="en-US" sz="2800"/>
              <a:t>: </a:t>
            </a:r>
            <a:r>
              <a:rPr lang="en-US" sz="2800" b="1"/>
              <a:t>6170</a:t>
            </a:r>
          </a:p>
          <a:p>
            <a:pPr lvl="2"/>
            <a:r>
              <a:rPr lang="en-US" sz="2400"/>
              <a:t>Controlled: 2724</a:t>
            </a:r>
          </a:p>
          <a:p>
            <a:pPr lvl="2"/>
            <a:r>
              <a:rPr lang="en-US" sz="2400"/>
              <a:t>Not Controlled: 3446</a:t>
            </a:r>
          </a:p>
        </p:txBody>
      </p:sp>
    </p:spTree>
    <p:extLst>
      <p:ext uri="{BB962C8B-B14F-4D97-AF65-F5344CB8AC3E}">
        <p14:creationId xmlns:p14="http://schemas.microsoft.com/office/powerpoint/2010/main" val="25484420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7CCF367E-2CA4-B4FE-AEE6-4EDFE7F412C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88892534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671974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DF3B4F4E-F3CF-E4CB-7AFF-0AFFA597E70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13313255"/>
              </p:ext>
            </p:extLst>
          </p:nvPr>
        </p:nvGraphicFramePr>
        <p:xfrm>
          <a:off x="643467" y="643466"/>
          <a:ext cx="10905066" cy="55710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964CCF57-CDFB-DE9A-721B-1FE8791B8F7D}"/>
              </a:ext>
            </a:extLst>
          </p:cNvPr>
          <p:cNvCxnSpPr/>
          <p:nvPr/>
        </p:nvCxnSpPr>
        <p:spPr>
          <a:xfrm>
            <a:off x="1297858" y="2772697"/>
            <a:ext cx="10087897" cy="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657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0E9A6ED-B880-44EA-8D60-C9D3C82CCB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89BF622-0CB9-E404-88D0-18DB7E93C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29" y="557190"/>
            <a:ext cx="5170852" cy="1671564"/>
          </a:xfrm>
        </p:spPr>
        <p:txBody>
          <a:bodyPr>
            <a:normAutofit/>
          </a:bodyPr>
          <a:lstStyle/>
          <a:p>
            <a:r>
              <a:rPr lang="en-US" sz="4000"/>
              <a:t>Across the State of Louisiana…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F1A6B68D-8CED-5B71-3D7D-CDEB7DC9B6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8930" y="2398030"/>
            <a:ext cx="5180245" cy="3731058"/>
          </a:xfrm>
        </p:spPr>
        <p:txBody>
          <a:bodyPr>
            <a:normAutofit/>
          </a:bodyPr>
          <a:lstStyle/>
          <a:p>
            <a:r>
              <a:rPr lang="en-US" u="sng"/>
              <a:t>Urban Total Population</a:t>
            </a:r>
            <a:r>
              <a:rPr lang="en-US"/>
              <a:t>: </a:t>
            </a:r>
            <a:r>
              <a:rPr lang="en-US" b="1"/>
              <a:t>6570</a:t>
            </a:r>
          </a:p>
          <a:p>
            <a:pPr lvl="1"/>
            <a:r>
              <a:rPr lang="en-US"/>
              <a:t>Controlled: 2984</a:t>
            </a:r>
          </a:p>
          <a:p>
            <a:pPr lvl="1"/>
            <a:r>
              <a:rPr lang="en-US"/>
              <a:t>Not Controlled: 3586</a:t>
            </a:r>
          </a:p>
          <a:p>
            <a:r>
              <a:rPr lang="en-US" u="sng"/>
              <a:t>Rural Total Population</a:t>
            </a:r>
            <a:r>
              <a:rPr lang="en-US"/>
              <a:t>: </a:t>
            </a:r>
            <a:r>
              <a:rPr lang="en-US" b="1"/>
              <a:t>2802</a:t>
            </a:r>
          </a:p>
          <a:p>
            <a:pPr lvl="1"/>
            <a:r>
              <a:rPr lang="en-US"/>
              <a:t>Controlled: 1038</a:t>
            </a:r>
          </a:p>
          <a:p>
            <a:pPr lvl="1"/>
            <a:r>
              <a:rPr lang="en-US"/>
              <a:t>Not Controlled: 1764</a:t>
            </a:r>
          </a:p>
          <a:p>
            <a:endParaRPr lang="en-US" sz="2000"/>
          </a:p>
        </p:txBody>
      </p:sp>
      <p:pic>
        <p:nvPicPr>
          <p:cNvPr id="6" name="Picture 5" descr="Louisiana County Map (Printable State Map with County Lines) – DIY  Projects, Patterns, Monograms, Designs, Templates">
            <a:extLst>
              <a:ext uri="{FF2B5EF4-FFF2-40B4-BE49-F238E27FC236}">
                <a16:creationId xmlns:a16="http://schemas.microsoft.com/office/drawing/2014/main" id="{5D683EC6-2686-447E-B408-9C56F7100C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894"/>
          <a:stretch/>
        </p:blipFill>
        <p:spPr bwMode="auto">
          <a:xfrm>
            <a:off x="6182944" y="557189"/>
            <a:ext cx="5170852" cy="5571898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81687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6C723E51-86BF-6BEE-4F3D-984AF09DF4C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60754806"/>
              </p:ext>
            </p:extLst>
          </p:nvPr>
        </p:nvGraphicFramePr>
        <p:xfrm>
          <a:off x="643467" y="643466"/>
          <a:ext cx="10905066" cy="55710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18D3907-C59C-A363-BCCE-107E5FA1E4F4}"/>
              </a:ext>
            </a:extLst>
          </p:cNvPr>
          <p:cNvCxnSpPr/>
          <p:nvPr/>
        </p:nvCxnSpPr>
        <p:spPr>
          <a:xfrm>
            <a:off x="1297858" y="2182762"/>
            <a:ext cx="10087897" cy="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>
            <a:extLst>
              <a:ext uri="{FF2B5EF4-FFF2-40B4-BE49-F238E27FC236}">
                <a16:creationId xmlns:a16="http://schemas.microsoft.com/office/drawing/2014/main" id="{33744341-FFAE-658C-7F18-326F9F2B8905}"/>
              </a:ext>
            </a:extLst>
          </p:cNvPr>
          <p:cNvSpPr/>
          <p:nvPr/>
        </p:nvSpPr>
        <p:spPr>
          <a:xfrm rot="5400000">
            <a:off x="3632479" y="4810156"/>
            <a:ext cx="486695" cy="1371589"/>
          </a:xfrm>
          <a:prstGeom prst="ellipse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194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23</Slides>
  <Notes>10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Blood Pressure Control Across Subgroups with Diabetes</vt:lpstr>
      <vt:lpstr>Background</vt:lpstr>
      <vt:lpstr>Background</vt:lpstr>
      <vt:lpstr>ACLA Current Interventions</vt:lpstr>
      <vt:lpstr>The Population</vt:lpstr>
      <vt:lpstr>PowerPoint Presentation</vt:lpstr>
      <vt:lpstr>PowerPoint Presentation</vt:lpstr>
      <vt:lpstr>Across the State of Louisiana…</vt:lpstr>
      <vt:lpstr>PowerPoint Presentation</vt:lpstr>
      <vt:lpstr>PowerPoint Presentation</vt:lpstr>
      <vt:lpstr>PowerPoint Presentation</vt:lpstr>
      <vt:lpstr>Blood Pressure Control in Diabetics by Race</vt:lpstr>
      <vt:lpstr>PowerPoint Presentation</vt:lpstr>
      <vt:lpstr>Blood Pressure Control in Diabetics  with other Co-Morbidities </vt:lpstr>
      <vt:lpstr>PowerPoint Presentation</vt:lpstr>
      <vt:lpstr>Blood Pressure Control in Diabetics by Age</vt:lpstr>
      <vt:lpstr>PowerPoint Presentation</vt:lpstr>
      <vt:lpstr>Summary &amp; Recommendations</vt:lpstr>
      <vt:lpstr>Summary &amp; Recommendations</vt:lpstr>
      <vt:lpstr>Acknowledgements &amp; Sources</vt:lpstr>
      <vt:lpstr>Questions?</vt:lpstr>
      <vt:lpstr>PowerPoint Presentation</vt:lpstr>
      <vt:lpstr>PowerPoint Presentation</vt:lpstr>
    </vt:vector>
  </TitlesOfParts>
  <Company>AmeriHealth Caritas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Blood Pressure Control Across Subgroups with Diabetes</dc:title>
  <dc:creator>Long, Elizabeth</dc:creator>
  <cp:revision>1</cp:revision>
  <dcterms:created xsi:type="dcterms:W3CDTF">2024-07-19T20:17:44Z</dcterms:created>
  <dcterms:modified xsi:type="dcterms:W3CDTF">2024-07-23T12:15:08Z</dcterms:modified>
</cp:coreProperties>
</file>