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43891200" cy="329184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1D7C"/>
    <a:srgbClr val="FDD023"/>
    <a:srgbClr val="2A0C5A"/>
    <a:srgbClr val="595959"/>
    <a:srgbClr val="B78B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15" d="100"/>
          <a:sy n="15" d="100"/>
        </p:scale>
        <p:origin x="1362" y="132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9" d="100"/>
          <a:sy n="69" d="100"/>
        </p:scale>
        <p:origin x="2706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8E-42F7-8931-65B1124CA9B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8E-42F7-8931-65B1124CA9B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88E-42F7-8931-65B1124CA9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143570640"/>
        <c:axId val="145765328"/>
      </c:barChart>
      <c:catAx>
        <c:axId val="14357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765328"/>
        <c:crosses val="autoZero"/>
        <c:auto val="1"/>
        <c:lblAlgn val="ctr"/>
        <c:lblOffset val="100"/>
        <c:noMultiLvlLbl val="0"/>
      </c:catAx>
      <c:valAx>
        <c:axId val="145765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570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128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5AB2E9-3568-4939-AD20-F42726F09D0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F1FE2A-97BA-4B52-B3A6-E44D1F20CB28}">
      <dgm:prSet phldrT="[Text]" custT="1"/>
      <dgm:spPr/>
      <dgm:t>
        <a:bodyPr/>
        <a:lstStyle/>
        <a:p>
          <a:r>
            <a:rPr lang="en-US" sz="2800" dirty="0" smtClean="0"/>
            <a:t>Text</a:t>
          </a:r>
          <a:endParaRPr lang="en-US" sz="2800" dirty="0"/>
        </a:p>
      </dgm:t>
    </dgm:pt>
    <dgm:pt modelId="{272155B6-483B-4675-B173-D3F00A201046}" type="parTrans" cxnId="{FC6EE199-23CF-4307-94F8-FC53916EA51A}">
      <dgm:prSet/>
      <dgm:spPr/>
      <dgm:t>
        <a:bodyPr/>
        <a:lstStyle/>
        <a:p>
          <a:endParaRPr lang="en-US" sz="2800"/>
        </a:p>
      </dgm:t>
    </dgm:pt>
    <dgm:pt modelId="{0CACD921-34CA-4681-87F1-041A98C27B3D}" type="sibTrans" cxnId="{FC6EE199-23CF-4307-94F8-FC53916EA51A}">
      <dgm:prSet/>
      <dgm:spPr/>
      <dgm:t>
        <a:bodyPr/>
        <a:lstStyle/>
        <a:p>
          <a:endParaRPr lang="en-US" sz="2800"/>
        </a:p>
      </dgm:t>
    </dgm:pt>
    <dgm:pt modelId="{4640F6E6-EF32-4372-9B3B-2FFD48F9CB5C}">
      <dgm:prSet phldrT="[Text]" custT="1"/>
      <dgm:spPr/>
      <dgm:t>
        <a:bodyPr/>
        <a:lstStyle/>
        <a:p>
          <a:r>
            <a:rPr lang="en-US" sz="2800" dirty="0" smtClean="0"/>
            <a:t>Text</a:t>
          </a:r>
          <a:endParaRPr lang="en-US" sz="2800" dirty="0"/>
        </a:p>
      </dgm:t>
    </dgm:pt>
    <dgm:pt modelId="{DB4F8E23-BBE6-4AB5-9D82-74F5115D7455}" type="parTrans" cxnId="{ACB965C6-1ACF-483C-9C29-8A17C949C706}">
      <dgm:prSet/>
      <dgm:spPr/>
      <dgm:t>
        <a:bodyPr/>
        <a:lstStyle/>
        <a:p>
          <a:endParaRPr lang="en-US" sz="2800"/>
        </a:p>
      </dgm:t>
    </dgm:pt>
    <dgm:pt modelId="{55E32D54-3DF3-4F3F-B3B8-1AEE5606EC62}" type="sibTrans" cxnId="{ACB965C6-1ACF-483C-9C29-8A17C949C706}">
      <dgm:prSet/>
      <dgm:spPr/>
      <dgm:t>
        <a:bodyPr/>
        <a:lstStyle/>
        <a:p>
          <a:endParaRPr lang="en-US" sz="2800"/>
        </a:p>
      </dgm:t>
    </dgm:pt>
    <dgm:pt modelId="{184B56DA-A66C-4DD0-AE11-0A7EBA387E48}">
      <dgm:prSet phldrT="[Text]" custT="1"/>
      <dgm:spPr/>
      <dgm:t>
        <a:bodyPr/>
        <a:lstStyle/>
        <a:p>
          <a:r>
            <a:rPr lang="en-US" sz="2800" dirty="0" smtClean="0"/>
            <a:t>Text</a:t>
          </a:r>
          <a:endParaRPr lang="en-US" sz="2800" dirty="0"/>
        </a:p>
      </dgm:t>
    </dgm:pt>
    <dgm:pt modelId="{3C1C544F-4C0C-4E19-A3D2-C3E5175D7B4B}" type="parTrans" cxnId="{01AD485A-0916-4A80-9CBA-29870F4D202A}">
      <dgm:prSet/>
      <dgm:spPr/>
      <dgm:t>
        <a:bodyPr/>
        <a:lstStyle/>
        <a:p>
          <a:endParaRPr lang="en-US" sz="2800"/>
        </a:p>
      </dgm:t>
    </dgm:pt>
    <dgm:pt modelId="{8EE144C8-20EA-43DA-B048-41CEE06807BC}" type="sibTrans" cxnId="{01AD485A-0916-4A80-9CBA-29870F4D202A}">
      <dgm:prSet/>
      <dgm:spPr/>
      <dgm:t>
        <a:bodyPr/>
        <a:lstStyle/>
        <a:p>
          <a:endParaRPr lang="en-US" sz="2800"/>
        </a:p>
      </dgm:t>
    </dgm:pt>
    <dgm:pt modelId="{17AF0C1B-AB46-4643-AAAB-C00D253E5731}">
      <dgm:prSet phldrT="[Text]" custT="1"/>
      <dgm:spPr/>
      <dgm:t>
        <a:bodyPr/>
        <a:lstStyle/>
        <a:p>
          <a:r>
            <a:rPr lang="en-US" sz="2800" dirty="0" smtClean="0"/>
            <a:t>Text</a:t>
          </a:r>
          <a:endParaRPr lang="en-US" sz="2800" dirty="0"/>
        </a:p>
      </dgm:t>
    </dgm:pt>
    <dgm:pt modelId="{29C3C336-A8CD-48B5-9F85-325299B52A84}" type="parTrans" cxnId="{31D0EEFF-9776-4597-8873-3B56F9091C86}">
      <dgm:prSet/>
      <dgm:spPr/>
      <dgm:t>
        <a:bodyPr/>
        <a:lstStyle/>
        <a:p>
          <a:endParaRPr lang="en-US" sz="2800"/>
        </a:p>
      </dgm:t>
    </dgm:pt>
    <dgm:pt modelId="{631D11DF-11B6-487B-8148-E2BF1F9190AD}" type="sibTrans" cxnId="{31D0EEFF-9776-4597-8873-3B56F9091C86}">
      <dgm:prSet/>
      <dgm:spPr/>
      <dgm:t>
        <a:bodyPr/>
        <a:lstStyle/>
        <a:p>
          <a:endParaRPr lang="en-US" sz="2800"/>
        </a:p>
      </dgm:t>
    </dgm:pt>
    <dgm:pt modelId="{2F8ECEAC-FAA3-4503-A169-57F41A503807}">
      <dgm:prSet phldrT="[Text]" custT="1"/>
      <dgm:spPr/>
      <dgm:t>
        <a:bodyPr/>
        <a:lstStyle/>
        <a:p>
          <a:r>
            <a:rPr lang="en-US" sz="2800" dirty="0" smtClean="0"/>
            <a:t>Text</a:t>
          </a:r>
          <a:endParaRPr lang="en-US" sz="2800" dirty="0"/>
        </a:p>
      </dgm:t>
    </dgm:pt>
    <dgm:pt modelId="{ACAA3BC8-2CDA-42A5-8DD6-5A948ACC6FCF}" type="parTrans" cxnId="{24836079-9FDA-4F84-9291-518671EE6E30}">
      <dgm:prSet/>
      <dgm:spPr/>
      <dgm:t>
        <a:bodyPr/>
        <a:lstStyle/>
        <a:p>
          <a:endParaRPr lang="en-US" sz="2800"/>
        </a:p>
      </dgm:t>
    </dgm:pt>
    <dgm:pt modelId="{61A568BF-D1AB-4345-9CA7-878468CAA9E0}" type="sibTrans" cxnId="{24836079-9FDA-4F84-9291-518671EE6E30}">
      <dgm:prSet/>
      <dgm:spPr/>
      <dgm:t>
        <a:bodyPr/>
        <a:lstStyle/>
        <a:p>
          <a:endParaRPr lang="en-US" sz="2800"/>
        </a:p>
      </dgm:t>
    </dgm:pt>
    <dgm:pt modelId="{BB5A00DF-7368-4451-822A-C5213BEFEEBE}">
      <dgm:prSet phldrT="[Text]" custT="1"/>
      <dgm:spPr/>
      <dgm:t>
        <a:bodyPr/>
        <a:lstStyle/>
        <a:p>
          <a:r>
            <a:rPr lang="en-US" sz="2800" dirty="0" smtClean="0"/>
            <a:t>Text</a:t>
          </a:r>
          <a:endParaRPr lang="en-US" sz="2800" dirty="0"/>
        </a:p>
      </dgm:t>
    </dgm:pt>
    <dgm:pt modelId="{DBF05790-03E0-47D4-8137-1ED35487613F}" type="parTrans" cxnId="{3F455948-84CC-4BD3-B122-BC7FC520F6C2}">
      <dgm:prSet/>
      <dgm:spPr/>
      <dgm:t>
        <a:bodyPr/>
        <a:lstStyle/>
        <a:p>
          <a:endParaRPr lang="en-US" sz="2800"/>
        </a:p>
      </dgm:t>
    </dgm:pt>
    <dgm:pt modelId="{1FC1A5B2-F57F-4D1D-AD7C-59801453B2A1}" type="sibTrans" cxnId="{3F455948-84CC-4BD3-B122-BC7FC520F6C2}">
      <dgm:prSet/>
      <dgm:spPr/>
      <dgm:t>
        <a:bodyPr/>
        <a:lstStyle/>
        <a:p>
          <a:endParaRPr lang="en-US" sz="2800"/>
        </a:p>
      </dgm:t>
    </dgm:pt>
    <dgm:pt modelId="{B92700A2-FB38-4467-8A2E-6B17FD5FB43C}">
      <dgm:prSet phldrT="[Text]" custT="1"/>
      <dgm:spPr/>
      <dgm:t>
        <a:bodyPr/>
        <a:lstStyle/>
        <a:p>
          <a:r>
            <a:rPr lang="en-US" sz="2800" dirty="0" smtClean="0"/>
            <a:t>Text</a:t>
          </a:r>
          <a:endParaRPr lang="en-US" sz="2800" dirty="0"/>
        </a:p>
      </dgm:t>
    </dgm:pt>
    <dgm:pt modelId="{D455CBAE-1EFE-4677-A720-D37D3C7C79C7}" type="parTrans" cxnId="{401C8A76-0402-439A-A771-D9B2BC35018E}">
      <dgm:prSet/>
      <dgm:spPr/>
      <dgm:t>
        <a:bodyPr/>
        <a:lstStyle/>
        <a:p>
          <a:endParaRPr lang="en-US" sz="2800"/>
        </a:p>
      </dgm:t>
    </dgm:pt>
    <dgm:pt modelId="{A308112E-A697-4E6A-A0C4-5392D47FD2DE}" type="sibTrans" cxnId="{401C8A76-0402-439A-A771-D9B2BC35018E}">
      <dgm:prSet/>
      <dgm:spPr/>
      <dgm:t>
        <a:bodyPr/>
        <a:lstStyle/>
        <a:p>
          <a:endParaRPr lang="en-US" sz="2800"/>
        </a:p>
      </dgm:t>
    </dgm:pt>
    <dgm:pt modelId="{4351CFC8-37EC-494B-A841-287649776134}" type="pres">
      <dgm:prSet presAssocID="{425AB2E9-3568-4939-AD20-F42726F09D0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0E9962D-05C5-4F85-A473-03B50B9C6416}" type="pres">
      <dgm:prSet presAssocID="{06F1FE2A-97BA-4B52-B3A6-E44D1F20CB28}" presName="composite" presStyleCnt="0"/>
      <dgm:spPr/>
    </dgm:pt>
    <dgm:pt modelId="{B8C15370-9E21-4343-A577-4985C41A0B6E}" type="pres">
      <dgm:prSet presAssocID="{06F1FE2A-97BA-4B52-B3A6-E44D1F20CB28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65B54D-BB89-4898-B770-68834B90CB27}" type="pres">
      <dgm:prSet presAssocID="{06F1FE2A-97BA-4B52-B3A6-E44D1F20CB28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E2C66E-7169-4E42-A713-6528CC71DD9D}" type="pres">
      <dgm:prSet presAssocID="{0CACD921-34CA-4681-87F1-041A98C27B3D}" presName="space" presStyleCnt="0"/>
      <dgm:spPr/>
    </dgm:pt>
    <dgm:pt modelId="{C25D5A66-A92F-4D7D-A84B-534F27779317}" type="pres">
      <dgm:prSet presAssocID="{184B56DA-A66C-4DD0-AE11-0A7EBA387E48}" presName="composite" presStyleCnt="0"/>
      <dgm:spPr/>
    </dgm:pt>
    <dgm:pt modelId="{E01B3154-0666-4584-9FC4-432DE00CC402}" type="pres">
      <dgm:prSet presAssocID="{184B56DA-A66C-4DD0-AE11-0A7EBA387E48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C96761-7A7E-46B1-9A31-B92F49834D5A}" type="pres">
      <dgm:prSet presAssocID="{184B56DA-A66C-4DD0-AE11-0A7EBA387E48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04D87C-D390-4BAA-B20D-69AF97599BD7}" type="pres">
      <dgm:prSet presAssocID="{8EE144C8-20EA-43DA-B048-41CEE06807BC}" presName="space" presStyleCnt="0"/>
      <dgm:spPr/>
    </dgm:pt>
    <dgm:pt modelId="{F9A125CB-F105-4A75-821B-0388D80248ED}" type="pres">
      <dgm:prSet presAssocID="{2F8ECEAC-FAA3-4503-A169-57F41A503807}" presName="composite" presStyleCnt="0"/>
      <dgm:spPr/>
    </dgm:pt>
    <dgm:pt modelId="{64DD6D48-227C-4434-BED8-F49C9D4F4F7E}" type="pres">
      <dgm:prSet presAssocID="{2F8ECEAC-FAA3-4503-A169-57F41A50380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860936-C475-4184-9A9D-2F4B5D8B0BC7}" type="pres">
      <dgm:prSet presAssocID="{2F8ECEAC-FAA3-4503-A169-57F41A503807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01C8A76-0402-439A-A771-D9B2BC35018E}" srcId="{2F8ECEAC-FAA3-4503-A169-57F41A503807}" destId="{B92700A2-FB38-4467-8A2E-6B17FD5FB43C}" srcOrd="1" destOrd="0" parTransId="{D455CBAE-1EFE-4677-A720-D37D3C7C79C7}" sibTransId="{A308112E-A697-4E6A-A0C4-5392D47FD2DE}"/>
    <dgm:cxn modelId="{9C3D3653-8462-4AAD-A961-3717216B9CF2}" type="presOf" srcId="{06F1FE2A-97BA-4B52-B3A6-E44D1F20CB28}" destId="{B8C15370-9E21-4343-A577-4985C41A0B6E}" srcOrd="0" destOrd="0" presId="urn:microsoft.com/office/officeart/2005/8/layout/hList1"/>
    <dgm:cxn modelId="{4E402F4F-22AD-4214-BE8C-948F617ABB38}" type="presOf" srcId="{BB5A00DF-7368-4451-822A-C5213BEFEEBE}" destId="{98860936-C475-4184-9A9D-2F4B5D8B0BC7}" srcOrd="0" destOrd="0" presId="urn:microsoft.com/office/officeart/2005/8/layout/hList1"/>
    <dgm:cxn modelId="{31D0EEFF-9776-4597-8873-3B56F9091C86}" srcId="{184B56DA-A66C-4DD0-AE11-0A7EBA387E48}" destId="{17AF0C1B-AB46-4643-AAAB-C00D253E5731}" srcOrd="0" destOrd="0" parTransId="{29C3C336-A8CD-48B5-9F85-325299B52A84}" sibTransId="{631D11DF-11B6-487B-8148-E2BF1F9190AD}"/>
    <dgm:cxn modelId="{ACB965C6-1ACF-483C-9C29-8A17C949C706}" srcId="{06F1FE2A-97BA-4B52-B3A6-E44D1F20CB28}" destId="{4640F6E6-EF32-4372-9B3B-2FFD48F9CB5C}" srcOrd="0" destOrd="0" parTransId="{DB4F8E23-BBE6-4AB5-9D82-74F5115D7455}" sibTransId="{55E32D54-3DF3-4F3F-B3B8-1AEE5606EC62}"/>
    <dgm:cxn modelId="{51EFA3EF-F9E3-4B84-BA84-84A3BBF4D4D3}" type="presOf" srcId="{17AF0C1B-AB46-4643-AAAB-C00D253E5731}" destId="{6EC96761-7A7E-46B1-9A31-B92F49834D5A}" srcOrd="0" destOrd="0" presId="urn:microsoft.com/office/officeart/2005/8/layout/hList1"/>
    <dgm:cxn modelId="{3F455948-84CC-4BD3-B122-BC7FC520F6C2}" srcId="{2F8ECEAC-FAA3-4503-A169-57F41A503807}" destId="{BB5A00DF-7368-4451-822A-C5213BEFEEBE}" srcOrd="0" destOrd="0" parTransId="{DBF05790-03E0-47D4-8137-1ED35487613F}" sibTransId="{1FC1A5B2-F57F-4D1D-AD7C-59801453B2A1}"/>
    <dgm:cxn modelId="{9BA84549-343A-497A-8F50-EA4C874AF4DD}" type="presOf" srcId="{2F8ECEAC-FAA3-4503-A169-57F41A503807}" destId="{64DD6D48-227C-4434-BED8-F49C9D4F4F7E}" srcOrd="0" destOrd="0" presId="urn:microsoft.com/office/officeart/2005/8/layout/hList1"/>
    <dgm:cxn modelId="{913323B4-1F88-4AC5-8C9E-BE0572C8023B}" type="presOf" srcId="{4640F6E6-EF32-4372-9B3B-2FFD48F9CB5C}" destId="{DE65B54D-BB89-4898-B770-68834B90CB27}" srcOrd="0" destOrd="0" presId="urn:microsoft.com/office/officeart/2005/8/layout/hList1"/>
    <dgm:cxn modelId="{FC6EE199-23CF-4307-94F8-FC53916EA51A}" srcId="{425AB2E9-3568-4939-AD20-F42726F09D02}" destId="{06F1FE2A-97BA-4B52-B3A6-E44D1F20CB28}" srcOrd="0" destOrd="0" parTransId="{272155B6-483B-4675-B173-D3F00A201046}" sibTransId="{0CACD921-34CA-4681-87F1-041A98C27B3D}"/>
    <dgm:cxn modelId="{7FD88FF9-53A7-4C08-9686-37472D3C5F90}" type="presOf" srcId="{184B56DA-A66C-4DD0-AE11-0A7EBA387E48}" destId="{E01B3154-0666-4584-9FC4-432DE00CC402}" srcOrd="0" destOrd="0" presId="urn:microsoft.com/office/officeart/2005/8/layout/hList1"/>
    <dgm:cxn modelId="{01AD485A-0916-4A80-9CBA-29870F4D202A}" srcId="{425AB2E9-3568-4939-AD20-F42726F09D02}" destId="{184B56DA-A66C-4DD0-AE11-0A7EBA387E48}" srcOrd="1" destOrd="0" parTransId="{3C1C544F-4C0C-4E19-A3D2-C3E5175D7B4B}" sibTransId="{8EE144C8-20EA-43DA-B048-41CEE06807BC}"/>
    <dgm:cxn modelId="{24836079-9FDA-4F84-9291-518671EE6E30}" srcId="{425AB2E9-3568-4939-AD20-F42726F09D02}" destId="{2F8ECEAC-FAA3-4503-A169-57F41A503807}" srcOrd="2" destOrd="0" parTransId="{ACAA3BC8-2CDA-42A5-8DD6-5A948ACC6FCF}" sibTransId="{61A568BF-D1AB-4345-9CA7-878468CAA9E0}"/>
    <dgm:cxn modelId="{12E1A9E1-0E2B-4599-8D03-2A69A1547115}" type="presOf" srcId="{425AB2E9-3568-4939-AD20-F42726F09D02}" destId="{4351CFC8-37EC-494B-A841-287649776134}" srcOrd="0" destOrd="0" presId="urn:microsoft.com/office/officeart/2005/8/layout/hList1"/>
    <dgm:cxn modelId="{766F4955-F53D-4E5F-A7D9-8AE86DDD9794}" type="presOf" srcId="{B92700A2-FB38-4467-8A2E-6B17FD5FB43C}" destId="{98860936-C475-4184-9A9D-2F4B5D8B0BC7}" srcOrd="0" destOrd="1" presId="urn:microsoft.com/office/officeart/2005/8/layout/hList1"/>
    <dgm:cxn modelId="{AE41C4D7-1708-49AF-AE4A-683C8CF513D4}" type="presParOf" srcId="{4351CFC8-37EC-494B-A841-287649776134}" destId="{70E9962D-05C5-4F85-A473-03B50B9C6416}" srcOrd="0" destOrd="0" presId="urn:microsoft.com/office/officeart/2005/8/layout/hList1"/>
    <dgm:cxn modelId="{54821AC3-B761-4DE3-A299-35C839B48BE7}" type="presParOf" srcId="{70E9962D-05C5-4F85-A473-03B50B9C6416}" destId="{B8C15370-9E21-4343-A577-4985C41A0B6E}" srcOrd="0" destOrd="0" presId="urn:microsoft.com/office/officeart/2005/8/layout/hList1"/>
    <dgm:cxn modelId="{3935A46C-E062-4151-BCBD-56617280633D}" type="presParOf" srcId="{70E9962D-05C5-4F85-A473-03B50B9C6416}" destId="{DE65B54D-BB89-4898-B770-68834B90CB27}" srcOrd="1" destOrd="0" presId="urn:microsoft.com/office/officeart/2005/8/layout/hList1"/>
    <dgm:cxn modelId="{0A12C62A-0CDE-440C-8EAB-E415EF2E4EAF}" type="presParOf" srcId="{4351CFC8-37EC-494B-A841-287649776134}" destId="{A7E2C66E-7169-4E42-A713-6528CC71DD9D}" srcOrd="1" destOrd="0" presId="urn:microsoft.com/office/officeart/2005/8/layout/hList1"/>
    <dgm:cxn modelId="{54851ACF-12A9-4433-874C-444142834581}" type="presParOf" srcId="{4351CFC8-37EC-494B-A841-287649776134}" destId="{C25D5A66-A92F-4D7D-A84B-534F27779317}" srcOrd="2" destOrd="0" presId="urn:microsoft.com/office/officeart/2005/8/layout/hList1"/>
    <dgm:cxn modelId="{868B21E6-351E-4088-8823-CA0673B273DE}" type="presParOf" srcId="{C25D5A66-A92F-4D7D-A84B-534F27779317}" destId="{E01B3154-0666-4584-9FC4-432DE00CC402}" srcOrd="0" destOrd="0" presId="urn:microsoft.com/office/officeart/2005/8/layout/hList1"/>
    <dgm:cxn modelId="{91B14886-054D-49EB-AF4F-06F73F4E851C}" type="presParOf" srcId="{C25D5A66-A92F-4D7D-A84B-534F27779317}" destId="{6EC96761-7A7E-46B1-9A31-B92F49834D5A}" srcOrd="1" destOrd="0" presId="urn:microsoft.com/office/officeart/2005/8/layout/hList1"/>
    <dgm:cxn modelId="{68DB7211-B7EA-4286-B920-F0E227605505}" type="presParOf" srcId="{4351CFC8-37EC-494B-A841-287649776134}" destId="{D004D87C-D390-4BAA-B20D-69AF97599BD7}" srcOrd="3" destOrd="0" presId="urn:microsoft.com/office/officeart/2005/8/layout/hList1"/>
    <dgm:cxn modelId="{10B5F44C-3CDA-48E6-B908-B6A9CE97492E}" type="presParOf" srcId="{4351CFC8-37EC-494B-A841-287649776134}" destId="{F9A125CB-F105-4A75-821B-0388D80248ED}" srcOrd="4" destOrd="0" presId="urn:microsoft.com/office/officeart/2005/8/layout/hList1"/>
    <dgm:cxn modelId="{82B6102B-62E6-40B9-9BD7-E73770A2464A}" type="presParOf" srcId="{F9A125CB-F105-4A75-821B-0388D80248ED}" destId="{64DD6D48-227C-4434-BED8-F49C9D4F4F7E}" srcOrd="0" destOrd="0" presId="urn:microsoft.com/office/officeart/2005/8/layout/hList1"/>
    <dgm:cxn modelId="{5D5C143C-31FC-4B5B-97EA-AB78A00ACAA1}" type="presParOf" srcId="{F9A125CB-F105-4A75-821B-0388D80248ED}" destId="{98860936-C475-4184-9A9D-2F4B5D8B0BC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AFBC85-EE41-46FB-A7F4-99ED4084C835}" type="doc">
      <dgm:prSet loTypeId="urn:microsoft.com/office/officeart/2008/layout/TitlePictureLineup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18A75D-9854-4CDE-9FB7-B1EBB324AAED}">
      <dgm:prSet phldrT="[Text]"/>
      <dgm:spPr/>
      <dgm:t>
        <a:bodyPr/>
        <a:lstStyle/>
        <a:p>
          <a:r>
            <a:rPr lang="en-US" dirty="0" smtClean="0"/>
            <a:t>Text</a:t>
          </a:r>
          <a:endParaRPr lang="en-US" dirty="0"/>
        </a:p>
      </dgm:t>
    </dgm:pt>
    <dgm:pt modelId="{8A2D5E86-42BC-415B-A1DE-0C28EEB3661C}" type="parTrans" cxnId="{E5053C00-76EC-4519-ABF3-0ACDA95BE163}">
      <dgm:prSet/>
      <dgm:spPr/>
      <dgm:t>
        <a:bodyPr/>
        <a:lstStyle/>
        <a:p>
          <a:endParaRPr lang="en-US"/>
        </a:p>
      </dgm:t>
    </dgm:pt>
    <dgm:pt modelId="{FF440F30-5F7D-44F0-8264-C65521A11F0C}" type="sibTrans" cxnId="{E5053C00-76EC-4519-ABF3-0ACDA95BE163}">
      <dgm:prSet/>
      <dgm:spPr/>
      <dgm:t>
        <a:bodyPr/>
        <a:lstStyle/>
        <a:p>
          <a:endParaRPr lang="en-US"/>
        </a:p>
      </dgm:t>
    </dgm:pt>
    <dgm:pt modelId="{48328429-D21F-4CF6-9089-EE3F5F57F2AC}">
      <dgm:prSet phldrT="[Text]"/>
      <dgm:spPr/>
      <dgm:t>
        <a:bodyPr/>
        <a:lstStyle/>
        <a:p>
          <a:r>
            <a:rPr lang="en-US" dirty="0" smtClean="0"/>
            <a:t>Text</a:t>
          </a:r>
          <a:endParaRPr lang="en-US" dirty="0"/>
        </a:p>
      </dgm:t>
    </dgm:pt>
    <dgm:pt modelId="{1635AB15-42A4-42D6-9F2B-33788AD7A83B}" type="parTrans" cxnId="{B7AA9BCE-D649-4F1B-B108-93466D2481F6}">
      <dgm:prSet/>
      <dgm:spPr/>
      <dgm:t>
        <a:bodyPr/>
        <a:lstStyle/>
        <a:p>
          <a:endParaRPr lang="en-US"/>
        </a:p>
      </dgm:t>
    </dgm:pt>
    <dgm:pt modelId="{C822654F-BF62-47E3-96FD-AE4B604B788B}" type="sibTrans" cxnId="{B7AA9BCE-D649-4F1B-B108-93466D2481F6}">
      <dgm:prSet/>
      <dgm:spPr/>
      <dgm:t>
        <a:bodyPr/>
        <a:lstStyle/>
        <a:p>
          <a:endParaRPr lang="en-US"/>
        </a:p>
      </dgm:t>
    </dgm:pt>
    <dgm:pt modelId="{25AF84C7-6ED7-450C-83EA-4337CE735A70}">
      <dgm:prSet phldrT="[Text]"/>
      <dgm:spPr/>
      <dgm:t>
        <a:bodyPr/>
        <a:lstStyle/>
        <a:p>
          <a:r>
            <a:rPr lang="en-US" dirty="0" smtClean="0"/>
            <a:t>Text</a:t>
          </a:r>
          <a:endParaRPr lang="en-US" dirty="0"/>
        </a:p>
      </dgm:t>
    </dgm:pt>
    <dgm:pt modelId="{33168ED3-1516-4DE0-87C6-D0BBEBB68307}" type="parTrans" cxnId="{447AF68F-5153-4E01-A5A1-8D3A25A73007}">
      <dgm:prSet/>
      <dgm:spPr/>
      <dgm:t>
        <a:bodyPr/>
        <a:lstStyle/>
        <a:p>
          <a:endParaRPr lang="en-US"/>
        </a:p>
      </dgm:t>
    </dgm:pt>
    <dgm:pt modelId="{2562C856-622C-43A4-99D0-A7FF0C835EBA}" type="sibTrans" cxnId="{447AF68F-5153-4E01-A5A1-8D3A25A73007}">
      <dgm:prSet/>
      <dgm:spPr/>
      <dgm:t>
        <a:bodyPr/>
        <a:lstStyle/>
        <a:p>
          <a:endParaRPr lang="en-US"/>
        </a:p>
      </dgm:t>
    </dgm:pt>
    <dgm:pt modelId="{300FCD3E-1ADF-4D8E-8B7F-C23D248E5AA3}">
      <dgm:prSet phldrT="[Text]"/>
      <dgm:spPr/>
      <dgm:t>
        <a:bodyPr/>
        <a:lstStyle/>
        <a:p>
          <a:r>
            <a:rPr lang="en-US" dirty="0" smtClean="0"/>
            <a:t>Text</a:t>
          </a:r>
          <a:endParaRPr lang="en-US" dirty="0"/>
        </a:p>
      </dgm:t>
    </dgm:pt>
    <dgm:pt modelId="{BC272908-DB90-4FCA-8784-0CA7E6A97E8F}" type="parTrans" cxnId="{4B471AE2-396E-4C5C-9110-4123DA6DCE53}">
      <dgm:prSet/>
      <dgm:spPr/>
      <dgm:t>
        <a:bodyPr/>
        <a:lstStyle/>
        <a:p>
          <a:endParaRPr lang="en-US"/>
        </a:p>
      </dgm:t>
    </dgm:pt>
    <dgm:pt modelId="{4A78B380-1F85-4365-BF1F-0BD8AD7C8590}" type="sibTrans" cxnId="{4B471AE2-396E-4C5C-9110-4123DA6DCE53}">
      <dgm:prSet/>
      <dgm:spPr/>
      <dgm:t>
        <a:bodyPr/>
        <a:lstStyle/>
        <a:p>
          <a:endParaRPr lang="en-US"/>
        </a:p>
      </dgm:t>
    </dgm:pt>
    <dgm:pt modelId="{0F8DBA57-A3BA-4BC9-A853-67B71E3B3531}">
      <dgm:prSet phldrT="[Text]"/>
      <dgm:spPr/>
      <dgm:t>
        <a:bodyPr/>
        <a:lstStyle/>
        <a:p>
          <a:r>
            <a:rPr lang="en-US" dirty="0" smtClean="0"/>
            <a:t>Text</a:t>
          </a:r>
          <a:endParaRPr lang="en-US" dirty="0"/>
        </a:p>
      </dgm:t>
    </dgm:pt>
    <dgm:pt modelId="{99BB5F99-B845-4128-856A-D40FE489F4C0}" type="parTrans" cxnId="{81AE50C2-F587-470B-86FC-B5A28EFEE1BC}">
      <dgm:prSet/>
      <dgm:spPr/>
      <dgm:t>
        <a:bodyPr/>
        <a:lstStyle/>
        <a:p>
          <a:endParaRPr lang="en-US"/>
        </a:p>
      </dgm:t>
    </dgm:pt>
    <dgm:pt modelId="{CD82CFE7-3793-47B0-8B52-9C19EDB40EDE}" type="sibTrans" cxnId="{81AE50C2-F587-470B-86FC-B5A28EFEE1BC}">
      <dgm:prSet/>
      <dgm:spPr/>
      <dgm:t>
        <a:bodyPr/>
        <a:lstStyle/>
        <a:p>
          <a:endParaRPr lang="en-US"/>
        </a:p>
      </dgm:t>
    </dgm:pt>
    <dgm:pt modelId="{D0989AE5-C818-44D5-8AE6-32DEAF6F46CC}">
      <dgm:prSet phldrT="[Text]"/>
      <dgm:spPr/>
      <dgm:t>
        <a:bodyPr/>
        <a:lstStyle/>
        <a:p>
          <a:r>
            <a:rPr lang="en-US" dirty="0" smtClean="0"/>
            <a:t>Text</a:t>
          </a:r>
          <a:endParaRPr lang="en-US" dirty="0"/>
        </a:p>
      </dgm:t>
    </dgm:pt>
    <dgm:pt modelId="{5116A57A-5F5C-441B-8E98-72FC83223934}" type="parTrans" cxnId="{0990249C-5F83-4AC6-BBDE-76609E41C3B7}">
      <dgm:prSet/>
      <dgm:spPr/>
      <dgm:t>
        <a:bodyPr/>
        <a:lstStyle/>
        <a:p>
          <a:endParaRPr lang="en-US"/>
        </a:p>
      </dgm:t>
    </dgm:pt>
    <dgm:pt modelId="{0B13468D-FE4E-4A8A-A598-8159F0C900A0}" type="sibTrans" cxnId="{0990249C-5F83-4AC6-BBDE-76609E41C3B7}">
      <dgm:prSet/>
      <dgm:spPr/>
      <dgm:t>
        <a:bodyPr/>
        <a:lstStyle/>
        <a:p>
          <a:endParaRPr lang="en-US"/>
        </a:p>
      </dgm:t>
    </dgm:pt>
    <dgm:pt modelId="{677FC8B7-2875-43E9-9CDF-1CB72AAB0D0E}">
      <dgm:prSet phldrT="[Text]"/>
      <dgm:spPr/>
      <dgm:t>
        <a:bodyPr/>
        <a:lstStyle/>
        <a:p>
          <a:r>
            <a:rPr lang="en-US" dirty="0" smtClean="0"/>
            <a:t>Text</a:t>
          </a:r>
          <a:endParaRPr lang="en-US" dirty="0"/>
        </a:p>
      </dgm:t>
    </dgm:pt>
    <dgm:pt modelId="{135D044B-CF2D-4837-B65C-369AE7EBF5F6}" type="parTrans" cxnId="{97DC5797-804D-44AB-A7F2-9EB61CACB1D5}">
      <dgm:prSet/>
      <dgm:spPr/>
      <dgm:t>
        <a:bodyPr/>
        <a:lstStyle/>
        <a:p>
          <a:endParaRPr lang="en-US"/>
        </a:p>
      </dgm:t>
    </dgm:pt>
    <dgm:pt modelId="{76FCE978-AC8C-47A4-866D-929EE0B68914}" type="sibTrans" cxnId="{97DC5797-804D-44AB-A7F2-9EB61CACB1D5}">
      <dgm:prSet/>
      <dgm:spPr/>
      <dgm:t>
        <a:bodyPr/>
        <a:lstStyle/>
        <a:p>
          <a:endParaRPr lang="en-US"/>
        </a:p>
      </dgm:t>
    </dgm:pt>
    <dgm:pt modelId="{A9B56225-2ADD-49DA-81AC-70F2AF1C4A96}">
      <dgm:prSet phldrT="[Text]"/>
      <dgm:spPr/>
      <dgm:t>
        <a:bodyPr/>
        <a:lstStyle/>
        <a:p>
          <a:r>
            <a:rPr lang="en-US" dirty="0" smtClean="0"/>
            <a:t>Text</a:t>
          </a:r>
          <a:endParaRPr lang="en-US" dirty="0"/>
        </a:p>
      </dgm:t>
    </dgm:pt>
    <dgm:pt modelId="{0BDA5908-E6FD-4F09-9B29-F0DA4C25A334}" type="parTrans" cxnId="{21B7AB36-1C2E-4E8E-BAFE-E7BF013A0E25}">
      <dgm:prSet/>
      <dgm:spPr/>
      <dgm:t>
        <a:bodyPr/>
        <a:lstStyle/>
        <a:p>
          <a:endParaRPr lang="en-US"/>
        </a:p>
      </dgm:t>
    </dgm:pt>
    <dgm:pt modelId="{430BF9A0-6AC4-4B0D-A7AB-5C13328C2783}" type="sibTrans" cxnId="{21B7AB36-1C2E-4E8E-BAFE-E7BF013A0E25}">
      <dgm:prSet/>
      <dgm:spPr/>
      <dgm:t>
        <a:bodyPr/>
        <a:lstStyle/>
        <a:p>
          <a:endParaRPr lang="en-US"/>
        </a:p>
      </dgm:t>
    </dgm:pt>
    <dgm:pt modelId="{8C6E4A05-D928-421F-BB35-AB0FFEB0B7C4}" type="pres">
      <dgm:prSet presAssocID="{25AFBC85-EE41-46FB-A7F4-99ED4084C835}" presName="Name0" presStyleCnt="0">
        <dgm:presLayoutVars>
          <dgm:dir/>
        </dgm:presLayoutVars>
      </dgm:prSet>
      <dgm:spPr/>
      <dgm:t>
        <a:bodyPr/>
        <a:lstStyle/>
        <a:p>
          <a:endParaRPr lang="en-US"/>
        </a:p>
      </dgm:t>
    </dgm:pt>
    <dgm:pt modelId="{8C8EDC2C-400F-4A87-B348-71B90CDC58F1}" type="pres">
      <dgm:prSet presAssocID="{A518A75D-9854-4CDE-9FB7-B1EBB324AAED}" presName="composite" presStyleCnt="0"/>
      <dgm:spPr/>
    </dgm:pt>
    <dgm:pt modelId="{53B4FA82-603E-4EDB-90A9-1DA699C2C901}" type="pres">
      <dgm:prSet presAssocID="{A518A75D-9854-4CDE-9FB7-B1EBB324AAED}" presName="Accent" presStyleLbl="alignAcc1" presStyleIdx="0" presStyleCnt="4"/>
      <dgm:spPr/>
    </dgm:pt>
    <dgm:pt modelId="{48475A52-D924-4818-BEE8-D250047D6B3F}" type="pres">
      <dgm:prSet presAssocID="{A518A75D-9854-4CDE-9FB7-B1EBB324AAED}" presName="Imag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ack of file folders and papers with pen on top." title="Sample Picture"/>
        </a:ext>
      </dgm:extLst>
    </dgm:pt>
    <dgm:pt modelId="{5ABBC393-AD16-4772-8402-4ABCB8683B4E}" type="pres">
      <dgm:prSet presAssocID="{A518A75D-9854-4CDE-9FB7-B1EBB324AAED}" presName="Child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0E20EC-6929-4A45-99D5-285545E37892}" type="pres">
      <dgm:prSet presAssocID="{A518A75D-9854-4CDE-9FB7-B1EBB324AAED}" presName="Parent" presStyleLbl="align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45107B-3E02-430C-9039-D2AE418B235A}" type="pres">
      <dgm:prSet presAssocID="{FF440F30-5F7D-44F0-8264-C65521A11F0C}" presName="sibTrans" presStyleCnt="0"/>
      <dgm:spPr/>
    </dgm:pt>
    <dgm:pt modelId="{4F88CED5-DAB2-486C-AD16-C2CB6913B61B}" type="pres">
      <dgm:prSet presAssocID="{25AF84C7-6ED7-450C-83EA-4337CE735A70}" presName="composite" presStyleCnt="0"/>
      <dgm:spPr/>
    </dgm:pt>
    <dgm:pt modelId="{6806A88B-ACCD-4689-BA2C-F1412EF73B42}" type="pres">
      <dgm:prSet presAssocID="{25AF84C7-6ED7-450C-83EA-4337CE735A70}" presName="Accent" presStyleLbl="alignAcc1" presStyleIdx="1" presStyleCnt="4"/>
      <dgm:spPr/>
    </dgm:pt>
    <dgm:pt modelId="{6D3BA09B-A748-477B-98A1-FEDE95925694}" type="pres">
      <dgm:prSet presAssocID="{25AF84C7-6ED7-450C-83EA-4337CE735A70}" presName="Image" presStyleLbl="nod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our people having a discussion in office with large windows." title="Sample Picture"/>
        </a:ext>
      </dgm:extLst>
    </dgm:pt>
    <dgm:pt modelId="{A0810939-5D65-4F5C-894F-F86C706A7A1C}" type="pres">
      <dgm:prSet presAssocID="{25AF84C7-6ED7-450C-83EA-4337CE735A70}" presName="Child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EEE8E2-3D18-44F6-B04A-3D59841E4FA8}" type="pres">
      <dgm:prSet presAssocID="{25AF84C7-6ED7-450C-83EA-4337CE735A70}" presName="Parent" presStyleLbl="align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140B48-2181-4811-AF91-223867D0738E}" type="pres">
      <dgm:prSet presAssocID="{2562C856-622C-43A4-99D0-A7FF0C835EBA}" presName="sibTrans" presStyleCnt="0"/>
      <dgm:spPr/>
    </dgm:pt>
    <dgm:pt modelId="{57293698-40AD-44C8-9B60-0D0C4FC11960}" type="pres">
      <dgm:prSet presAssocID="{0F8DBA57-A3BA-4BC9-A853-67B71E3B3531}" presName="composite" presStyleCnt="0"/>
      <dgm:spPr/>
    </dgm:pt>
    <dgm:pt modelId="{7F77031C-84AF-49FA-B2E3-6B22E2F49F2B}" type="pres">
      <dgm:prSet presAssocID="{0F8DBA57-A3BA-4BC9-A853-67B71E3B3531}" presName="Accent" presStyleLbl="alignAcc1" presStyleIdx="2" presStyleCnt="4"/>
      <dgm:spPr/>
    </dgm:pt>
    <dgm:pt modelId="{6FDEA8A3-BC3B-493E-88CC-A57435CCDC96}" type="pres">
      <dgm:prSet presAssocID="{0F8DBA57-A3BA-4BC9-A853-67B71E3B3531}" presName="Image" presStyleLbl="nod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ose up of students studying in library." title="Sample Picture"/>
        </a:ext>
      </dgm:extLst>
    </dgm:pt>
    <dgm:pt modelId="{EBE06ADE-C892-44D3-AB90-0EE941CCA21D}" type="pres">
      <dgm:prSet presAssocID="{0F8DBA57-A3BA-4BC9-A853-67B71E3B3531}" presName="Child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686B38-0C87-411A-9F82-923E333643FB}" type="pres">
      <dgm:prSet presAssocID="{0F8DBA57-A3BA-4BC9-A853-67B71E3B3531}" presName="Parent" presStyleLbl="align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69584E-ED28-4A81-B130-0E9A2F565C94}" type="pres">
      <dgm:prSet presAssocID="{CD82CFE7-3793-47B0-8B52-9C19EDB40EDE}" presName="sibTrans" presStyleCnt="0"/>
      <dgm:spPr/>
    </dgm:pt>
    <dgm:pt modelId="{CCF11A6E-F586-4910-8C44-1AE6AD4ECC02}" type="pres">
      <dgm:prSet presAssocID="{677FC8B7-2875-43E9-9CDF-1CB72AAB0D0E}" presName="composite" presStyleCnt="0"/>
      <dgm:spPr/>
    </dgm:pt>
    <dgm:pt modelId="{87ACD694-36F9-4193-A8FE-573DA345BCA3}" type="pres">
      <dgm:prSet presAssocID="{677FC8B7-2875-43E9-9CDF-1CB72AAB0D0E}" presName="Accent" presStyleLbl="alignAcc1" presStyleIdx="3" presStyleCnt="4"/>
      <dgm:spPr/>
    </dgm:pt>
    <dgm:pt modelId="{D5EF084B-0048-459A-9001-2451F5192F25}" type="pres">
      <dgm:prSet presAssocID="{677FC8B7-2875-43E9-9CDF-1CB72AAB0D0E}" presName="Image" presStyleLbl="nod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Closeup of gloved hand picking up a glass beaker." title="Sample Picture"/>
        </a:ext>
      </dgm:extLst>
    </dgm:pt>
    <dgm:pt modelId="{2A1C86DE-9AB9-421D-8408-47DA191A0168}" type="pres">
      <dgm:prSet presAssocID="{677FC8B7-2875-43E9-9CDF-1CB72AAB0D0E}" presName="Chil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89074A-DD45-4C30-BE68-0847302086FD}" type="pres">
      <dgm:prSet presAssocID="{677FC8B7-2875-43E9-9CDF-1CB72AAB0D0E}" presName="Parent" presStyleLbl="align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5053C00-76EC-4519-ABF3-0ACDA95BE163}" srcId="{25AFBC85-EE41-46FB-A7F4-99ED4084C835}" destId="{A518A75D-9854-4CDE-9FB7-B1EBB324AAED}" srcOrd="0" destOrd="0" parTransId="{8A2D5E86-42BC-415B-A1DE-0C28EEB3661C}" sibTransId="{FF440F30-5F7D-44F0-8264-C65521A11F0C}"/>
    <dgm:cxn modelId="{6A0A065E-D593-4F6E-BB02-BF63EE5BC407}" type="presOf" srcId="{25AFBC85-EE41-46FB-A7F4-99ED4084C835}" destId="{8C6E4A05-D928-421F-BB35-AB0FFEB0B7C4}" srcOrd="0" destOrd="0" presId="urn:microsoft.com/office/officeart/2008/layout/TitlePictureLineup"/>
    <dgm:cxn modelId="{21B7AB36-1C2E-4E8E-BAFE-E7BF013A0E25}" srcId="{677FC8B7-2875-43E9-9CDF-1CB72AAB0D0E}" destId="{A9B56225-2ADD-49DA-81AC-70F2AF1C4A96}" srcOrd="0" destOrd="0" parTransId="{0BDA5908-E6FD-4F09-9B29-F0DA4C25A334}" sibTransId="{430BF9A0-6AC4-4B0D-A7AB-5C13328C2783}"/>
    <dgm:cxn modelId="{B724B512-D13F-42E5-8E9D-6F0A3CE544D8}" type="presOf" srcId="{48328429-D21F-4CF6-9089-EE3F5F57F2AC}" destId="{5ABBC393-AD16-4772-8402-4ABCB8683B4E}" srcOrd="0" destOrd="0" presId="urn:microsoft.com/office/officeart/2008/layout/TitlePictureLineup"/>
    <dgm:cxn modelId="{B7AA9BCE-D649-4F1B-B108-93466D2481F6}" srcId="{A518A75D-9854-4CDE-9FB7-B1EBB324AAED}" destId="{48328429-D21F-4CF6-9089-EE3F5F57F2AC}" srcOrd="0" destOrd="0" parTransId="{1635AB15-42A4-42D6-9F2B-33788AD7A83B}" sibTransId="{C822654F-BF62-47E3-96FD-AE4B604B788B}"/>
    <dgm:cxn modelId="{9140734E-E639-4086-9B62-F9B15D8D45A9}" type="presOf" srcId="{D0989AE5-C818-44D5-8AE6-32DEAF6F46CC}" destId="{EBE06ADE-C892-44D3-AB90-0EE941CCA21D}" srcOrd="0" destOrd="0" presId="urn:microsoft.com/office/officeart/2008/layout/TitlePictureLineup"/>
    <dgm:cxn modelId="{E003B334-5224-4D62-B853-FA481A6CA493}" type="presOf" srcId="{A9B56225-2ADD-49DA-81AC-70F2AF1C4A96}" destId="{2A1C86DE-9AB9-421D-8408-47DA191A0168}" srcOrd="0" destOrd="0" presId="urn:microsoft.com/office/officeart/2008/layout/TitlePictureLineup"/>
    <dgm:cxn modelId="{C84F12B6-3EE3-4557-A9DE-5ECD9E203BEF}" type="presOf" srcId="{0F8DBA57-A3BA-4BC9-A853-67B71E3B3531}" destId="{B3686B38-0C87-411A-9F82-923E333643FB}" srcOrd="0" destOrd="0" presId="urn:microsoft.com/office/officeart/2008/layout/TitlePictureLineup"/>
    <dgm:cxn modelId="{447AF68F-5153-4E01-A5A1-8D3A25A73007}" srcId="{25AFBC85-EE41-46FB-A7F4-99ED4084C835}" destId="{25AF84C7-6ED7-450C-83EA-4337CE735A70}" srcOrd="1" destOrd="0" parTransId="{33168ED3-1516-4DE0-87C6-D0BBEBB68307}" sibTransId="{2562C856-622C-43A4-99D0-A7FF0C835EBA}"/>
    <dgm:cxn modelId="{0990249C-5F83-4AC6-BBDE-76609E41C3B7}" srcId="{0F8DBA57-A3BA-4BC9-A853-67B71E3B3531}" destId="{D0989AE5-C818-44D5-8AE6-32DEAF6F46CC}" srcOrd="0" destOrd="0" parTransId="{5116A57A-5F5C-441B-8E98-72FC83223934}" sibTransId="{0B13468D-FE4E-4A8A-A598-8159F0C900A0}"/>
    <dgm:cxn modelId="{4B471AE2-396E-4C5C-9110-4123DA6DCE53}" srcId="{25AF84C7-6ED7-450C-83EA-4337CE735A70}" destId="{300FCD3E-1ADF-4D8E-8B7F-C23D248E5AA3}" srcOrd="0" destOrd="0" parTransId="{BC272908-DB90-4FCA-8784-0CA7E6A97E8F}" sibTransId="{4A78B380-1F85-4365-BF1F-0BD8AD7C8590}"/>
    <dgm:cxn modelId="{951AB036-7A1D-4DCF-8595-B29E9F00F3BE}" type="presOf" srcId="{677FC8B7-2875-43E9-9CDF-1CB72AAB0D0E}" destId="{4E89074A-DD45-4C30-BE68-0847302086FD}" srcOrd="0" destOrd="0" presId="urn:microsoft.com/office/officeart/2008/layout/TitlePictureLineup"/>
    <dgm:cxn modelId="{97DC5797-804D-44AB-A7F2-9EB61CACB1D5}" srcId="{25AFBC85-EE41-46FB-A7F4-99ED4084C835}" destId="{677FC8B7-2875-43E9-9CDF-1CB72AAB0D0E}" srcOrd="3" destOrd="0" parTransId="{135D044B-CF2D-4837-B65C-369AE7EBF5F6}" sibTransId="{76FCE978-AC8C-47A4-866D-929EE0B68914}"/>
    <dgm:cxn modelId="{4A4ADF06-6D3D-43CF-9662-53E434EE742F}" type="presOf" srcId="{25AF84C7-6ED7-450C-83EA-4337CE735A70}" destId="{16EEE8E2-3D18-44F6-B04A-3D59841E4FA8}" srcOrd="0" destOrd="0" presId="urn:microsoft.com/office/officeart/2008/layout/TitlePictureLineup"/>
    <dgm:cxn modelId="{CA8B89D3-A3E5-41AB-9C8A-76BEC3920398}" type="presOf" srcId="{A518A75D-9854-4CDE-9FB7-B1EBB324AAED}" destId="{770E20EC-6929-4A45-99D5-285545E37892}" srcOrd="0" destOrd="0" presId="urn:microsoft.com/office/officeart/2008/layout/TitlePictureLineup"/>
    <dgm:cxn modelId="{BC99CF63-34B5-4D4D-84B8-160D4C4D99B0}" type="presOf" srcId="{300FCD3E-1ADF-4D8E-8B7F-C23D248E5AA3}" destId="{A0810939-5D65-4F5C-894F-F86C706A7A1C}" srcOrd="0" destOrd="0" presId="urn:microsoft.com/office/officeart/2008/layout/TitlePictureLineup"/>
    <dgm:cxn modelId="{81AE50C2-F587-470B-86FC-B5A28EFEE1BC}" srcId="{25AFBC85-EE41-46FB-A7F4-99ED4084C835}" destId="{0F8DBA57-A3BA-4BC9-A853-67B71E3B3531}" srcOrd="2" destOrd="0" parTransId="{99BB5F99-B845-4128-856A-D40FE489F4C0}" sibTransId="{CD82CFE7-3793-47B0-8B52-9C19EDB40EDE}"/>
    <dgm:cxn modelId="{B5657A53-F7C5-449A-A28C-ADB1BD95AFAD}" type="presParOf" srcId="{8C6E4A05-D928-421F-BB35-AB0FFEB0B7C4}" destId="{8C8EDC2C-400F-4A87-B348-71B90CDC58F1}" srcOrd="0" destOrd="0" presId="urn:microsoft.com/office/officeart/2008/layout/TitlePictureLineup"/>
    <dgm:cxn modelId="{1C80C19B-C14E-453A-AD9B-0F519D412CCB}" type="presParOf" srcId="{8C8EDC2C-400F-4A87-B348-71B90CDC58F1}" destId="{53B4FA82-603E-4EDB-90A9-1DA699C2C901}" srcOrd="0" destOrd="0" presId="urn:microsoft.com/office/officeart/2008/layout/TitlePictureLineup"/>
    <dgm:cxn modelId="{0D6A37DD-154A-4327-B4B3-2A50C24373F9}" type="presParOf" srcId="{8C8EDC2C-400F-4A87-B348-71B90CDC58F1}" destId="{48475A52-D924-4818-BEE8-D250047D6B3F}" srcOrd="1" destOrd="0" presId="urn:microsoft.com/office/officeart/2008/layout/TitlePictureLineup"/>
    <dgm:cxn modelId="{1E1E856B-4E06-4DFA-AE7E-1819C16ECE23}" type="presParOf" srcId="{8C8EDC2C-400F-4A87-B348-71B90CDC58F1}" destId="{5ABBC393-AD16-4772-8402-4ABCB8683B4E}" srcOrd="2" destOrd="0" presId="urn:microsoft.com/office/officeart/2008/layout/TitlePictureLineup"/>
    <dgm:cxn modelId="{94603CFF-6319-4F7E-9584-61D5B3C6CCE8}" type="presParOf" srcId="{8C8EDC2C-400F-4A87-B348-71B90CDC58F1}" destId="{770E20EC-6929-4A45-99D5-285545E37892}" srcOrd="3" destOrd="0" presId="urn:microsoft.com/office/officeart/2008/layout/TitlePictureLineup"/>
    <dgm:cxn modelId="{118F0820-8E7E-4B51-9E59-DD8CD76FCF99}" type="presParOf" srcId="{8C6E4A05-D928-421F-BB35-AB0FFEB0B7C4}" destId="{F445107B-3E02-430C-9039-D2AE418B235A}" srcOrd="1" destOrd="0" presId="urn:microsoft.com/office/officeart/2008/layout/TitlePictureLineup"/>
    <dgm:cxn modelId="{548A32D1-9AF9-45CD-8C7D-024637A7AB9D}" type="presParOf" srcId="{8C6E4A05-D928-421F-BB35-AB0FFEB0B7C4}" destId="{4F88CED5-DAB2-486C-AD16-C2CB6913B61B}" srcOrd="2" destOrd="0" presId="urn:microsoft.com/office/officeart/2008/layout/TitlePictureLineup"/>
    <dgm:cxn modelId="{82A3BCF8-B055-4122-8F9F-3924F53D11F3}" type="presParOf" srcId="{4F88CED5-DAB2-486C-AD16-C2CB6913B61B}" destId="{6806A88B-ACCD-4689-BA2C-F1412EF73B42}" srcOrd="0" destOrd="0" presId="urn:microsoft.com/office/officeart/2008/layout/TitlePictureLineup"/>
    <dgm:cxn modelId="{B468AC5D-6312-4CB3-A75C-4DD567095356}" type="presParOf" srcId="{4F88CED5-DAB2-486C-AD16-C2CB6913B61B}" destId="{6D3BA09B-A748-477B-98A1-FEDE95925694}" srcOrd="1" destOrd="0" presId="urn:microsoft.com/office/officeart/2008/layout/TitlePictureLineup"/>
    <dgm:cxn modelId="{565D5817-8668-4194-8212-B5C1333A11D3}" type="presParOf" srcId="{4F88CED5-DAB2-486C-AD16-C2CB6913B61B}" destId="{A0810939-5D65-4F5C-894F-F86C706A7A1C}" srcOrd="2" destOrd="0" presId="urn:microsoft.com/office/officeart/2008/layout/TitlePictureLineup"/>
    <dgm:cxn modelId="{588CC3A0-CAF9-4EC4-9804-E43CF7F6D4A8}" type="presParOf" srcId="{4F88CED5-DAB2-486C-AD16-C2CB6913B61B}" destId="{16EEE8E2-3D18-44F6-B04A-3D59841E4FA8}" srcOrd="3" destOrd="0" presId="urn:microsoft.com/office/officeart/2008/layout/TitlePictureLineup"/>
    <dgm:cxn modelId="{174A4375-01F6-4B6C-BFAA-671ADF1C725A}" type="presParOf" srcId="{8C6E4A05-D928-421F-BB35-AB0FFEB0B7C4}" destId="{BC140B48-2181-4811-AF91-223867D0738E}" srcOrd="3" destOrd="0" presId="urn:microsoft.com/office/officeart/2008/layout/TitlePictureLineup"/>
    <dgm:cxn modelId="{34978403-7B65-46B8-9090-6D3EF6659C85}" type="presParOf" srcId="{8C6E4A05-D928-421F-BB35-AB0FFEB0B7C4}" destId="{57293698-40AD-44C8-9B60-0D0C4FC11960}" srcOrd="4" destOrd="0" presId="urn:microsoft.com/office/officeart/2008/layout/TitlePictureLineup"/>
    <dgm:cxn modelId="{5D836622-280E-4845-A659-9D33579C26AB}" type="presParOf" srcId="{57293698-40AD-44C8-9B60-0D0C4FC11960}" destId="{7F77031C-84AF-49FA-B2E3-6B22E2F49F2B}" srcOrd="0" destOrd="0" presId="urn:microsoft.com/office/officeart/2008/layout/TitlePictureLineup"/>
    <dgm:cxn modelId="{1B177A82-D028-4DEB-802C-CC84A925EB5D}" type="presParOf" srcId="{57293698-40AD-44C8-9B60-0D0C4FC11960}" destId="{6FDEA8A3-BC3B-493E-88CC-A57435CCDC96}" srcOrd="1" destOrd="0" presId="urn:microsoft.com/office/officeart/2008/layout/TitlePictureLineup"/>
    <dgm:cxn modelId="{C8378814-4562-48A5-B7DC-6589C729DB15}" type="presParOf" srcId="{57293698-40AD-44C8-9B60-0D0C4FC11960}" destId="{EBE06ADE-C892-44D3-AB90-0EE941CCA21D}" srcOrd="2" destOrd="0" presId="urn:microsoft.com/office/officeart/2008/layout/TitlePictureLineup"/>
    <dgm:cxn modelId="{0D45383A-482B-44A0-B1A5-2DCB71105C09}" type="presParOf" srcId="{57293698-40AD-44C8-9B60-0D0C4FC11960}" destId="{B3686B38-0C87-411A-9F82-923E333643FB}" srcOrd="3" destOrd="0" presId="urn:microsoft.com/office/officeart/2008/layout/TitlePictureLineup"/>
    <dgm:cxn modelId="{08204CAE-7BF2-4DAB-8015-F3F5ABE2F48B}" type="presParOf" srcId="{8C6E4A05-D928-421F-BB35-AB0FFEB0B7C4}" destId="{0A69584E-ED28-4A81-B130-0E9A2F565C94}" srcOrd="5" destOrd="0" presId="urn:microsoft.com/office/officeart/2008/layout/TitlePictureLineup"/>
    <dgm:cxn modelId="{52EDB241-342E-464E-8400-02E1B331CB85}" type="presParOf" srcId="{8C6E4A05-D928-421F-BB35-AB0FFEB0B7C4}" destId="{CCF11A6E-F586-4910-8C44-1AE6AD4ECC02}" srcOrd="6" destOrd="0" presId="urn:microsoft.com/office/officeart/2008/layout/TitlePictureLineup"/>
    <dgm:cxn modelId="{C38F45B8-687B-4411-8E6A-53A47B7D6176}" type="presParOf" srcId="{CCF11A6E-F586-4910-8C44-1AE6AD4ECC02}" destId="{87ACD694-36F9-4193-A8FE-573DA345BCA3}" srcOrd="0" destOrd="0" presId="urn:microsoft.com/office/officeart/2008/layout/TitlePictureLineup"/>
    <dgm:cxn modelId="{897F451A-53DF-4B1E-9380-A027CBDC7541}" type="presParOf" srcId="{CCF11A6E-F586-4910-8C44-1AE6AD4ECC02}" destId="{D5EF084B-0048-459A-9001-2451F5192F25}" srcOrd="1" destOrd="0" presId="urn:microsoft.com/office/officeart/2008/layout/TitlePictureLineup"/>
    <dgm:cxn modelId="{4180D4C8-36C2-4E1C-9F25-69BF37E8E673}" type="presParOf" srcId="{CCF11A6E-F586-4910-8C44-1AE6AD4ECC02}" destId="{2A1C86DE-9AB9-421D-8408-47DA191A0168}" srcOrd="2" destOrd="0" presId="urn:microsoft.com/office/officeart/2008/layout/TitlePictureLineup"/>
    <dgm:cxn modelId="{9E1174A5-804B-4A57-89C9-AAA3D772EA69}" type="presParOf" srcId="{CCF11A6E-F586-4910-8C44-1AE6AD4ECC02}" destId="{4E89074A-DD45-4C30-BE68-0847302086FD}" srcOrd="3" destOrd="0" presId="urn:microsoft.com/office/officeart/2008/layout/TitlePictureLineup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C15370-9E21-4343-A577-4985C41A0B6E}">
      <dsp:nvSpPr>
        <dsp:cNvPr id="0" name=""/>
        <dsp:cNvSpPr/>
      </dsp:nvSpPr>
      <dsp:spPr>
        <a:xfrm>
          <a:off x="4000" y="1441371"/>
          <a:ext cx="3900487" cy="15601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Text</a:t>
          </a:r>
          <a:endParaRPr lang="en-US" sz="2800" kern="1200" dirty="0"/>
        </a:p>
      </dsp:txBody>
      <dsp:txXfrm>
        <a:off x="4000" y="1441371"/>
        <a:ext cx="3900487" cy="1560194"/>
      </dsp:txXfrm>
    </dsp:sp>
    <dsp:sp modelId="{DE65B54D-BB89-4898-B770-68834B90CB27}">
      <dsp:nvSpPr>
        <dsp:cNvPr id="0" name=""/>
        <dsp:cNvSpPr/>
      </dsp:nvSpPr>
      <dsp:spPr>
        <a:xfrm>
          <a:off x="4000" y="3001565"/>
          <a:ext cx="3900487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Text</a:t>
          </a:r>
          <a:endParaRPr lang="en-US" sz="2800" kern="1200" dirty="0"/>
        </a:p>
      </dsp:txBody>
      <dsp:txXfrm>
        <a:off x="4000" y="3001565"/>
        <a:ext cx="3900487" cy="2854800"/>
      </dsp:txXfrm>
    </dsp:sp>
    <dsp:sp modelId="{E01B3154-0666-4584-9FC4-432DE00CC402}">
      <dsp:nvSpPr>
        <dsp:cNvPr id="0" name=""/>
        <dsp:cNvSpPr/>
      </dsp:nvSpPr>
      <dsp:spPr>
        <a:xfrm>
          <a:off x="4450556" y="1441371"/>
          <a:ext cx="3900487" cy="15601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Text</a:t>
          </a:r>
          <a:endParaRPr lang="en-US" sz="2800" kern="1200" dirty="0"/>
        </a:p>
      </dsp:txBody>
      <dsp:txXfrm>
        <a:off x="4450556" y="1441371"/>
        <a:ext cx="3900487" cy="1560194"/>
      </dsp:txXfrm>
    </dsp:sp>
    <dsp:sp modelId="{6EC96761-7A7E-46B1-9A31-B92F49834D5A}">
      <dsp:nvSpPr>
        <dsp:cNvPr id="0" name=""/>
        <dsp:cNvSpPr/>
      </dsp:nvSpPr>
      <dsp:spPr>
        <a:xfrm>
          <a:off x="4450556" y="3001565"/>
          <a:ext cx="3900487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Text</a:t>
          </a:r>
          <a:endParaRPr lang="en-US" sz="2800" kern="1200" dirty="0"/>
        </a:p>
      </dsp:txBody>
      <dsp:txXfrm>
        <a:off x="4450556" y="3001565"/>
        <a:ext cx="3900487" cy="2854800"/>
      </dsp:txXfrm>
    </dsp:sp>
    <dsp:sp modelId="{64DD6D48-227C-4434-BED8-F49C9D4F4F7E}">
      <dsp:nvSpPr>
        <dsp:cNvPr id="0" name=""/>
        <dsp:cNvSpPr/>
      </dsp:nvSpPr>
      <dsp:spPr>
        <a:xfrm>
          <a:off x="8897112" y="1441371"/>
          <a:ext cx="3900487" cy="15601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Text</a:t>
          </a:r>
          <a:endParaRPr lang="en-US" sz="2800" kern="1200" dirty="0"/>
        </a:p>
      </dsp:txBody>
      <dsp:txXfrm>
        <a:off x="8897112" y="1441371"/>
        <a:ext cx="3900487" cy="1560194"/>
      </dsp:txXfrm>
    </dsp:sp>
    <dsp:sp modelId="{98860936-C475-4184-9A9D-2F4B5D8B0BC7}">
      <dsp:nvSpPr>
        <dsp:cNvPr id="0" name=""/>
        <dsp:cNvSpPr/>
      </dsp:nvSpPr>
      <dsp:spPr>
        <a:xfrm>
          <a:off x="8897112" y="3001565"/>
          <a:ext cx="3900487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Text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Text</a:t>
          </a:r>
          <a:endParaRPr lang="en-US" sz="2800" kern="1200" dirty="0"/>
        </a:p>
      </dsp:txBody>
      <dsp:txXfrm>
        <a:off x="8897112" y="3001565"/>
        <a:ext cx="3900487" cy="28548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B4FA82-603E-4EDB-90A9-1DA699C2C901}">
      <dsp:nvSpPr>
        <dsp:cNvPr id="0" name=""/>
        <dsp:cNvSpPr/>
      </dsp:nvSpPr>
      <dsp:spPr>
        <a:xfrm>
          <a:off x="2026" y="1108774"/>
          <a:ext cx="0" cy="5036556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475A52-D924-4818-BEE8-D250047D6B3F}">
      <dsp:nvSpPr>
        <dsp:cNvPr id="0" name=""/>
        <dsp:cNvSpPr/>
      </dsp:nvSpPr>
      <dsp:spPr>
        <a:xfrm>
          <a:off x="141930" y="1276659"/>
          <a:ext cx="2648948" cy="2266450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BBC393-AD16-4772-8402-4ABCB8683B4E}">
      <dsp:nvSpPr>
        <dsp:cNvPr id="0" name=""/>
        <dsp:cNvSpPr/>
      </dsp:nvSpPr>
      <dsp:spPr>
        <a:xfrm>
          <a:off x="141930" y="3543110"/>
          <a:ext cx="2648948" cy="2602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Text</a:t>
          </a:r>
          <a:endParaRPr lang="en-US" sz="3600" kern="1200" dirty="0"/>
        </a:p>
      </dsp:txBody>
      <dsp:txXfrm>
        <a:off x="141930" y="3543110"/>
        <a:ext cx="2648948" cy="2602220"/>
      </dsp:txXfrm>
    </dsp:sp>
    <dsp:sp modelId="{770E20EC-6929-4A45-99D5-285545E37892}">
      <dsp:nvSpPr>
        <dsp:cNvPr id="0" name=""/>
        <dsp:cNvSpPr/>
      </dsp:nvSpPr>
      <dsp:spPr>
        <a:xfrm>
          <a:off x="2026" y="549157"/>
          <a:ext cx="2798086" cy="5596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Text</a:t>
          </a:r>
          <a:endParaRPr lang="en-US" sz="3000" kern="1200" dirty="0"/>
        </a:p>
      </dsp:txBody>
      <dsp:txXfrm>
        <a:off x="2026" y="549157"/>
        <a:ext cx="2798086" cy="559617"/>
      </dsp:txXfrm>
    </dsp:sp>
    <dsp:sp modelId="{6806A88B-ACCD-4689-BA2C-F1412EF73B42}">
      <dsp:nvSpPr>
        <dsp:cNvPr id="0" name=""/>
        <dsp:cNvSpPr/>
      </dsp:nvSpPr>
      <dsp:spPr>
        <a:xfrm>
          <a:off x="3335179" y="1108774"/>
          <a:ext cx="0" cy="5036556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3BA09B-A748-477B-98A1-FEDE95925694}">
      <dsp:nvSpPr>
        <dsp:cNvPr id="0" name=""/>
        <dsp:cNvSpPr/>
      </dsp:nvSpPr>
      <dsp:spPr>
        <a:xfrm>
          <a:off x="3475084" y="1276659"/>
          <a:ext cx="2648948" cy="2266450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810939-5D65-4F5C-894F-F86C706A7A1C}">
      <dsp:nvSpPr>
        <dsp:cNvPr id="0" name=""/>
        <dsp:cNvSpPr/>
      </dsp:nvSpPr>
      <dsp:spPr>
        <a:xfrm>
          <a:off x="3475084" y="3543110"/>
          <a:ext cx="2648948" cy="2602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Text</a:t>
          </a:r>
          <a:endParaRPr lang="en-US" sz="3600" kern="1200" dirty="0"/>
        </a:p>
      </dsp:txBody>
      <dsp:txXfrm>
        <a:off x="3475084" y="3543110"/>
        <a:ext cx="2648948" cy="2602220"/>
      </dsp:txXfrm>
    </dsp:sp>
    <dsp:sp modelId="{16EEE8E2-3D18-44F6-B04A-3D59841E4FA8}">
      <dsp:nvSpPr>
        <dsp:cNvPr id="0" name=""/>
        <dsp:cNvSpPr/>
      </dsp:nvSpPr>
      <dsp:spPr>
        <a:xfrm>
          <a:off x="3335179" y="549157"/>
          <a:ext cx="2798086" cy="5596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Text</a:t>
          </a:r>
          <a:endParaRPr lang="en-US" sz="3000" kern="1200" dirty="0"/>
        </a:p>
      </dsp:txBody>
      <dsp:txXfrm>
        <a:off x="3335179" y="549157"/>
        <a:ext cx="2798086" cy="559617"/>
      </dsp:txXfrm>
    </dsp:sp>
    <dsp:sp modelId="{7F77031C-84AF-49FA-B2E3-6B22E2F49F2B}">
      <dsp:nvSpPr>
        <dsp:cNvPr id="0" name=""/>
        <dsp:cNvSpPr/>
      </dsp:nvSpPr>
      <dsp:spPr>
        <a:xfrm>
          <a:off x="6668333" y="1108774"/>
          <a:ext cx="0" cy="5036556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DEA8A3-BC3B-493E-88CC-A57435CCDC96}">
      <dsp:nvSpPr>
        <dsp:cNvPr id="0" name=""/>
        <dsp:cNvSpPr/>
      </dsp:nvSpPr>
      <dsp:spPr>
        <a:xfrm>
          <a:off x="6808237" y="1276659"/>
          <a:ext cx="2648948" cy="2266450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E06ADE-C892-44D3-AB90-0EE941CCA21D}">
      <dsp:nvSpPr>
        <dsp:cNvPr id="0" name=""/>
        <dsp:cNvSpPr/>
      </dsp:nvSpPr>
      <dsp:spPr>
        <a:xfrm>
          <a:off x="6808237" y="3543110"/>
          <a:ext cx="2648948" cy="2602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Text</a:t>
          </a:r>
          <a:endParaRPr lang="en-US" sz="3600" kern="1200" dirty="0"/>
        </a:p>
      </dsp:txBody>
      <dsp:txXfrm>
        <a:off x="6808237" y="3543110"/>
        <a:ext cx="2648948" cy="2602220"/>
      </dsp:txXfrm>
    </dsp:sp>
    <dsp:sp modelId="{B3686B38-0C87-411A-9F82-923E333643FB}">
      <dsp:nvSpPr>
        <dsp:cNvPr id="0" name=""/>
        <dsp:cNvSpPr/>
      </dsp:nvSpPr>
      <dsp:spPr>
        <a:xfrm>
          <a:off x="6668333" y="549157"/>
          <a:ext cx="2798086" cy="5596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Text</a:t>
          </a:r>
          <a:endParaRPr lang="en-US" sz="3000" kern="1200" dirty="0"/>
        </a:p>
      </dsp:txBody>
      <dsp:txXfrm>
        <a:off x="6668333" y="549157"/>
        <a:ext cx="2798086" cy="559617"/>
      </dsp:txXfrm>
    </dsp:sp>
    <dsp:sp modelId="{87ACD694-36F9-4193-A8FE-573DA345BCA3}">
      <dsp:nvSpPr>
        <dsp:cNvPr id="0" name=""/>
        <dsp:cNvSpPr/>
      </dsp:nvSpPr>
      <dsp:spPr>
        <a:xfrm>
          <a:off x="10001487" y="1108774"/>
          <a:ext cx="0" cy="5036556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EF084B-0048-459A-9001-2451F5192F25}">
      <dsp:nvSpPr>
        <dsp:cNvPr id="0" name=""/>
        <dsp:cNvSpPr/>
      </dsp:nvSpPr>
      <dsp:spPr>
        <a:xfrm>
          <a:off x="10141391" y="1276659"/>
          <a:ext cx="2648948" cy="2266450"/>
        </a:xfrm>
        <a:prstGeom prst="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1C86DE-9AB9-421D-8408-47DA191A0168}">
      <dsp:nvSpPr>
        <dsp:cNvPr id="0" name=""/>
        <dsp:cNvSpPr/>
      </dsp:nvSpPr>
      <dsp:spPr>
        <a:xfrm>
          <a:off x="10141391" y="3543110"/>
          <a:ext cx="2648948" cy="26022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Text</a:t>
          </a:r>
          <a:endParaRPr lang="en-US" sz="3600" kern="1200" dirty="0"/>
        </a:p>
      </dsp:txBody>
      <dsp:txXfrm>
        <a:off x="10141391" y="3543110"/>
        <a:ext cx="2648948" cy="2602220"/>
      </dsp:txXfrm>
    </dsp:sp>
    <dsp:sp modelId="{4E89074A-DD45-4C30-BE68-0847302086FD}">
      <dsp:nvSpPr>
        <dsp:cNvPr id="0" name=""/>
        <dsp:cNvSpPr/>
      </dsp:nvSpPr>
      <dsp:spPr>
        <a:xfrm>
          <a:off x="10001487" y="549157"/>
          <a:ext cx="2798086" cy="5596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Text</a:t>
          </a:r>
          <a:endParaRPr lang="en-US" sz="3000" kern="1200" dirty="0"/>
        </a:p>
      </dsp:txBody>
      <dsp:txXfrm>
        <a:off x="10001487" y="549157"/>
        <a:ext cx="2798086" cy="5596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PictureLineup">
  <dgm:title val=""/>
  <dgm:desc val=""/>
  <dgm:catLst>
    <dgm:cat type="picture" pri="18000"/>
    <dgm:cat type="pictureconvert" pri="18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linDir" val="fromL"/>
          <dgm:param type="fallback" val="1D"/>
          <dgm:param type="horzAlign" val="ctr"/>
          <dgm:param type="vertAlign" val="mid"/>
          <dgm:param type="nodeVertAlign" val="t"/>
        </dgm:alg>
      </dgm:if>
      <dgm:else name="Name3">
        <dgm:alg type="lin">
          <dgm:param type="linDir" val="fromR"/>
          <dgm:param type="fallback" val="1D"/>
          <dgm:param type="horzAlign" val="ctr"/>
          <dgm:param type="vertAlign" val="mid"/>
          <dgm:param type="nodeVertAlign" val="t"/>
        </dgm:alg>
      </dgm:else>
    </dgm:choose>
    <dgm:shape xmlns:r="http://schemas.openxmlformats.org/officeDocument/2006/relationships" r:blip="">
      <dgm:adjLst/>
    </dgm:shape>
    <dgm:constrLst>
      <dgm:constr type="h" for="des" forName="Child" op="equ"/>
      <dgm:constr type="w" for="des" forName="Child" op="equ"/>
      <dgm:constr type="h" for="des" forName="Accent" op="equ"/>
      <dgm:constr type="w" for="des" forName="Accent" op="equ"/>
      <dgm:constr type="primFontSz" for="des" forName="Parent" op="equ"/>
      <dgm:constr type="primFontSz" for="des" forName="Child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05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0.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 fact="0.1"/>
              <dgm:constr type="l" for="ch" forName="Accent" refType="w" fact="0"/>
              <dgm:constr type="b" for="ch" forName="Accent" refType="h"/>
              <dgm:constr type="w" for="ch" forName="Accent" refType="w" fact="0"/>
              <dgm:constr type="h" for="ch" forName="Accent" refType="h" fact="0.9"/>
              <dgm:constr type="l" for="ch" forName="Image" refType="w" fact="0.05"/>
              <dgm:constr type="t" for="ch" forName="Image" refType="h" fact="0.13"/>
              <dgm:constr type="w" for="ch" forName="Image" refType="w" fact="0.9467"/>
              <dgm:constr type="h" for="ch" forName="Image" refType="h" fact="0.405"/>
              <dgm:constr type="l" for="ch" forName="Child" refType="w" fact="0.05"/>
              <dgm:constr type="t" for="ch" forName="Child" refType="h" fact="0.535"/>
              <dgm:constr type="w" for="ch" forName="Child" refType="w" fact="0.9467"/>
              <dgm:constr type="h" for="ch" forName="Child" refType="h" fact="0.465"/>
            </dgm:constrLst>
          </dgm:if>
          <dgm:else name="Name6">
            <dgm:constrLst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 fact="0.1"/>
              <dgm:constr type="l" for="ch" forName="Accent" refType="w"/>
              <dgm:constr type="b" for="ch" forName="Accent" refType="h"/>
              <dgm:constr type="h" for="ch" forName="Accent" refType="h" fact="0.9"/>
              <dgm:constr type="l" for="ch" forName="Image" refType="w" fact="0"/>
              <dgm:constr type="t" for="ch" forName="Image" refType="h" fact="0.13"/>
              <dgm:constr type="w" for="ch" forName="Image" refType="w" fact="0.9467"/>
              <dgm:constr type="h" for="ch" forName="Image" refType="h" fact="0.405"/>
              <dgm:constr type="l" for="ch" forName="Child" refType="w" fact="0"/>
              <dgm:constr type="t" for="ch" forName="Child" refType="h" fact="0.535"/>
              <dgm:constr type="w" for="ch" forName="Child" refType="w" fact="0.9467"/>
              <dgm:constr type="h" for="ch" forName="Child" refType="h" fact="0.465"/>
            </dgm:constrLst>
          </dgm:else>
        </dgm:choose>
        <dgm:forEach name="Name7" axis="self" ptType="node">
          <dgm:layoutNode name="Accent" styleLbl="alignAcc1">
            <dgm:alg type="sp"/>
            <dgm:shape xmlns:r="http://schemas.openxmlformats.org/officeDocument/2006/relationships" type="line" r:blip="">
              <dgm:adjLst/>
            </dgm:shape>
            <dgm:presOf/>
          </dgm:layoutNode>
          <dgm:layoutNode name="Image">
            <dgm:alg type="sp"/>
            <dgm:shape xmlns:r="http://schemas.openxmlformats.org/officeDocument/2006/relationships" type="rect" r:blip="" blipPhldr="1">
              <dgm:adjLst/>
            </dgm:shape>
            <dgm:presOf/>
          </dgm:layoutNode>
          <dgm:layoutNode name="Child" styleLbl="revTx">
            <dgm:varLst>
              <dgm:bulletEnabled val="1"/>
            </dgm:varLst>
            <dgm:choose name="Name8">
              <dgm:if name="Name9" axis="ch" ptType="node" func="cnt" op="gt" val="1">
                <dgm:choose name="Name10">
                  <dgm:if name="Name11" func="var" arg="dir" op="equ" val="norm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1"/>
                    </dgm:alg>
                  </dgm:if>
                  <dgm:else name="Name12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1"/>
                    </dgm:alg>
                  </dgm:else>
                </dgm:choose>
              </dgm:if>
              <dgm:else name="Name13">
                <dgm:choose name="Name14">
                  <dgm:if name="Name15" func="var" arg="dir" op="equ" val="norm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2"/>
                    </dgm:alg>
                  </dgm:if>
                  <dgm:else name="Name16">
                    <dgm:alg type="tx">
                      <dgm:param type="shpTxLTRAlignCh" val="l"/>
                      <dgm:param type="shpTxRTLAlignCh" val="r"/>
                      <dgm:param type="txAnchorVert" val="t"/>
                      <dgm:param type="stBulletLvl" val="2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2"/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  <dgm:layoutNode name="Parent" styleLbl="alignNode1">
            <dgm:varLst>
              <dgm:bulletEnabled val="1"/>
            </dgm:varLst>
            <dgm:alg type="tx">
              <dgm:param type="shpTxLTRAlignCh" val="ctr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self"/>
            <dgm:constrLst>
              <dgm:constr type="lMarg" refType="primFontSz" fact="0.2"/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forEach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0B079-A316-4C9B-B165-DF9EA8325D2C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0EAE6-B4B6-49B7-9049-B371250BE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66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28AB8-57D1-494F-9851-055AD867E790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7F044-5458-4B2E-BFA0-52AAA1C52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0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7F044-5458-4B2E-BFA0-52AAA1C529D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934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Instructions"/>
          <p:cNvSpPr/>
          <p:nvPr userDrawn="1"/>
        </p:nvSpPr>
        <p:spPr>
          <a:xfrm>
            <a:off x="44302680" y="-1"/>
            <a:ext cx="12447270" cy="32918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Ins="274320" rtlCol="0" anchor="t"/>
          <a:lstStyle/>
          <a:p>
            <a:pPr lvl="0">
              <a:spcBef>
                <a:spcPts val="1200"/>
              </a:spcBef>
            </a:pPr>
            <a:r>
              <a:rPr sz="9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Printing:</a:t>
            </a:r>
          </a:p>
          <a:p>
            <a:pPr lvl="0">
              <a:spcBef>
                <a:spcPts val="1200"/>
              </a:spcBef>
            </a:pP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This poster is 48” wide by 36” high. It’s designed to be printed on a large-format printer. The Epidemiology</a:t>
            </a:r>
            <a:r>
              <a:rPr lang="en-US" sz="66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Data Center’s printer maximum width to print is 42”</a:t>
            </a:r>
            <a:endParaRPr lang="en-US" sz="6600" dirty="0" smtClean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300"/>
              </a:spcBef>
            </a:pPr>
            <a:endParaRPr sz="6000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1200"/>
              </a:spcBef>
            </a:pPr>
            <a:r>
              <a:rPr sz="88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Customizing the Content:</a:t>
            </a:r>
          </a:p>
          <a:p>
            <a:pPr lvl="0">
              <a:spcBef>
                <a:spcPts val="1200"/>
              </a:spcBef>
            </a:pP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Keep</a:t>
            </a:r>
            <a:r>
              <a:rPr lang="en-US" sz="66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the aspect ratio for the School’s logo.</a:t>
            </a:r>
            <a:endParaRPr lang="en-US" sz="6600" dirty="0" smtClean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  <a:p>
            <a:pPr lvl="0">
              <a:spcBef>
                <a:spcPts val="1200"/>
              </a:spcBef>
            </a:pP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The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placeholders in this 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poster 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are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formatted for you. 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Type</a:t>
            </a:r>
            <a:r>
              <a:rPr lang="en-US" sz="66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in the placeholders 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to add text, or c</a:t>
            </a:r>
            <a:r>
              <a:rPr lang="en-US" sz="6600" baseline="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lick an icon to add a table, chart, SmartArt graphic, picture or multimedia file.</a:t>
            </a:r>
          </a:p>
          <a:p>
            <a:pPr lvl="0">
              <a:spcBef>
                <a:spcPts val="2400"/>
              </a:spcBef>
            </a:pP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o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add or remove bullet points from text, 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click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the Bullets button on the Home tab.</a:t>
            </a:r>
          </a:p>
          <a:p>
            <a:pPr lvl="0">
              <a:spcBef>
                <a:spcPts val="2400"/>
              </a:spcBef>
            </a:pP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If you need more placeholders for titles, 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content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or body text, 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make </a:t>
            </a:r>
            <a:r>
              <a:rPr sz="6600" dirty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a copy of what you need and drag it into place. PowerPoint’s Smart Guides will help you align it with everything else.</a:t>
            </a:r>
          </a:p>
          <a:p>
            <a:pPr lvl="0">
              <a:spcBef>
                <a:spcPts val="2400"/>
              </a:spcBef>
            </a:pP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Want to use your own picture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s</a:t>
            </a:r>
            <a:r>
              <a:rPr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instead of ours? No problem!</a:t>
            </a:r>
            <a:r>
              <a:rPr lang="en-US" sz="6600" dirty="0" smtClean="0">
                <a:solidFill>
                  <a:prstClr val="white">
                    <a:lumMod val="50000"/>
                  </a:prstClr>
                </a:solidFill>
                <a:latin typeface="Calibri Light" panose="020F0302020204030204" pitchFamily="34" charset="0"/>
                <a:cs typeface="Calibri" panose="020F0502020204030204" pitchFamily="34" charset="0"/>
              </a:rPr>
              <a:t> Just click a picture, press the Delete key, then click the icon to add your picture.</a:t>
            </a:r>
            <a:endParaRPr sz="6600" dirty="0">
              <a:solidFill>
                <a:prstClr val="white">
                  <a:lumMod val="50000"/>
                </a:prstClr>
              </a:solidFill>
              <a:latin typeface="Calibri Light" panose="020F03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6"/>
          </p:nvPr>
        </p:nvSpPr>
        <p:spPr bwMode="auto">
          <a:xfrm>
            <a:off x="1158240" y="4093905"/>
            <a:ext cx="30174412" cy="646331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3600">
                <a:solidFill>
                  <a:schemeClr val="bg1">
                    <a:lumMod val="7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143000" y="5669280"/>
            <a:ext cx="12801600" cy="128016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9" hasCustomPrompt="1"/>
          </p:nvPr>
        </p:nvSpPr>
        <p:spPr bwMode="ltGray">
          <a:xfrm>
            <a:off x="1143000" y="7114032"/>
            <a:ext cx="12801600" cy="2732574"/>
          </a:xfrm>
          <a:solidFill>
            <a:schemeClr val="tx2">
              <a:lumMod val="10000"/>
              <a:lumOff val="90000"/>
            </a:schemeClr>
          </a:solidFill>
        </p:spPr>
        <p:txBody>
          <a:bodyPr lIns="365760" rIns="365760" anchor="ctr">
            <a:noAutofit/>
          </a:bodyPr>
          <a:lstStyle>
            <a:lvl1pPr marL="0" indent="0">
              <a:spcBef>
                <a:spcPts val="1200"/>
              </a:spcBef>
              <a:buFont typeface="Arial" panose="020B0604020202020204" pitchFamily="34" charset="0"/>
              <a:buNone/>
              <a:defRPr sz="4400" baseline="0"/>
            </a:lvl1pPr>
            <a:lvl2pPr marL="571500" indent="-571500">
              <a:spcBef>
                <a:spcPts val="1200"/>
              </a:spcBef>
              <a:buFont typeface="Arial" panose="020B0604020202020204" pitchFamily="34" charset="0"/>
              <a:buChar char="•"/>
              <a:defRPr sz="4400"/>
            </a:lvl2pPr>
            <a:lvl3pPr marL="571500" indent="-571500">
              <a:spcBef>
                <a:spcPts val="1200"/>
              </a:spcBef>
              <a:buFont typeface="Arial" panose="020B0604020202020204" pitchFamily="34" charset="0"/>
              <a:buChar char="•"/>
              <a:defRPr sz="4400"/>
            </a:lvl3pPr>
            <a:lvl4pPr marL="0" indent="0">
              <a:spcBef>
                <a:spcPts val="1200"/>
              </a:spcBef>
              <a:buNone/>
              <a:defRPr sz="4400"/>
            </a:lvl4pPr>
            <a:lvl5pPr marL="0" indent="0">
              <a:spcBef>
                <a:spcPts val="1200"/>
              </a:spcBef>
              <a:buNone/>
              <a:defRPr sz="4400"/>
            </a:lvl5pPr>
            <a:lvl6pPr marL="0" indent="0">
              <a:spcBef>
                <a:spcPts val="1200"/>
              </a:spcBef>
              <a:buNone/>
              <a:defRPr sz="4400"/>
            </a:lvl6pPr>
            <a:lvl7pPr marL="0" indent="0">
              <a:spcBef>
                <a:spcPts val="1200"/>
              </a:spcBef>
              <a:buNone/>
              <a:defRPr sz="4400"/>
            </a:lvl7pPr>
            <a:lvl8pPr marL="0" indent="0">
              <a:spcBef>
                <a:spcPts val="1200"/>
              </a:spcBef>
              <a:buNone/>
              <a:defRPr sz="4400"/>
            </a:lvl8pPr>
            <a:lvl9pPr marL="0" indent="0">
              <a:spcBef>
                <a:spcPts val="1200"/>
              </a:spcBef>
              <a:buNone/>
              <a:defRPr sz="4400"/>
            </a:lvl9pPr>
          </a:lstStyle>
          <a:p>
            <a:pPr lvl="0"/>
            <a:r>
              <a:rPr lang="en-US" dirty="0" smtClean="0"/>
              <a:t>Type your question or a statement of the problem here</a:t>
            </a:r>
            <a:endParaRPr lang="en-US" dirty="0"/>
          </a:p>
        </p:txBody>
      </p:sp>
      <p:sp>
        <p:nvSpPr>
          <p:cNvPr id="36" name="Text Placeholder 6"/>
          <p:cNvSpPr>
            <a:spLocks noGrp="1"/>
          </p:cNvSpPr>
          <p:nvPr>
            <p:ph type="body" sz="quarter" idx="37" hasCustomPrompt="1"/>
          </p:nvPr>
        </p:nvSpPr>
        <p:spPr>
          <a:xfrm>
            <a:off x="1143000" y="10497312"/>
            <a:ext cx="12801600" cy="128016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7" name="Content Placeholder 17"/>
          <p:cNvSpPr>
            <a:spLocks noGrp="1"/>
          </p:cNvSpPr>
          <p:nvPr>
            <p:ph sz="quarter" idx="38" hasCustomPrompt="1"/>
          </p:nvPr>
        </p:nvSpPr>
        <p:spPr>
          <a:xfrm>
            <a:off x="1143000" y="11868912"/>
            <a:ext cx="12801600" cy="2807506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14950440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0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1143000" y="16440912"/>
            <a:ext cx="12801600" cy="6027461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22887432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1" name="Content Placeholder 17"/>
          <p:cNvSpPr>
            <a:spLocks noGrp="1"/>
          </p:cNvSpPr>
          <p:nvPr>
            <p:ph sz="quarter" idx="26" hasCustomPrompt="1"/>
          </p:nvPr>
        </p:nvSpPr>
        <p:spPr>
          <a:xfrm>
            <a:off x="1143000" y="24332184"/>
            <a:ext cx="12801600" cy="7296912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15544800" y="5669280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2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15544800" y="7114032"/>
            <a:ext cx="12801600" cy="6795556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38" name="Text Placeholder 6"/>
          <p:cNvSpPr>
            <a:spLocks noGrp="1"/>
          </p:cNvSpPr>
          <p:nvPr>
            <p:ph type="body" sz="quarter" idx="40" hasCustomPrompt="1"/>
          </p:nvPr>
        </p:nvSpPr>
        <p:spPr>
          <a:xfrm>
            <a:off x="15544800" y="14328648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23" hasCustomPrompt="1"/>
          </p:nvPr>
        </p:nvSpPr>
        <p:spPr>
          <a:xfrm>
            <a:off x="15544800" y="15773399"/>
            <a:ext cx="12801600" cy="6694973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29" hasCustomPrompt="1"/>
          </p:nvPr>
        </p:nvSpPr>
        <p:spPr>
          <a:xfrm>
            <a:off x="15544800" y="22887432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5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15544800" y="24332184"/>
            <a:ext cx="12801600" cy="7296912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9900880" y="5669280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27" name="Content Placeholder 17"/>
          <p:cNvSpPr>
            <a:spLocks noGrp="1"/>
          </p:cNvSpPr>
          <p:nvPr>
            <p:ph sz="quarter" idx="32" hasCustomPrompt="1"/>
          </p:nvPr>
        </p:nvSpPr>
        <p:spPr>
          <a:xfrm>
            <a:off x="29900880" y="7114032"/>
            <a:ext cx="12801600" cy="7315200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</a:p>
          <a:p>
            <a:pPr lvl="6"/>
            <a:r>
              <a:rPr lang="en-US" dirty="0" smtClean="0"/>
              <a:t>Seven</a:t>
            </a:r>
          </a:p>
          <a:p>
            <a:pPr lvl="7"/>
            <a:r>
              <a:rPr lang="en-US" dirty="0" smtClean="0"/>
              <a:t>Eight</a:t>
            </a:r>
          </a:p>
          <a:p>
            <a:pPr lvl="8"/>
            <a:r>
              <a:rPr lang="en-US" dirty="0" smtClean="0"/>
              <a:t>Nine</a:t>
            </a:r>
            <a:endParaRPr lang="en-US" dirty="0"/>
          </a:p>
        </p:txBody>
      </p:sp>
      <p:sp>
        <p:nvSpPr>
          <p:cNvPr id="28" name="Content Placeholder 17"/>
          <p:cNvSpPr>
            <a:spLocks noGrp="1"/>
          </p:cNvSpPr>
          <p:nvPr>
            <p:ph sz="quarter" idx="33" hasCustomPrompt="1"/>
          </p:nvPr>
        </p:nvSpPr>
        <p:spPr>
          <a:xfrm>
            <a:off x="29900880" y="14914834"/>
            <a:ext cx="12801600" cy="4538610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39" name="Text Placeholder 6"/>
          <p:cNvSpPr>
            <a:spLocks noGrp="1"/>
          </p:cNvSpPr>
          <p:nvPr>
            <p:ph type="body" sz="quarter" idx="41" hasCustomPrompt="1"/>
          </p:nvPr>
        </p:nvSpPr>
        <p:spPr>
          <a:xfrm>
            <a:off x="29900880" y="19767596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40" name="Content Placeholder 17"/>
          <p:cNvSpPr>
            <a:spLocks noGrp="1"/>
          </p:cNvSpPr>
          <p:nvPr>
            <p:ph sz="quarter" idx="42" hasCustomPrompt="1"/>
          </p:nvPr>
        </p:nvSpPr>
        <p:spPr>
          <a:xfrm>
            <a:off x="29900880" y="21212348"/>
            <a:ext cx="12801600" cy="4344786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34" hasCustomPrompt="1"/>
          </p:nvPr>
        </p:nvSpPr>
        <p:spPr>
          <a:xfrm>
            <a:off x="29900880" y="25722072"/>
            <a:ext cx="12801600" cy="1219200"/>
          </a:xfrm>
          <a:prstGeom prst="rect">
            <a:avLst/>
          </a:prstGeom>
          <a:solidFill>
            <a:srgbClr val="461D7C"/>
          </a:solidFill>
        </p:spPr>
        <p:txBody>
          <a:bodyPr lIns="36576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5400" cap="none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0" name="Content Placeholder 17"/>
          <p:cNvSpPr>
            <a:spLocks noGrp="1"/>
          </p:cNvSpPr>
          <p:nvPr>
            <p:ph sz="quarter" idx="35" hasCustomPrompt="1"/>
          </p:nvPr>
        </p:nvSpPr>
        <p:spPr>
          <a:xfrm>
            <a:off x="29900880" y="27166824"/>
            <a:ext cx="12801600" cy="4462272"/>
          </a:xfrm>
        </p:spPr>
        <p:txBody>
          <a:bodyPr lIns="91440" tIns="182880"/>
          <a:lstStyle>
            <a:lvl1pPr>
              <a:defRPr sz="32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dirty="0" smtClean="0"/>
              <a:t>Use this placeholder to add text or other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57DF-1C19-4726-AB84-014692BAD8F5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4C631-C489-4C11-812F-2172FBEAE8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43"/>
          </p:nvPr>
        </p:nvSpPr>
        <p:spPr>
          <a:xfrm>
            <a:off x="32270700" y="0"/>
            <a:ext cx="11620500" cy="3842445"/>
          </a:xfrm>
          <a:effectDag name="">
            <a:cont type="tree" name="">
              <a:effect ref="fillLine"/>
              <a:alphaMod>
                <a:cont name="">
                  <a:fill>
                    <a:gradFill>
                      <a:gsLst>
                        <a:gs pos="60000">
                          <a:srgbClr val="000000">
                            <a:alpha val="100000"/>
                          </a:srgbClr>
                        </a:gs>
                        <a:gs pos="97000">
                          <a:srgbClr val="000000">
                            <a:alpha val="0"/>
                          </a:srgbClr>
                        </a:gs>
                      </a:gsLst>
                      <a:lin ang="10800000"/>
                    </a:gradFill>
                  </a:fill>
                </a:cont>
              </a:alphaMod>
            </a:cont>
          </a:effectDag>
        </p:spPr>
        <p:txBody>
          <a:bodyPr lIns="91440" tIns="457200" rIns="9144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0772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9168" userDrawn="1">
          <p15:clr>
            <a:srgbClr val="A4A3A4"/>
          </p15:clr>
        </p15:guide>
        <p15:guide id="2" pos="18480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ltGray">
          <a:xfrm>
            <a:off x="0" y="0"/>
            <a:ext cx="43891200" cy="5029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1158240" y="685860"/>
            <a:ext cx="30175200" cy="2971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8240" y="6019800"/>
            <a:ext cx="41589960" cy="23629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300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A57DF-1C19-4726-AB84-014692BAD8F5}" type="datetimeFigureOut">
              <a:rPr lang="en-US" smtClean="0"/>
              <a:pPr/>
              <a:t>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18520" y="32114698"/>
            <a:ext cx="2185416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872680" y="32114698"/>
            <a:ext cx="987552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C631-C489-4C11-812F-2172FBEAE8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0" y="3886200"/>
            <a:ext cx="43891200" cy="1143000"/>
          </a:xfrm>
          <a:prstGeom prst="rect">
            <a:avLst/>
          </a:prstGeom>
          <a:solidFill>
            <a:srgbClr val="461D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3886200"/>
            <a:ext cx="43891200" cy="0"/>
          </a:xfrm>
          <a:prstGeom prst="line">
            <a:avLst/>
          </a:prstGeom>
          <a:ln w="114300">
            <a:solidFill>
              <a:srgbClr val="FDD023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880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iming>
    <p:tnLst>
      <p:par>
        <p:cTn id="1" dur="indefinite" restart="never" nodeType="tmRoot"/>
      </p:par>
    </p:tnLst>
  </p:timing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11500" b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bg1">
            <a:lumMod val="6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720" userDrawn="1">
          <p15:clr>
            <a:srgbClr val="A4A3A4"/>
          </p15:clr>
        </p15:guide>
        <p15:guide id="3" pos="26928" userDrawn="1">
          <p15:clr>
            <a:srgbClr val="A4A3A4"/>
          </p15:clr>
        </p15:guide>
        <p15:guide id="4" pos="1382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chart" Target="../charts/chart1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22"/>
          <p:cNvSpPr>
            <a:spLocks noGrp="1"/>
          </p:cNvSpPr>
          <p:nvPr>
            <p:ph type="body" sz="quarter" idx="36"/>
          </p:nvPr>
        </p:nvSpPr>
        <p:spPr>
          <a:xfrm>
            <a:off x="36138042" y="4118775"/>
            <a:ext cx="6484620" cy="736038"/>
          </a:xfrm>
        </p:spPr>
        <p:txBody>
          <a:bodyPr/>
          <a:lstStyle/>
          <a:p>
            <a:pPr algn="r" defTabSz="4430713"/>
            <a:r>
              <a:rPr lang="en-US" i="1" dirty="0"/>
              <a:t>p</a:t>
            </a:r>
            <a:r>
              <a:rPr lang="en-US" i="1" dirty="0" smtClean="0"/>
              <a:t>ublichealth.lsuhsc.edu</a:t>
            </a:r>
            <a:endParaRPr lang="en-US" i="1" dirty="0"/>
          </a:p>
        </p:txBody>
      </p:sp>
      <p:sp>
        <p:nvSpPr>
          <p:cNvPr id="67" name="Text Placeholder 6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70" name="Text Placeholder 69"/>
          <p:cNvSpPr>
            <a:spLocks noGrp="1"/>
          </p:cNvSpPr>
          <p:nvPr>
            <p:ph type="body" sz="quarter" idx="39"/>
          </p:nvPr>
        </p:nvSpPr>
        <p:spPr>
          <a:xfrm>
            <a:off x="1142999" y="7114032"/>
            <a:ext cx="12847637" cy="7214616"/>
          </a:xfrm>
        </p:spPr>
        <p:txBody>
          <a:bodyPr/>
          <a:lstStyle/>
          <a:p>
            <a:r>
              <a:rPr lang="en-US" smtClean="0"/>
              <a:t>Text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mtClean="0"/>
              <a:t>Methods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25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400" smtClean="0">
                <a:solidFill>
                  <a:srgbClr val="000000"/>
                </a:solidFill>
              </a:rPr>
              <a:t>Text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72" name="Content Placeholder 71" descr="Horizontal Bullet List" title="SmartArt"/>
          <p:cNvGraphicFramePr>
            <a:graphicFrameLocks noGrp="1"/>
          </p:cNvGraphicFramePr>
          <p:nvPr>
            <p:ph sz="quarter" idx="26"/>
            <p:extLst>
              <p:ext uri="{D42A27DB-BD31-4B8C-83A1-F6EECF244321}">
                <p14:modId xmlns:p14="http://schemas.microsoft.com/office/powerpoint/2010/main" val="3731795120"/>
              </p:ext>
            </p:extLst>
          </p:nvPr>
        </p:nvGraphicFramePr>
        <p:xfrm>
          <a:off x="1143000" y="24331613"/>
          <a:ext cx="12801600" cy="7297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2" name="Content Placeholder 1" descr="Sample table with 2 columns, 8 rows" title="Table"/>
          <p:cNvGraphicFramePr>
            <a:graphicFrameLocks noGrp="1"/>
          </p:cNvGraphicFramePr>
          <p:nvPr>
            <p:ph sz="quarter" idx="27"/>
            <p:extLst>
              <p:ext uri="{D42A27DB-BD31-4B8C-83A1-F6EECF244321}">
                <p14:modId xmlns:p14="http://schemas.microsoft.com/office/powerpoint/2010/main" val="3765949673"/>
              </p:ext>
            </p:extLst>
          </p:nvPr>
        </p:nvGraphicFramePr>
        <p:xfrm>
          <a:off x="15544800" y="7113588"/>
          <a:ext cx="12801600" cy="66595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640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Text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Text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Item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Amount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Item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Amount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Item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Amount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Item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Amount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Item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Amount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Item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Amount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324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Item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Amount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1" name="Text Placeholder 70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graphicFrame>
        <p:nvGraphicFramePr>
          <p:cNvPr id="3" name="Content Placeholder 2" descr="Title Picture Lineup" title="SmartArt"/>
          <p:cNvGraphicFramePr>
            <a:graphicFrameLocks noGrp="1"/>
          </p:cNvGraphicFramePr>
          <p:nvPr>
            <p:ph sz="quarter" idx="23"/>
            <p:extLst>
              <p:ext uri="{D42A27DB-BD31-4B8C-83A1-F6EECF244321}">
                <p14:modId xmlns:p14="http://schemas.microsoft.com/office/powerpoint/2010/main" val="3066044594"/>
              </p:ext>
            </p:extLst>
          </p:nvPr>
        </p:nvGraphicFramePr>
        <p:xfrm>
          <a:off x="15544800" y="15773400"/>
          <a:ext cx="12801600" cy="6694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6" name="Text Placeholder 15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30"/>
          </p:nvPr>
        </p:nvSpPr>
        <p:spPr/>
        <p:txBody>
          <a:bodyPr/>
          <a:lstStyle/>
          <a:p>
            <a:r>
              <a:rPr lang="en-US" smtClean="0"/>
              <a:t>Text</a:t>
            </a:r>
          </a:p>
          <a:p>
            <a:r>
              <a:rPr lang="en-US" smtClean="0"/>
              <a:t>Text</a:t>
            </a:r>
          </a:p>
          <a:p>
            <a:r>
              <a:rPr lang="en-US" smtClean="0"/>
              <a:t>Text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en-US" smtClean="0"/>
              <a:t>Text</a:t>
            </a:r>
            <a:endParaRPr lang="en-US" dirty="0"/>
          </a:p>
        </p:txBody>
      </p:sp>
      <p:graphicFrame>
        <p:nvGraphicFramePr>
          <p:cNvPr id="19" name="Content Placeholder 18" descr="Clustered column chart" title="Chart"/>
          <p:cNvGraphicFramePr>
            <a:graphicFrameLocks noGrp="1"/>
          </p:cNvGraphicFramePr>
          <p:nvPr>
            <p:ph sz="quarter" idx="32"/>
            <p:extLst>
              <p:ext uri="{D42A27DB-BD31-4B8C-83A1-F6EECF244321}">
                <p14:modId xmlns:p14="http://schemas.microsoft.com/office/powerpoint/2010/main" val="4151009361"/>
              </p:ext>
            </p:extLst>
          </p:nvPr>
        </p:nvGraphicFramePr>
        <p:xfrm>
          <a:off x="29900563" y="7113588"/>
          <a:ext cx="12801600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quarter" idx="33"/>
          </p:nvPr>
        </p:nvSpPr>
        <p:spPr/>
        <p:txBody>
          <a:bodyPr/>
          <a:lstStyle/>
          <a:p>
            <a:r>
              <a:rPr lang="en-US" smtClean="0"/>
              <a:t>Text</a:t>
            </a:r>
          </a:p>
          <a:p>
            <a:r>
              <a:rPr lang="en-US" smtClean="0"/>
              <a:t>Text</a:t>
            </a:r>
          </a:p>
          <a:p>
            <a:r>
              <a:rPr lang="en-US" smtClean="0"/>
              <a:t>Text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smtClean="0"/>
              <a:t>Recommendations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42"/>
          </p:nvPr>
        </p:nvSpPr>
        <p:spPr/>
        <p:txBody>
          <a:bodyPr/>
          <a:lstStyle/>
          <a:p>
            <a:r>
              <a:rPr lang="en-US" smtClean="0"/>
              <a:t>Text</a:t>
            </a:r>
          </a:p>
          <a:p>
            <a:r>
              <a:rPr lang="en-US" smtClean="0"/>
              <a:t>Text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en-US" smtClean="0"/>
              <a:t>Acknowledgement</a:t>
            </a: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35"/>
          </p:nvPr>
        </p:nvSpPr>
        <p:spPr/>
        <p:txBody>
          <a:bodyPr/>
          <a:lstStyle/>
          <a:p>
            <a:r>
              <a:rPr lang="en-US" smtClean="0"/>
              <a:t>Text</a:t>
            </a:r>
            <a:endParaRPr lang="en-US" dirty="0"/>
          </a:p>
        </p:txBody>
      </p:sp>
      <p:pic>
        <p:nvPicPr>
          <p:cNvPr id="104" name="Picture 10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20122" y="161256"/>
            <a:ext cx="8810130" cy="3568103"/>
          </a:xfrm>
          <a:prstGeom prst="rect">
            <a:avLst/>
          </a:prstGeom>
        </p:spPr>
      </p:pic>
      <p:sp>
        <p:nvSpPr>
          <p:cNvPr id="106" name="TextBox 105"/>
          <p:cNvSpPr txBox="1"/>
          <p:nvPr/>
        </p:nvSpPr>
        <p:spPr>
          <a:xfrm>
            <a:off x="587829" y="602190"/>
            <a:ext cx="23251886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dirty="0" smtClean="0"/>
              <a:t>Title</a:t>
            </a:r>
          </a:p>
          <a:p>
            <a:r>
              <a:rPr lang="en-US" sz="6600" dirty="0" smtClean="0"/>
              <a:t>Credits</a:t>
            </a:r>
          </a:p>
        </p:txBody>
      </p:sp>
      <p:sp>
        <p:nvSpPr>
          <p:cNvPr id="29" name="Text Placeholder 22"/>
          <p:cNvSpPr txBox="1">
            <a:spLocks/>
          </p:cNvSpPr>
          <p:nvPr/>
        </p:nvSpPr>
        <p:spPr bwMode="auto">
          <a:xfrm>
            <a:off x="1164772" y="4137797"/>
            <a:ext cx="30174412" cy="6463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3600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430713"/>
            <a:r>
              <a:rPr lang="en-US" i="1" dirty="0" smtClean="0"/>
              <a:t>Louisiana State University Health Sciences Center School of Public Health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3119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cience Poster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 sz="6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6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A3AC1795-03CA-4218-8E9C-394F2C72EB71}" vid="{9E91E023-53D0-48CE-AFD1-CE3DA49243D0}"/>
    </a:ext>
  </a:extLst>
</a:theme>
</file>

<file path=ppt/theme/theme2.xml><?xml version="1.0" encoding="utf-8"?>
<a:theme xmlns:a="http://schemas.openxmlformats.org/drawingml/2006/main" name="Office Theme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cience Poster">
      <a:dk1>
        <a:srgbClr val="000000"/>
      </a:dk1>
      <a:lt1>
        <a:sysClr val="window" lastClr="FFFFFF"/>
      </a:lt1>
      <a:dk2>
        <a:srgbClr val="1B1B1B"/>
      </a:dk2>
      <a:lt2>
        <a:srgbClr val="E5E8E8"/>
      </a:lt2>
      <a:accent1>
        <a:srgbClr val="00B0EA"/>
      </a:accent1>
      <a:accent2>
        <a:srgbClr val="45AE22"/>
      </a:accent2>
      <a:accent3>
        <a:srgbClr val="FFFF00"/>
      </a:accent3>
      <a:accent4>
        <a:srgbClr val="F2760D"/>
      </a:accent4>
      <a:accent5>
        <a:srgbClr val="BB2B35"/>
      </a:accent5>
      <a:accent6>
        <a:srgbClr val="6C3CA2"/>
      </a:accent6>
      <a:hlink>
        <a:srgbClr val="00B0EA"/>
      </a:hlink>
      <a:folHlink>
        <a:srgbClr val="9696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9B7E175-EA31-4EB5-9BCC-A945A810367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TS104001343</Template>
  <TotalTime>0</TotalTime>
  <Words>67</Words>
  <Application>Microsoft Office PowerPoint</Application>
  <PresentationFormat>Custom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Science Poster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2014-03-11T18:19:54Z</dcterms:created>
  <dcterms:modified xsi:type="dcterms:W3CDTF">2022-02-23T02:20:05Z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TC040013439991</vt:lpwstr>
  </property>
</Properties>
</file>