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9" r:id="rId3"/>
  </p:sldMasterIdLst>
  <p:notesMasterIdLst>
    <p:notesMasterId r:id="rId21"/>
  </p:notesMasterIdLst>
  <p:sldIdLst>
    <p:sldId id="257" r:id="rId4"/>
    <p:sldId id="937" r:id="rId5"/>
    <p:sldId id="940" r:id="rId6"/>
    <p:sldId id="938" r:id="rId7"/>
    <p:sldId id="951" r:id="rId8"/>
    <p:sldId id="887" r:id="rId9"/>
    <p:sldId id="950" r:id="rId10"/>
    <p:sldId id="948" r:id="rId11"/>
    <p:sldId id="943" r:id="rId12"/>
    <p:sldId id="946" r:id="rId13"/>
    <p:sldId id="949" r:id="rId14"/>
    <p:sldId id="934" r:id="rId15"/>
    <p:sldId id="939" r:id="rId16"/>
    <p:sldId id="953" r:id="rId17"/>
    <p:sldId id="256" r:id="rId18"/>
    <p:sldId id="954" r:id="rId19"/>
    <p:sldId id="9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CADE4"/>
    <a:srgbClr val="FFCC00"/>
    <a:srgbClr val="CCE3F5"/>
    <a:srgbClr val="D2EFFA"/>
    <a:srgbClr val="F52B2C"/>
    <a:srgbClr val="9E2F93"/>
    <a:srgbClr val="303491"/>
    <a:srgbClr val="A1A9D7"/>
    <a:srgbClr val="DE8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941E9-1D6E-406F-B5EA-0D08FB3442F6}" v="3521" dt="2022-11-18T17:00:22.736"/>
    <p1510:client id="{BB0F93A6-1379-2664-5AFF-3CF466162117}" v="3" dt="2022-11-19T19:22:04.035"/>
    <p1510:client id="{E4F3D5AC-2B8D-4E34-8A1F-C4DF7362320A}" v="23" dt="2022-11-18T19:03:26.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arla M." userId="36a78b05-45c4-4c39-87b7-b474f91457d7" providerId="ADAL" clId="{4F4941E9-1D6E-406F-B5EA-0D08FB3442F6}"/>
    <pc:docChg chg="undo redo custSel addSld delSld modSld sldOrd">
      <pc:chgData name="Martin, Karla M." userId="36a78b05-45c4-4c39-87b7-b474f91457d7" providerId="ADAL" clId="{4F4941E9-1D6E-406F-B5EA-0D08FB3442F6}" dt="2022-11-18T18:00:05.697" v="16540" actId="1076"/>
      <pc:docMkLst>
        <pc:docMk/>
      </pc:docMkLst>
      <pc:sldChg chg="modSp add del mod">
        <pc:chgData name="Martin, Karla M." userId="36a78b05-45c4-4c39-87b7-b474f91457d7" providerId="ADAL" clId="{4F4941E9-1D6E-406F-B5EA-0D08FB3442F6}" dt="2022-11-18T17:01:08.827" v="15699" actId="1076"/>
        <pc:sldMkLst>
          <pc:docMk/>
          <pc:sldMk cId="0" sldId="256"/>
        </pc:sldMkLst>
        <pc:spChg chg="mod">
          <ac:chgData name="Martin, Karla M." userId="36a78b05-45c4-4c39-87b7-b474f91457d7" providerId="ADAL" clId="{4F4941E9-1D6E-406F-B5EA-0D08FB3442F6}" dt="2022-11-18T17:00:08.667" v="15690" actId="14100"/>
          <ac:spMkLst>
            <pc:docMk/>
            <pc:sldMk cId="0" sldId="256"/>
            <ac:spMk id="2" creationId="{00000000-0000-0000-0000-000000000000}"/>
          </ac:spMkLst>
        </pc:spChg>
        <pc:picChg chg="mod modCrop">
          <ac:chgData name="Martin, Karla M." userId="36a78b05-45c4-4c39-87b7-b474f91457d7" providerId="ADAL" clId="{4F4941E9-1D6E-406F-B5EA-0D08FB3442F6}" dt="2022-11-18T17:01:08.827" v="15699" actId="1076"/>
          <ac:picMkLst>
            <pc:docMk/>
            <pc:sldMk cId="0" sldId="256"/>
            <ac:picMk id="3" creationId="{00000000-0000-0000-0000-000000000000}"/>
          </ac:picMkLst>
        </pc:picChg>
      </pc:sldChg>
      <pc:sldChg chg="modSp mod">
        <pc:chgData name="Martin, Karla M." userId="36a78b05-45c4-4c39-87b7-b474f91457d7" providerId="ADAL" clId="{4F4941E9-1D6E-406F-B5EA-0D08FB3442F6}" dt="2022-11-18T07:01:45.014" v="11578" actId="20577"/>
        <pc:sldMkLst>
          <pc:docMk/>
          <pc:sldMk cId="2119326748" sldId="257"/>
        </pc:sldMkLst>
        <pc:spChg chg="mod">
          <ac:chgData name="Martin, Karla M." userId="36a78b05-45c4-4c39-87b7-b474f91457d7" providerId="ADAL" clId="{4F4941E9-1D6E-406F-B5EA-0D08FB3442F6}" dt="2022-11-18T07:01:45.014" v="11578" actId="20577"/>
          <ac:spMkLst>
            <pc:docMk/>
            <pc:sldMk cId="2119326748" sldId="257"/>
            <ac:spMk id="8" creationId="{62DFF93A-6F17-4D35-ADD8-D6A7CBAE3D33}"/>
          </ac:spMkLst>
        </pc:spChg>
      </pc:sldChg>
      <pc:sldChg chg="del">
        <pc:chgData name="Martin, Karla M." userId="36a78b05-45c4-4c39-87b7-b474f91457d7" providerId="ADAL" clId="{4F4941E9-1D6E-406F-B5EA-0D08FB3442F6}" dt="2022-11-18T01:19:36.878" v="4" actId="2696"/>
        <pc:sldMkLst>
          <pc:docMk/>
          <pc:sldMk cId="703206027" sldId="260"/>
        </pc:sldMkLst>
      </pc:sldChg>
      <pc:sldChg chg="del">
        <pc:chgData name="Martin, Karla M." userId="36a78b05-45c4-4c39-87b7-b474f91457d7" providerId="ADAL" clId="{4F4941E9-1D6E-406F-B5EA-0D08FB3442F6}" dt="2022-11-18T03:10:52.762" v="6846" actId="47"/>
        <pc:sldMkLst>
          <pc:docMk/>
          <pc:sldMk cId="1710558446" sldId="262"/>
        </pc:sldMkLst>
      </pc:sldChg>
      <pc:sldChg chg="del">
        <pc:chgData name="Martin, Karla M." userId="36a78b05-45c4-4c39-87b7-b474f91457d7" providerId="ADAL" clId="{4F4941E9-1D6E-406F-B5EA-0D08FB3442F6}" dt="2022-11-18T07:34:37.230" v="11639" actId="2696"/>
        <pc:sldMkLst>
          <pc:docMk/>
          <pc:sldMk cId="0" sldId="455"/>
        </pc:sldMkLst>
      </pc:sldChg>
      <pc:sldChg chg="del ord">
        <pc:chgData name="Martin, Karla M." userId="36a78b05-45c4-4c39-87b7-b474f91457d7" providerId="ADAL" clId="{4F4941E9-1D6E-406F-B5EA-0D08FB3442F6}" dt="2022-11-18T03:21:21.564" v="7208" actId="2696"/>
        <pc:sldMkLst>
          <pc:docMk/>
          <pc:sldMk cId="1523208791" sldId="798"/>
        </pc:sldMkLst>
      </pc:sldChg>
      <pc:sldChg chg="modSp mod modAnim modNotesTx">
        <pc:chgData name="Martin, Karla M." userId="36a78b05-45c4-4c39-87b7-b474f91457d7" providerId="ADAL" clId="{4F4941E9-1D6E-406F-B5EA-0D08FB3442F6}" dt="2022-11-18T07:38:58.070" v="11729" actId="1076"/>
        <pc:sldMkLst>
          <pc:docMk/>
          <pc:sldMk cId="2794221123" sldId="887"/>
        </pc:sldMkLst>
        <pc:spChg chg="mod">
          <ac:chgData name="Martin, Karla M." userId="36a78b05-45c4-4c39-87b7-b474f91457d7" providerId="ADAL" clId="{4F4941E9-1D6E-406F-B5EA-0D08FB3442F6}" dt="2022-11-18T07:38:58.070" v="11729" actId="1076"/>
          <ac:spMkLst>
            <pc:docMk/>
            <pc:sldMk cId="2794221123" sldId="887"/>
            <ac:spMk id="5" creationId="{00000000-0000-0000-0000-000000000000}"/>
          </ac:spMkLst>
        </pc:spChg>
        <pc:spChg chg="mod">
          <ac:chgData name="Martin, Karla M." userId="36a78b05-45c4-4c39-87b7-b474f91457d7" providerId="ADAL" clId="{4F4941E9-1D6E-406F-B5EA-0D08FB3442F6}" dt="2022-11-18T07:38:58.070" v="11729" actId="1076"/>
          <ac:spMkLst>
            <pc:docMk/>
            <pc:sldMk cId="2794221123" sldId="887"/>
            <ac:spMk id="11" creationId="{00000000-0000-0000-0000-000000000000}"/>
          </ac:spMkLst>
        </pc:spChg>
        <pc:spChg chg="mod">
          <ac:chgData name="Martin, Karla M." userId="36a78b05-45c4-4c39-87b7-b474f91457d7" providerId="ADAL" clId="{4F4941E9-1D6E-406F-B5EA-0D08FB3442F6}" dt="2022-11-18T07:38:58.070" v="11729" actId="1076"/>
          <ac:spMkLst>
            <pc:docMk/>
            <pc:sldMk cId="2794221123" sldId="887"/>
            <ac:spMk id="12" creationId="{00000000-0000-0000-0000-000000000000}"/>
          </ac:spMkLst>
        </pc:spChg>
        <pc:spChg chg="mod">
          <ac:chgData name="Martin, Karla M." userId="36a78b05-45c4-4c39-87b7-b474f91457d7" providerId="ADAL" clId="{4F4941E9-1D6E-406F-B5EA-0D08FB3442F6}" dt="2022-11-18T07:38:58.070" v="11729" actId="1076"/>
          <ac:spMkLst>
            <pc:docMk/>
            <pc:sldMk cId="2794221123" sldId="887"/>
            <ac:spMk id="13" creationId="{6BFD1597-6AB0-4018-9CE5-0A0B3FED6C98}"/>
          </ac:spMkLst>
        </pc:spChg>
        <pc:spChg chg="mod">
          <ac:chgData name="Martin, Karla M." userId="36a78b05-45c4-4c39-87b7-b474f91457d7" providerId="ADAL" clId="{4F4941E9-1D6E-406F-B5EA-0D08FB3442F6}" dt="2022-11-18T07:38:58.070" v="11729" actId="1076"/>
          <ac:spMkLst>
            <pc:docMk/>
            <pc:sldMk cId="2794221123" sldId="887"/>
            <ac:spMk id="15" creationId="{0996D9EA-2FA9-45BA-9E9F-EAEA17CA5542}"/>
          </ac:spMkLst>
        </pc:spChg>
        <pc:spChg chg="mod">
          <ac:chgData name="Martin, Karla M." userId="36a78b05-45c4-4c39-87b7-b474f91457d7" providerId="ADAL" clId="{4F4941E9-1D6E-406F-B5EA-0D08FB3442F6}" dt="2022-11-18T07:38:09.028" v="11684" actId="1036"/>
          <ac:spMkLst>
            <pc:docMk/>
            <pc:sldMk cId="2794221123" sldId="887"/>
            <ac:spMk id="26" creationId="{667AF599-F003-4BC5-A36E-E55D1D8FFA08}"/>
          </ac:spMkLst>
        </pc:spChg>
        <pc:spChg chg="mod">
          <ac:chgData name="Martin, Karla M." userId="36a78b05-45c4-4c39-87b7-b474f91457d7" providerId="ADAL" clId="{4F4941E9-1D6E-406F-B5EA-0D08FB3442F6}" dt="2022-11-18T07:38:41.087" v="11710" actId="20577"/>
          <ac:spMkLst>
            <pc:docMk/>
            <pc:sldMk cId="2794221123" sldId="887"/>
            <ac:spMk id="32" creationId="{A9B4FA66-1825-45A2-AC78-49380E7AEC22}"/>
          </ac:spMkLst>
        </pc:spChg>
        <pc:grpChg chg="mod">
          <ac:chgData name="Martin, Karla M." userId="36a78b05-45c4-4c39-87b7-b474f91457d7" providerId="ADAL" clId="{4F4941E9-1D6E-406F-B5EA-0D08FB3442F6}" dt="2022-11-18T07:38:58.070" v="11729" actId="1076"/>
          <ac:grpSpMkLst>
            <pc:docMk/>
            <pc:sldMk cId="2794221123" sldId="887"/>
            <ac:grpSpMk id="17" creationId="{F14B1528-AD32-4C7A-B839-D691C5F34241}"/>
          </ac:grpSpMkLst>
        </pc:grpChg>
        <pc:grpChg chg="mod">
          <ac:chgData name="Martin, Karla M." userId="36a78b05-45c4-4c39-87b7-b474f91457d7" providerId="ADAL" clId="{4F4941E9-1D6E-406F-B5EA-0D08FB3442F6}" dt="2022-11-18T07:38:58.070" v="11729" actId="1076"/>
          <ac:grpSpMkLst>
            <pc:docMk/>
            <pc:sldMk cId="2794221123" sldId="887"/>
            <ac:grpSpMk id="18" creationId="{8F8D3292-B881-4514-8112-E7BAC7A194B3}"/>
          </ac:grpSpMkLst>
        </pc:grpChg>
        <pc:grpChg chg="mod">
          <ac:chgData name="Martin, Karla M." userId="36a78b05-45c4-4c39-87b7-b474f91457d7" providerId="ADAL" clId="{4F4941E9-1D6E-406F-B5EA-0D08FB3442F6}" dt="2022-11-18T07:38:58.070" v="11729" actId="1076"/>
          <ac:grpSpMkLst>
            <pc:docMk/>
            <pc:sldMk cId="2794221123" sldId="887"/>
            <ac:grpSpMk id="19" creationId="{BBDD800B-01BF-4A6E-9C55-52F4ED7F7A8C}"/>
          </ac:grpSpMkLst>
        </pc:grpChg>
        <pc:graphicFrameChg chg="mod">
          <ac:chgData name="Martin, Karla M." userId="36a78b05-45c4-4c39-87b7-b474f91457d7" providerId="ADAL" clId="{4F4941E9-1D6E-406F-B5EA-0D08FB3442F6}" dt="2022-11-18T07:37:58.764" v="11674" actId="1076"/>
          <ac:graphicFrameMkLst>
            <pc:docMk/>
            <pc:sldMk cId="2794221123" sldId="887"/>
            <ac:graphicFrameMk id="31" creationId="{55C0AAAB-44B7-D3AE-02D0-7D02E2558027}"/>
          </ac:graphicFrameMkLst>
        </pc:graphicFrameChg>
      </pc:sldChg>
      <pc:sldChg chg="del">
        <pc:chgData name="Martin, Karla M." userId="36a78b05-45c4-4c39-87b7-b474f91457d7" providerId="ADAL" clId="{4F4941E9-1D6E-406F-B5EA-0D08FB3442F6}" dt="2022-11-18T02:59:16.821" v="5704" actId="2696"/>
        <pc:sldMkLst>
          <pc:docMk/>
          <pc:sldMk cId="1587761281" sldId="930"/>
        </pc:sldMkLst>
      </pc:sldChg>
      <pc:sldChg chg="add del">
        <pc:chgData name="Martin, Karla M." userId="36a78b05-45c4-4c39-87b7-b474f91457d7" providerId="ADAL" clId="{4F4941E9-1D6E-406F-B5EA-0D08FB3442F6}" dt="2022-11-18T01:56:49.186" v="1561" actId="2696"/>
        <pc:sldMkLst>
          <pc:docMk/>
          <pc:sldMk cId="1461263259" sldId="932"/>
        </pc:sldMkLst>
      </pc:sldChg>
      <pc:sldChg chg="del">
        <pc:chgData name="Martin, Karla M." userId="36a78b05-45c4-4c39-87b7-b474f91457d7" providerId="ADAL" clId="{4F4941E9-1D6E-406F-B5EA-0D08FB3442F6}" dt="2022-11-18T01:55:51.925" v="1554" actId="47"/>
        <pc:sldMkLst>
          <pc:docMk/>
          <pc:sldMk cId="2383857473" sldId="932"/>
        </pc:sldMkLst>
      </pc:sldChg>
      <pc:sldChg chg="addSp delSp modSp mod setBg">
        <pc:chgData name="Martin, Karla M." userId="36a78b05-45c4-4c39-87b7-b474f91457d7" providerId="ADAL" clId="{4F4941E9-1D6E-406F-B5EA-0D08FB3442F6}" dt="2022-11-18T17:25:08.028" v="16453" actId="255"/>
        <pc:sldMkLst>
          <pc:docMk/>
          <pc:sldMk cId="4187722269" sldId="934"/>
        </pc:sldMkLst>
        <pc:spChg chg="mod">
          <ac:chgData name="Martin, Karla M." userId="36a78b05-45c4-4c39-87b7-b474f91457d7" providerId="ADAL" clId="{4F4941E9-1D6E-406F-B5EA-0D08FB3442F6}" dt="2022-11-18T06:14:11.101" v="11164" actId="1035"/>
          <ac:spMkLst>
            <pc:docMk/>
            <pc:sldMk cId="4187722269" sldId="934"/>
            <ac:spMk id="2" creationId="{741A391D-870A-4F48-AD19-08D5EB1E4C5F}"/>
          </ac:spMkLst>
        </pc:spChg>
        <pc:spChg chg="mod">
          <ac:chgData name="Martin, Karla M." userId="36a78b05-45c4-4c39-87b7-b474f91457d7" providerId="ADAL" clId="{4F4941E9-1D6E-406F-B5EA-0D08FB3442F6}" dt="2022-11-18T13:09:29.843" v="13097" actId="1076"/>
          <ac:spMkLst>
            <pc:docMk/>
            <pc:sldMk cId="4187722269" sldId="934"/>
            <ac:spMk id="7" creationId="{9D4890AF-4C1E-43C1-9AC1-569E3496C4FA}"/>
          </ac:spMkLst>
        </pc:spChg>
        <pc:spChg chg="mod">
          <ac:chgData name="Martin, Karla M." userId="36a78b05-45c4-4c39-87b7-b474f91457d7" providerId="ADAL" clId="{4F4941E9-1D6E-406F-B5EA-0D08FB3442F6}" dt="2022-11-18T14:50:58.795" v="15645" actId="1038"/>
          <ac:spMkLst>
            <pc:docMk/>
            <pc:sldMk cId="4187722269" sldId="934"/>
            <ac:spMk id="8" creationId="{B9ED2EDE-B53B-47A9-AF9E-E7BCBCDF9CDA}"/>
          </ac:spMkLst>
        </pc:spChg>
        <pc:spChg chg="mod">
          <ac:chgData name="Martin, Karla M." userId="36a78b05-45c4-4c39-87b7-b474f91457d7" providerId="ADAL" clId="{4F4941E9-1D6E-406F-B5EA-0D08FB3442F6}" dt="2022-11-18T13:09:29.843" v="13097" actId="1076"/>
          <ac:spMkLst>
            <pc:docMk/>
            <pc:sldMk cId="4187722269" sldId="934"/>
            <ac:spMk id="9" creationId="{9F01620A-D8C9-4DEF-B298-05D3377C7519}"/>
          </ac:spMkLst>
        </pc:spChg>
        <pc:spChg chg="del mod">
          <ac:chgData name="Martin, Karla M." userId="36a78b05-45c4-4c39-87b7-b474f91457d7" providerId="ADAL" clId="{4F4941E9-1D6E-406F-B5EA-0D08FB3442F6}" dt="2022-11-18T12:55:54.360" v="12551" actId="478"/>
          <ac:spMkLst>
            <pc:docMk/>
            <pc:sldMk cId="4187722269" sldId="934"/>
            <ac:spMk id="10" creationId="{028BA183-F01E-478A-88D5-69087761B37A}"/>
          </ac:spMkLst>
        </pc:spChg>
        <pc:spChg chg="del mod">
          <ac:chgData name="Martin, Karla M." userId="36a78b05-45c4-4c39-87b7-b474f91457d7" providerId="ADAL" clId="{4F4941E9-1D6E-406F-B5EA-0D08FB3442F6}" dt="2022-11-18T12:55:56.310" v="12552" actId="478"/>
          <ac:spMkLst>
            <pc:docMk/>
            <pc:sldMk cId="4187722269" sldId="934"/>
            <ac:spMk id="11" creationId="{E1B5DFA7-E1C0-4E7E-9A62-C414F7051454}"/>
          </ac:spMkLst>
        </pc:spChg>
        <pc:spChg chg="mod">
          <ac:chgData name="Martin, Karla M." userId="36a78b05-45c4-4c39-87b7-b474f91457d7" providerId="ADAL" clId="{4F4941E9-1D6E-406F-B5EA-0D08FB3442F6}" dt="2022-11-18T14:51:36.429" v="15669" actId="20577"/>
          <ac:spMkLst>
            <pc:docMk/>
            <pc:sldMk cId="4187722269" sldId="934"/>
            <ac:spMk id="12" creationId="{E041C982-E68C-4C06-BFEE-068970E4A9BB}"/>
          </ac:spMkLst>
        </pc:spChg>
        <pc:spChg chg="mod">
          <ac:chgData name="Martin, Karla M." userId="36a78b05-45c4-4c39-87b7-b474f91457d7" providerId="ADAL" clId="{4F4941E9-1D6E-406F-B5EA-0D08FB3442F6}" dt="2022-11-18T14:50:15.911" v="15640" actId="1038"/>
          <ac:spMkLst>
            <pc:docMk/>
            <pc:sldMk cId="4187722269" sldId="934"/>
            <ac:spMk id="13" creationId="{13C8E067-EDCE-4017-B5BC-FE6F5B8C0996}"/>
          </ac:spMkLst>
        </pc:spChg>
        <pc:spChg chg="mod">
          <ac:chgData name="Martin, Karla M." userId="36a78b05-45c4-4c39-87b7-b474f91457d7" providerId="ADAL" clId="{4F4941E9-1D6E-406F-B5EA-0D08FB3442F6}" dt="2022-11-18T14:49:17.261" v="15613" actId="14100"/>
          <ac:spMkLst>
            <pc:docMk/>
            <pc:sldMk cId="4187722269" sldId="934"/>
            <ac:spMk id="14" creationId="{78D553C8-D204-43FB-868D-5210D5F0F015}"/>
          </ac:spMkLst>
        </pc:spChg>
        <pc:spChg chg="mod">
          <ac:chgData name="Martin, Karla M." userId="36a78b05-45c4-4c39-87b7-b474f91457d7" providerId="ADAL" clId="{4F4941E9-1D6E-406F-B5EA-0D08FB3442F6}" dt="2022-11-18T14:50:40.830" v="15644" actId="1038"/>
          <ac:spMkLst>
            <pc:docMk/>
            <pc:sldMk cId="4187722269" sldId="934"/>
            <ac:spMk id="15" creationId="{24A932AA-C6AD-4C76-8332-2C295ABB5AF1}"/>
          </ac:spMkLst>
        </pc:spChg>
        <pc:spChg chg="mod">
          <ac:chgData name="Martin, Karla M." userId="36a78b05-45c4-4c39-87b7-b474f91457d7" providerId="ADAL" clId="{4F4941E9-1D6E-406F-B5EA-0D08FB3442F6}" dt="2022-11-18T17:25:08.028" v="16453" actId="255"/>
          <ac:spMkLst>
            <pc:docMk/>
            <pc:sldMk cId="4187722269" sldId="934"/>
            <ac:spMk id="16" creationId="{9C663C4F-DBFC-4E43-AF3C-A6C6D8DCCB98}"/>
          </ac:spMkLst>
        </pc:spChg>
        <pc:grpChg chg="del mod">
          <ac:chgData name="Martin, Karla M." userId="36a78b05-45c4-4c39-87b7-b474f91457d7" providerId="ADAL" clId="{4F4941E9-1D6E-406F-B5EA-0D08FB3442F6}" dt="2022-11-18T12:55:56.310" v="12552" actId="478"/>
          <ac:grpSpMkLst>
            <pc:docMk/>
            <pc:sldMk cId="4187722269" sldId="934"/>
            <ac:grpSpMk id="3" creationId="{245BA5CC-A987-46AE-9A7D-7A72622011D4}"/>
          </ac:grpSpMkLst>
        </pc:grpChg>
        <pc:grpChg chg="del mod">
          <ac:chgData name="Martin, Karla M." userId="36a78b05-45c4-4c39-87b7-b474f91457d7" providerId="ADAL" clId="{4F4941E9-1D6E-406F-B5EA-0D08FB3442F6}" dt="2022-11-18T13:09:52.671" v="13127" actId="478"/>
          <ac:grpSpMkLst>
            <pc:docMk/>
            <pc:sldMk cId="4187722269" sldId="934"/>
            <ac:grpSpMk id="5" creationId="{7EC87105-303A-45C5-B72F-39DB6F5B1585}"/>
          </ac:grpSpMkLst>
        </pc:grpChg>
        <pc:grpChg chg="mod">
          <ac:chgData name="Martin, Karla M." userId="36a78b05-45c4-4c39-87b7-b474f91457d7" providerId="ADAL" clId="{4F4941E9-1D6E-406F-B5EA-0D08FB3442F6}" dt="2022-11-18T14:22:19.755" v="15203" actId="1076"/>
          <ac:grpSpMkLst>
            <pc:docMk/>
            <pc:sldMk cId="4187722269" sldId="934"/>
            <ac:grpSpMk id="6" creationId="{E04857FC-4F54-4FDF-8517-3F2C3F5878B4}"/>
          </ac:grpSpMkLst>
        </pc:grpChg>
        <pc:graphicFrameChg chg="add del mod modGraphic">
          <ac:chgData name="Martin, Karla M." userId="36a78b05-45c4-4c39-87b7-b474f91457d7" providerId="ADAL" clId="{4F4941E9-1D6E-406F-B5EA-0D08FB3442F6}" dt="2022-11-18T14:21:16.636" v="15104" actId="18245"/>
          <ac:graphicFrameMkLst>
            <pc:docMk/>
            <pc:sldMk cId="4187722269" sldId="934"/>
            <ac:graphicFrameMk id="4" creationId="{682E1463-D189-4267-BD1C-157A857AAAA4}"/>
          </ac:graphicFrameMkLst>
        </pc:graphicFrameChg>
      </pc:sldChg>
      <pc:sldChg chg="addSp modSp mod">
        <pc:chgData name="Martin, Karla M." userId="36a78b05-45c4-4c39-87b7-b474f91457d7" providerId="ADAL" clId="{4F4941E9-1D6E-406F-B5EA-0D08FB3442F6}" dt="2022-11-18T14:41:24.527" v="15461" actId="12385"/>
        <pc:sldMkLst>
          <pc:docMk/>
          <pc:sldMk cId="2073927633" sldId="937"/>
        </pc:sldMkLst>
        <pc:spChg chg="mod">
          <ac:chgData name="Martin, Karla M." userId="36a78b05-45c4-4c39-87b7-b474f91457d7" providerId="ADAL" clId="{4F4941E9-1D6E-406F-B5EA-0D08FB3442F6}" dt="2022-11-18T06:17:25.387" v="11177" actId="1076"/>
          <ac:spMkLst>
            <pc:docMk/>
            <pc:sldMk cId="2073927633" sldId="937"/>
            <ac:spMk id="2" creationId="{3F406F28-6689-4706-B709-729E6A97A291}"/>
          </ac:spMkLst>
        </pc:spChg>
        <pc:spChg chg="mod">
          <ac:chgData name="Martin, Karla M." userId="36a78b05-45c4-4c39-87b7-b474f91457d7" providerId="ADAL" clId="{4F4941E9-1D6E-406F-B5EA-0D08FB3442F6}" dt="2022-11-18T05:34:04.512" v="9882" actId="1076"/>
          <ac:spMkLst>
            <pc:docMk/>
            <pc:sldMk cId="2073927633" sldId="937"/>
            <ac:spMk id="5" creationId="{566E3FF3-0215-4A89-B1F1-BB0CB01E390A}"/>
          </ac:spMkLst>
        </pc:spChg>
        <pc:graphicFrameChg chg="add mod modGraphic">
          <ac:chgData name="Martin, Karla M." userId="36a78b05-45c4-4c39-87b7-b474f91457d7" providerId="ADAL" clId="{4F4941E9-1D6E-406F-B5EA-0D08FB3442F6}" dt="2022-11-18T14:41:24.527" v="15461" actId="12385"/>
          <ac:graphicFrameMkLst>
            <pc:docMk/>
            <pc:sldMk cId="2073927633" sldId="937"/>
            <ac:graphicFrameMk id="6" creationId="{7F47B5E9-B987-4C25-8147-4EDC2665E50A}"/>
          </ac:graphicFrameMkLst>
        </pc:graphicFrameChg>
        <pc:picChg chg="add mod">
          <ac:chgData name="Martin, Karla M." userId="36a78b05-45c4-4c39-87b7-b474f91457d7" providerId="ADAL" clId="{4F4941E9-1D6E-406F-B5EA-0D08FB3442F6}" dt="2022-11-18T06:17:29.436" v="11178" actId="1076"/>
          <ac:picMkLst>
            <pc:docMk/>
            <pc:sldMk cId="2073927633" sldId="937"/>
            <ac:picMk id="4" creationId="{EA766291-F260-4307-98C8-4C699CAE80FA}"/>
          </ac:picMkLst>
        </pc:picChg>
      </pc:sldChg>
      <pc:sldChg chg="modSp mod">
        <pc:chgData name="Martin, Karla M." userId="36a78b05-45c4-4c39-87b7-b474f91457d7" providerId="ADAL" clId="{4F4941E9-1D6E-406F-B5EA-0D08FB3442F6}" dt="2022-11-18T06:19:25.071" v="11232" actId="1036"/>
        <pc:sldMkLst>
          <pc:docMk/>
          <pc:sldMk cId="3345926795" sldId="938"/>
        </pc:sldMkLst>
        <pc:spChg chg="mod">
          <ac:chgData name="Martin, Karla M." userId="36a78b05-45c4-4c39-87b7-b474f91457d7" providerId="ADAL" clId="{4F4941E9-1D6E-406F-B5EA-0D08FB3442F6}" dt="2022-11-18T06:19:11.082" v="11204" actId="20577"/>
          <ac:spMkLst>
            <pc:docMk/>
            <pc:sldMk cId="3345926795" sldId="938"/>
            <ac:spMk id="5" creationId="{566E3FF3-0215-4A89-B1F1-BB0CB01E390A}"/>
          </ac:spMkLst>
        </pc:spChg>
        <pc:spChg chg="mod">
          <ac:chgData name="Martin, Karla M." userId="36a78b05-45c4-4c39-87b7-b474f91457d7" providerId="ADAL" clId="{4F4941E9-1D6E-406F-B5EA-0D08FB3442F6}" dt="2022-11-18T06:19:25.071" v="11232" actId="1036"/>
          <ac:spMkLst>
            <pc:docMk/>
            <pc:sldMk cId="3345926795" sldId="938"/>
            <ac:spMk id="11" creationId="{419F654B-6015-44F4-8636-5F23395DF5B4}"/>
          </ac:spMkLst>
        </pc:spChg>
        <pc:graphicFrameChg chg="mod modGraphic">
          <ac:chgData name="Martin, Karla M." userId="36a78b05-45c4-4c39-87b7-b474f91457d7" providerId="ADAL" clId="{4F4941E9-1D6E-406F-B5EA-0D08FB3442F6}" dt="2022-11-18T06:19:18.746" v="11205" actId="1076"/>
          <ac:graphicFrameMkLst>
            <pc:docMk/>
            <pc:sldMk cId="3345926795" sldId="938"/>
            <ac:graphicFrameMk id="4" creationId="{CDE63561-AEF9-4DCE-9600-F371F96BE01A}"/>
          </ac:graphicFrameMkLst>
        </pc:graphicFrameChg>
        <pc:picChg chg="mod">
          <ac:chgData name="Martin, Karla M." userId="36a78b05-45c4-4c39-87b7-b474f91457d7" providerId="ADAL" clId="{4F4941E9-1D6E-406F-B5EA-0D08FB3442F6}" dt="2022-11-18T06:19:22.089" v="11220" actId="1036"/>
          <ac:picMkLst>
            <pc:docMk/>
            <pc:sldMk cId="3345926795" sldId="938"/>
            <ac:picMk id="9" creationId="{903126A4-A18C-448F-8CCE-941A823984CE}"/>
          </ac:picMkLst>
        </pc:picChg>
      </pc:sldChg>
      <pc:sldChg chg="addSp delSp modSp mod setBg">
        <pc:chgData name="Martin, Karla M." userId="36a78b05-45c4-4c39-87b7-b474f91457d7" providerId="ADAL" clId="{4F4941E9-1D6E-406F-B5EA-0D08FB3442F6}" dt="2022-11-18T07:43:29.743" v="11896" actId="1076"/>
        <pc:sldMkLst>
          <pc:docMk/>
          <pc:sldMk cId="700614574" sldId="939"/>
        </pc:sldMkLst>
        <pc:spChg chg="del">
          <ac:chgData name="Martin, Karla M." userId="36a78b05-45c4-4c39-87b7-b474f91457d7" providerId="ADAL" clId="{4F4941E9-1D6E-406F-B5EA-0D08FB3442F6}" dt="2022-11-18T02:59:42.284" v="5727" actId="478"/>
          <ac:spMkLst>
            <pc:docMk/>
            <pc:sldMk cId="700614574" sldId="939"/>
            <ac:spMk id="2" creationId="{3F406F28-6689-4706-B709-729E6A97A291}"/>
          </ac:spMkLst>
        </pc:spChg>
        <pc:spChg chg="add mod">
          <ac:chgData name="Martin, Karla M." userId="36a78b05-45c4-4c39-87b7-b474f91457d7" providerId="ADAL" clId="{4F4941E9-1D6E-406F-B5EA-0D08FB3442F6}" dt="2022-11-18T07:43:29.743" v="11896" actId="1076"/>
          <ac:spMkLst>
            <pc:docMk/>
            <pc:sldMk cId="700614574" sldId="939"/>
            <ac:spMk id="3" creationId="{05BA878E-27B2-48F4-9765-960C27A86D65}"/>
          </ac:spMkLst>
        </pc:spChg>
        <pc:spChg chg="mod">
          <ac:chgData name="Martin, Karla M." userId="36a78b05-45c4-4c39-87b7-b474f91457d7" providerId="ADAL" clId="{4F4941E9-1D6E-406F-B5EA-0D08FB3442F6}" dt="2022-11-18T07:43:08.021" v="11882" actId="14100"/>
          <ac:spMkLst>
            <pc:docMk/>
            <pc:sldMk cId="700614574" sldId="939"/>
            <ac:spMk id="5" creationId="{566E3FF3-0215-4A89-B1F1-BB0CB01E390A}"/>
          </ac:spMkLst>
        </pc:spChg>
        <pc:picChg chg="add mod">
          <ac:chgData name="Martin, Karla M." userId="36a78b05-45c4-4c39-87b7-b474f91457d7" providerId="ADAL" clId="{4F4941E9-1D6E-406F-B5EA-0D08FB3442F6}" dt="2022-11-18T03:20:37.946" v="7207" actId="14100"/>
          <ac:picMkLst>
            <pc:docMk/>
            <pc:sldMk cId="700614574" sldId="939"/>
            <ac:picMk id="1026" creationId="{EE3F1335-B048-49FC-A960-483E1A27416E}"/>
          </ac:picMkLst>
        </pc:picChg>
        <pc:picChg chg="add mod">
          <ac:chgData name="Martin, Karla M." userId="36a78b05-45c4-4c39-87b7-b474f91457d7" providerId="ADAL" clId="{4F4941E9-1D6E-406F-B5EA-0D08FB3442F6}" dt="2022-11-18T03:20:33.502" v="7206" actId="14100"/>
          <ac:picMkLst>
            <pc:docMk/>
            <pc:sldMk cId="700614574" sldId="939"/>
            <ac:picMk id="1028" creationId="{7FD1F697-54A9-45CA-A386-C623276CA11F}"/>
          </ac:picMkLst>
        </pc:picChg>
      </pc:sldChg>
      <pc:sldChg chg="addSp delSp modSp mod">
        <pc:chgData name="Martin, Karla M." userId="36a78b05-45c4-4c39-87b7-b474f91457d7" providerId="ADAL" clId="{4F4941E9-1D6E-406F-B5EA-0D08FB3442F6}" dt="2022-11-18T14:41:43.903" v="15463" actId="1036"/>
        <pc:sldMkLst>
          <pc:docMk/>
          <pc:sldMk cId="4026695984" sldId="940"/>
        </pc:sldMkLst>
        <pc:spChg chg="add del mod">
          <ac:chgData name="Martin, Karla M." userId="36a78b05-45c4-4c39-87b7-b474f91457d7" providerId="ADAL" clId="{4F4941E9-1D6E-406F-B5EA-0D08FB3442F6}" dt="2022-11-18T02:35:19.536" v="4612" actId="478"/>
          <ac:spMkLst>
            <pc:docMk/>
            <pc:sldMk cId="4026695984" sldId="940"/>
            <ac:spMk id="2" creationId="{D9FC4F33-1821-41BA-95C2-A67C468610D9}"/>
          </ac:spMkLst>
        </pc:spChg>
        <pc:spChg chg="add mod">
          <ac:chgData name="Martin, Karla M." userId="36a78b05-45c4-4c39-87b7-b474f91457d7" providerId="ADAL" clId="{4F4941E9-1D6E-406F-B5EA-0D08FB3442F6}" dt="2022-11-18T02:35:50.162" v="4638" actId="1038"/>
          <ac:spMkLst>
            <pc:docMk/>
            <pc:sldMk cId="4026695984" sldId="940"/>
            <ac:spMk id="3" creationId="{48782A1E-5642-44F1-ACA4-F376AFC02EA6}"/>
          </ac:spMkLst>
        </pc:spChg>
        <pc:spChg chg="mod">
          <ac:chgData name="Martin, Karla M." userId="36a78b05-45c4-4c39-87b7-b474f91457d7" providerId="ADAL" clId="{4F4941E9-1D6E-406F-B5EA-0D08FB3442F6}" dt="2022-11-18T07:34:24.364" v="11638" actId="27636"/>
          <ac:spMkLst>
            <pc:docMk/>
            <pc:sldMk cId="4026695984" sldId="940"/>
            <ac:spMk id="5" creationId="{566E3FF3-0215-4A89-B1F1-BB0CB01E390A}"/>
          </ac:spMkLst>
        </pc:spChg>
        <pc:grpChg chg="mod">
          <ac:chgData name="Martin, Karla M." userId="36a78b05-45c4-4c39-87b7-b474f91457d7" providerId="ADAL" clId="{4F4941E9-1D6E-406F-B5EA-0D08FB3442F6}" dt="2022-11-18T14:41:43.903" v="15463" actId="1036"/>
          <ac:grpSpMkLst>
            <pc:docMk/>
            <pc:sldMk cId="4026695984" sldId="940"/>
            <ac:grpSpMk id="4" creationId="{ADDF0B20-104F-4A66-BF8D-760561323075}"/>
          </ac:grpSpMkLst>
        </pc:grpChg>
        <pc:picChg chg="add mod">
          <ac:chgData name="Martin, Karla M." userId="36a78b05-45c4-4c39-87b7-b474f91457d7" providerId="ADAL" clId="{4F4941E9-1D6E-406F-B5EA-0D08FB3442F6}" dt="2022-11-18T02:37:21.455" v="4674" actId="1036"/>
          <ac:picMkLst>
            <pc:docMk/>
            <pc:sldMk cId="4026695984" sldId="940"/>
            <ac:picMk id="15" creationId="{2F4A4502-0958-4C44-847F-769F0114F56D}"/>
          </ac:picMkLst>
        </pc:picChg>
      </pc:sldChg>
      <pc:sldChg chg="del">
        <pc:chgData name="Martin, Karla M." userId="36a78b05-45c4-4c39-87b7-b474f91457d7" providerId="ADAL" clId="{4F4941E9-1D6E-406F-B5EA-0D08FB3442F6}" dt="2022-11-18T03:00:41.395" v="5737" actId="2696"/>
        <pc:sldMkLst>
          <pc:docMk/>
          <pc:sldMk cId="3609492597" sldId="941"/>
        </pc:sldMkLst>
      </pc:sldChg>
      <pc:sldChg chg="addSp delSp modSp add del mod setBg">
        <pc:chgData name="Martin, Karla M." userId="36a78b05-45c4-4c39-87b7-b474f91457d7" providerId="ADAL" clId="{4F4941E9-1D6E-406F-B5EA-0D08FB3442F6}" dt="2022-11-18T05:32:17.232" v="9865" actId="2696"/>
        <pc:sldMkLst>
          <pc:docMk/>
          <pc:sldMk cId="1944072142" sldId="942"/>
        </pc:sldMkLst>
        <pc:spChg chg="add mod">
          <ac:chgData name="Martin, Karla M." userId="36a78b05-45c4-4c39-87b7-b474f91457d7" providerId="ADAL" clId="{4F4941E9-1D6E-406F-B5EA-0D08FB3442F6}" dt="2022-11-18T03:14:14.415" v="7052" actId="122"/>
          <ac:spMkLst>
            <pc:docMk/>
            <pc:sldMk cId="1944072142" sldId="942"/>
            <ac:spMk id="2" creationId="{C053804D-E5DD-4196-A7A0-0186430B887C}"/>
          </ac:spMkLst>
        </pc:spChg>
        <pc:spChg chg="mod">
          <ac:chgData name="Martin, Karla M." userId="36a78b05-45c4-4c39-87b7-b474f91457d7" providerId="ADAL" clId="{4F4941E9-1D6E-406F-B5EA-0D08FB3442F6}" dt="2022-11-18T05:32:00.050" v="9862" actId="1076"/>
          <ac:spMkLst>
            <pc:docMk/>
            <pc:sldMk cId="1944072142" sldId="942"/>
            <ac:spMk id="3" creationId="{847EFCDD-017E-45C6-956C-C65659383BA5}"/>
          </ac:spMkLst>
        </pc:spChg>
        <pc:spChg chg="del mod">
          <ac:chgData name="Martin, Karla M." userId="36a78b05-45c4-4c39-87b7-b474f91457d7" providerId="ADAL" clId="{4F4941E9-1D6E-406F-B5EA-0D08FB3442F6}" dt="2022-11-18T02:51:13.421" v="5268" actId="478"/>
          <ac:spMkLst>
            <pc:docMk/>
            <pc:sldMk cId="1944072142" sldId="942"/>
            <ac:spMk id="5" creationId="{566E3FF3-0215-4A89-B1F1-BB0CB01E390A}"/>
          </ac:spMkLst>
        </pc:spChg>
        <pc:spChg chg="mod">
          <ac:chgData name="Martin, Karla M." userId="36a78b05-45c4-4c39-87b7-b474f91457d7" providerId="ADAL" clId="{4F4941E9-1D6E-406F-B5EA-0D08FB3442F6}" dt="2022-11-18T05:30:09.953" v="9826" actId="164"/>
          <ac:spMkLst>
            <pc:docMk/>
            <pc:sldMk cId="1944072142" sldId="942"/>
            <ac:spMk id="10" creationId="{294F2469-5A53-4AF0-8EFC-5C34DBB4D6B1}"/>
          </ac:spMkLst>
        </pc:spChg>
        <pc:grpChg chg="add mod">
          <ac:chgData name="Martin, Karla M." userId="36a78b05-45c4-4c39-87b7-b474f91457d7" providerId="ADAL" clId="{4F4941E9-1D6E-406F-B5EA-0D08FB3442F6}" dt="2022-11-18T05:30:09.953" v="9826" actId="164"/>
          <ac:grpSpMkLst>
            <pc:docMk/>
            <pc:sldMk cId="1944072142" sldId="942"/>
            <ac:grpSpMk id="6" creationId="{F1C65787-A92F-4375-886E-54B5D344C8DF}"/>
          </ac:grpSpMkLst>
        </pc:grpChg>
        <pc:picChg chg="mod">
          <ac:chgData name="Martin, Karla M." userId="36a78b05-45c4-4c39-87b7-b474f91457d7" providerId="ADAL" clId="{4F4941E9-1D6E-406F-B5EA-0D08FB3442F6}" dt="2022-11-18T05:30:09.953" v="9826" actId="164"/>
          <ac:picMkLst>
            <pc:docMk/>
            <pc:sldMk cId="1944072142" sldId="942"/>
            <ac:picMk id="4" creationId="{AF411766-7ED6-4559-82FE-F994A2D3E914}"/>
          </ac:picMkLst>
        </pc:picChg>
      </pc:sldChg>
      <pc:sldChg chg="del">
        <pc:chgData name="Martin, Karla M." userId="36a78b05-45c4-4c39-87b7-b474f91457d7" providerId="ADAL" clId="{4F4941E9-1D6E-406F-B5EA-0D08FB3442F6}" dt="2022-11-18T02:31:21.329" v="4583" actId="2696"/>
        <pc:sldMkLst>
          <pc:docMk/>
          <pc:sldMk cId="2399763011" sldId="942"/>
        </pc:sldMkLst>
      </pc:sldChg>
      <pc:sldChg chg="addSp delSp modSp mod modNotesTx">
        <pc:chgData name="Martin, Karla M." userId="36a78b05-45c4-4c39-87b7-b474f91457d7" providerId="ADAL" clId="{4F4941E9-1D6E-406F-B5EA-0D08FB3442F6}" dt="2022-11-18T17:18:21.008" v="16443" actId="113"/>
        <pc:sldMkLst>
          <pc:docMk/>
          <pc:sldMk cId="1550101480" sldId="943"/>
        </pc:sldMkLst>
        <pc:spChg chg="mod">
          <ac:chgData name="Martin, Karla M." userId="36a78b05-45c4-4c39-87b7-b474f91457d7" providerId="ADAL" clId="{4F4941E9-1D6E-406F-B5EA-0D08FB3442F6}" dt="2022-11-18T14:43:16.051" v="15496" actId="1036"/>
          <ac:spMkLst>
            <pc:docMk/>
            <pc:sldMk cId="1550101480" sldId="943"/>
            <ac:spMk id="8" creationId="{93BA5897-8422-41BD-991F-DDB22A87A9A5}"/>
          </ac:spMkLst>
        </pc:spChg>
        <pc:spChg chg="del mod">
          <ac:chgData name="Martin, Karla M." userId="36a78b05-45c4-4c39-87b7-b474f91457d7" providerId="ADAL" clId="{4F4941E9-1D6E-406F-B5EA-0D08FB3442F6}" dt="2022-11-18T05:09:42.761" v="8807" actId="478"/>
          <ac:spMkLst>
            <pc:docMk/>
            <pc:sldMk cId="1550101480" sldId="943"/>
            <ac:spMk id="17" creationId="{47B79A74-8B93-4F56-878E-4C552287C7E1}"/>
          </ac:spMkLst>
        </pc:spChg>
        <pc:graphicFrameChg chg="add del">
          <ac:chgData name="Martin, Karla M." userId="36a78b05-45c4-4c39-87b7-b474f91457d7" providerId="ADAL" clId="{4F4941E9-1D6E-406F-B5EA-0D08FB3442F6}" dt="2022-11-18T04:57:22.195" v="8420" actId="3680"/>
          <ac:graphicFrameMkLst>
            <pc:docMk/>
            <pc:sldMk cId="1550101480" sldId="943"/>
            <ac:graphicFrameMk id="2" creationId="{FE39CBFA-BCCF-47E2-B59E-E5CFAF4AB8F5}"/>
          </ac:graphicFrameMkLst>
        </pc:graphicFrameChg>
        <pc:graphicFrameChg chg="add mod modGraphic">
          <ac:chgData name="Martin, Karla M." userId="36a78b05-45c4-4c39-87b7-b474f91457d7" providerId="ADAL" clId="{4F4941E9-1D6E-406F-B5EA-0D08FB3442F6}" dt="2022-11-18T17:11:46.064" v="15942" actId="1076"/>
          <ac:graphicFrameMkLst>
            <pc:docMk/>
            <pc:sldMk cId="1550101480" sldId="943"/>
            <ac:graphicFrameMk id="3" creationId="{8C3C2006-54D1-4D5A-92FC-7A871A070296}"/>
          </ac:graphicFrameMkLst>
        </pc:graphicFrameChg>
        <pc:picChg chg="mod">
          <ac:chgData name="Martin, Karla M." userId="36a78b05-45c4-4c39-87b7-b474f91457d7" providerId="ADAL" clId="{4F4941E9-1D6E-406F-B5EA-0D08FB3442F6}" dt="2022-11-18T05:40:32.049" v="9973" actId="1076"/>
          <ac:picMkLst>
            <pc:docMk/>
            <pc:sldMk cId="1550101480" sldId="943"/>
            <ac:picMk id="4" creationId="{BA60CFE7-7ECE-44C2-832C-694E65E00F58}"/>
          </ac:picMkLst>
        </pc:picChg>
        <pc:picChg chg="add mod">
          <ac:chgData name="Martin, Karla M." userId="36a78b05-45c4-4c39-87b7-b474f91457d7" providerId="ADAL" clId="{4F4941E9-1D6E-406F-B5EA-0D08FB3442F6}" dt="2022-11-18T17:11:51.083" v="15961" actId="1038"/>
          <ac:picMkLst>
            <pc:docMk/>
            <pc:sldMk cId="1550101480" sldId="943"/>
            <ac:picMk id="9" creationId="{0A0C88C6-F8DB-49D2-B556-FD4EB0B5800F}"/>
          </ac:picMkLst>
        </pc:picChg>
        <pc:picChg chg="del mod">
          <ac:chgData name="Martin, Karla M." userId="36a78b05-45c4-4c39-87b7-b474f91457d7" providerId="ADAL" clId="{4F4941E9-1D6E-406F-B5EA-0D08FB3442F6}" dt="2022-11-18T05:12:29.768" v="8861" actId="478"/>
          <ac:picMkLst>
            <pc:docMk/>
            <pc:sldMk cId="1550101480" sldId="943"/>
            <ac:picMk id="22" creationId="{291077D1-F5F0-447E-A875-5F4B4DAD4ECC}"/>
          </ac:picMkLst>
        </pc:picChg>
        <pc:picChg chg="mod">
          <ac:chgData name="Martin, Karla M." userId="36a78b05-45c4-4c39-87b7-b474f91457d7" providerId="ADAL" clId="{4F4941E9-1D6E-406F-B5EA-0D08FB3442F6}" dt="2022-11-18T17:11:55.371" v="15977" actId="1038"/>
          <ac:picMkLst>
            <pc:docMk/>
            <pc:sldMk cId="1550101480" sldId="943"/>
            <ac:picMk id="25" creationId="{BDE161DA-8B32-4B83-BE40-8B62AE7D9F38}"/>
          </ac:picMkLst>
        </pc:picChg>
      </pc:sldChg>
      <pc:sldChg chg="addSp modSp del mod">
        <pc:chgData name="Martin, Karla M." userId="36a78b05-45c4-4c39-87b7-b474f91457d7" providerId="ADAL" clId="{4F4941E9-1D6E-406F-B5EA-0D08FB3442F6}" dt="2022-11-18T06:14:42.422" v="11166" actId="2696"/>
        <pc:sldMkLst>
          <pc:docMk/>
          <pc:sldMk cId="2923318058" sldId="945"/>
        </pc:sldMkLst>
        <pc:picChg chg="add mod">
          <ac:chgData name="Martin, Karla M." userId="36a78b05-45c4-4c39-87b7-b474f91457d7" providerId="ADAL" clId="{4F4941E9-1D6E-406F-B5EA-0D08FB3442F6}" dt="2022-11-18T01:29:01.849" v="119" actId="1076"/>
          <ac:picMkLst>
            <pc:docMk/>
            <pc:sldMk cId="2923318058" sldId="945"/>
            <ac:picMk id="3" creationId="{09C79885-DFF8-4868-AB1B-1E8B58BA0722}"/>
          </ac:picMkLst>
        </pc:picChg>
      </pc:sldChg>
      <pc:sldChg chg="addSp delSp modSp mod">
        <pc:chgData name="Martin, Karla M." userId="36a78b05-45c4-4c39-87b7-b474f91457d7" providerId="ADAL" clId="{4F4941E9-1D6E-406F-B5EA-0D08FB3442F6}" dt="2022-11-18T14:46:02.798" v="15529" actId="1038"/>
        <pc:sldMkLst>
          <pc:docMk/>
          <pc:sldMk cId="1562163953" sldId="946"/>
        </pc:sldMkLst>
        <pc:spChg chg="add del mod">
          <ac:chgData name="Martin, Karla M." userId="36a78b05-45c4-4c39-87b7-b474f91457d7" providerId="ADAL" clId="{4F4941E9-1D6E-406F-B5EA-0D08FB3442F6}" dt="2022-11-18T02:38:28.287" v="4680" actId="478"/>
          <ac:spMkLst>
            <pc:docMk/>
            <pc:sldMk cId="1562163953" sldId="946"/>
            <ac:spMk id="2" creationId="{91541A93-406C-448E-856D-4013FAF47EA7}"/>
          </ac:spMkLst>
        </pc:spChg>
        <pc:spChg chg="mod">
          <ac:chgData name="Martin, Karla M." userId="36a78b05-45c4-4c39-87b7-b474f91457d7" providerId="ADAL" clId="{4F4941E9-1D6E-406F-B5EA-0D08FB3442F6}" dt="2022-11-18T06:21:41.436" v="11254" actId="20577"/>
          <ac:spMkLst>
            <pc:docMk/>
            <pc:sldMk cId="1562163953" sldId="946"/>
            <ac:spMk id="12" creationId="{06CBEBAD-8A32-4E3A-9FF1-62CE5AF9B716}"/>
          </ac:spMkLst>
        </pc:spChg>
        <pc:graphicFrameChg chg="add del mod modGraphic">
          <ac:chgData name="Martin, Karla M." userId="36a78b05-45c4-4c39-87b7-b474f91457d7" providerId="ADAL" clId="{4F4941E9-1D6E-406F-B5EA-0D08FB3442F6}" dt="2022-11-18T14:45:59.846" v="15520" actId="1076"/>
          <ac:graphicFrameMkLst>
            <pc:docMk/>
            <pc:sldMk cId="1562163953" sldId="946"/>
            <ac:graphicFrameMk id="5" creationId="{02D2D87F-E3B7-4163-A010-107784AB9C1F}"/>
          </ac:graphicFrameMkLst>
        </pc:graphicFrameChg>
        <pc:graphicFrameChg chg="del modGraphic">
          <ac:chgData name="Martin, Karla M." userId="36a78b05-45c4-4c39-87b7-b474f91457d7" providerId="ADAL" clId="{4F4941E9-1D6E-406F-B5EA-0D08FB3442F6}" dt="2022-11-18T01:19:17.328" v="1" actId="478"/>
          <ac:graphicFrameMkLst>
            <pc:docMk/>
            <pc:sldMk cId="1562163953" sldId="946"/>
            <ac:graphicFrameMk id="11" creationId="{393D15AC-90A3-400C-A34C-106B29C65115}"/>
          </ac:graphicFrameMkLst>
        </pc:graphicFrameChg>
        <pc:picChg chg="add del mod">
          <ac:chgData name="Martin, Karla M." userId="36a78b05-45c4-4c39-87b7-b474f91457d7" providerId="ADAL" clId="{4F4941E9-1D6E-406F-B5EA-0D08FB3442F6}" dt="2022-11-18T01:51:25.206" v="1249" actId="478"/>
          <ac:picMkLst>
            <pc:docMk/>
            <pc:sldMk cId="1562163953" sldId="946"/>
            <ac:picMk id="4" creationId="{66CF7DB6-315F-46EB-BB57-2C753DAD9026}"/>
          </ac:picMkLst>
        </pc:picChg>
        <pc:picChg chg="add del mod">
          <ac:chgData name="Martin, Karla M." userId="36a78b05-45c4-4c39-87b7-b474f91457d7" providerId="ADAL" clId="{4F4941E9-1D6E-406F-B5EA-0D08FB3442F6}" dt="2022-11-18T02:48:48.348" v="5232" actId="478"/>
          <ac:picMkLst>
            <pc:docMk/>
            <pc:sldMk cId="1562163953" sldId="946"/>
            <ac:picMk id="6" creationId="{B260CC2C-BCA8-47F4-9CAD-156218E71C94}"/>
          </ac:picMkLst>
        </pc:picChg>
        <pc:picChg chg="add del mod">
          <ac:chgData name="Martin, Karla M." userId="36a78b05-45c4-4c39-87b7-b474f91457d7" providerId="ADAL" clId="{4F4941E9-1D6E-406F-B5EA-0D08FB3442F6}" dt="2022-11-18T02:48:39.047" v="5227" actId="478"/>
          <ac:picMkLst>
            <pc:docMk/>
            <pc:sldMk cId="1562163953" sldId="946"/>
            <ac:picMk id="9" creationId="{4A9C388E-EB98-4D52-BD53-F58DB5D4EEF6}"/>
          </ac:picMkLst>
        </pc:picChg>
        <pc:picChg chg="add del mod">
          <ac:chgData name="Martin, Karla M." userId="36a78b05-45c4-4c39-87b7-b474f91457d7" providerId="ADAL" clId="{4F4941E9-1D6E-406F-B5EA-0D08FB3442F6}" dt="2022-11-18T02:52:40.603" v="5376" actId="478"/>
          <ac:picMkLst>
            <pc:docMk/>
            <pc:sldMk cId="1562163953" sldId="946"/>
            <ac:picMk id="10" creationId="{8B610066-6D9B-4511-8825-55B5B41B8021}"/>
          </ac:picMkLst>
        </pc:picChg>
        <pc:picChg chg="add del mod">
          <ac:chgData name="Martin, Karla M." userId="36a78b05-45c4-4c39-87b7-b474f91457d7" providerId="ADAL" clId="{4F4941E9-1D6E-406F-B5EA-0D08FB3442F6}" dt="2022-11-18T02:52:45.800" v="5379" actId="478"/>
          <ac:picMkLst>
            <pc:docMk/>
            <pc:sldMk cId="1562163953" sldId="946"/>
            <ac:picMk id="13" creationId="{EC0AD4E2-39A5-4873-BE4B-422DC533FE2C}"/>
          </ac:picMkLst>
        </pc:picChg>
        <pc:picChg chg="add del mod">
          <ac:chgData name="Martin, Karla M." userId="36a78b05-45c4-4c39-87b7-b474f91457d7" providerId="ADAL" clId="{4F4941E9-1D6E-406F-B5EA-0D08FB3442F6}" dt="2022-11-18T02:52:34.018" v="5375" actId="478"/>
          <ac:picMkLst>
            <pc:docMk/>
            <pc:sldMk cId="1562163953" sldId="946"/>
            <ac:picMk id="14" creationId="{6B8A5714-0373-48DB-A4A6-C90EA29DF357}"/>
          </ac:picMkLst>
        </pc:picChg>
        <pc:picChg chg="add mod">
          <ac:chgData name="Martin, Karla M." userId="36a78b05-45c4-4c39-87b7-b474f91457d7" providerId="ADAL" clId="{4F4941E9-1D6E-406F-B5EA-0D08FB3442F6}" dt="2022-11-18T14:46:02.798" v="15529" actId="1038"/>
          <ac:picMkLst>
            <pc:docMk/>
            <pc:sldMk cId="1562163953" sldId="946"/>
            <ac:picMk id="15" creationId="{B6EE2FDB-F8DA-4916-9416-9B9B0DA4C539}"/>
          </ac:picMkLst>
        </pc:picChg>
      </pc:sldChg>
      <pc:sldChg chg="del">
        <pc:chgData name="Martin, Karla M." userId="36a78b05-45c4-4c39-87b7-b474f91457d7" providerId="ADAL" clId="{4F4941E9-1D6E-406F-B5EA-0D08FB3442F6}" dt="2022-11-18T01:29:55.081" v="130" actId="2696"/>
        <pc:sldMkLst>
          <pc:docMk/>
          <pc:sldMk cId="3492289883" sldId="947"/>
        </pc:sldMkLst>
      </pc:sldChg>
      <pc:sldChg chg="addSp delSp modSp new del mod modClrScheme chgLayout">
        <pc:chgData name="Martin, Karla M." userId="36a78b05-45c4-4c39-87b7-b474f91457d7" providerId="ADAL" clId="{4F4941E9-1D6E-406F-B5EA-0D08FB3442F6}" dt="2022-11-18T01:49:52.570" v="1126" actId="2696"/>
        <pc:sldMkLst>
          <pc:docMk/>
          <pc:sldMk cId="3518687662" sldId="947"/>
        </pc:sldMkLst>
        <pc:spChg chg="del mod ord">
          <ac:chgData name="Martin, Karla M." userId="36a78b05-45c4-4c39-87b7-b474f91457d7" providerId="ADAL" clId="{4F4941E9-1D6E-406F-B5EA-0D08FB3442F6}" dt="2022-11-18T01:45:51.506" v="989" actId="700"/>
          <ac:spMkLst>
            <pc:docMk/>
            <pc:sldMk cId="3518687662" sldId="947"/>
            <ac:spMk id="2" creationId="{7CC373D7-742E-4A7F-91BD-3AE3D7431DC2}"/>
          </ac:spMkLst>
        </pc:spChg>
        <pc:spChg chg="add del mod ord">
          <ac:chgData name="Martin, Karla M." userId="36a78b05-45c4-4c39-87b7-b474f91457d7" providerId="ADAL" clId="{4F4941E9-1D6E-406F-B5EA-0D08FB3442F6}" dt="2022-11-18T01:49:46.482" v="1125" actId="478"/>
          <ac:spMkLst>
            <pc:docMk/>
            <pc:sldMk cId="3518687662" sldId="947"/>
            <ac:spMk id="3" creationId="{29F13B2B-7D1A-4C0B-B61F-888C148C79BA}"/>
          </ac:spMkLst>
        </pc:spChg>
        <pc:spChg chg="add del mod ord">
          <ac:chgData name="Martin, Karla M." userId="36a78b05-45c4-4c39-87b7-b474f91457d7" providerId="ADAL" clId="{4F4941E9-1D6E-406F-B5EA-0D08FB3442F6}" dt="2022-11-18T01:46:07.754" v="992" actId="478"/>
          <ac:spMkLst>
            <pc:docMk/>
            <pc:sldMk cId="3518687662" sldId="947"/>
            <ac:spMk id="4" creationId="{9925CE26-484F-4DE0-92ED-7235DD29A0CC}"/>
          </ac:spMkLst>
        </pc:spChg>
        <pc:spChg chg="add mod">
          <ac:chgData name="Martin, Karla M." userId="36a78b05-45c4-4c39-87b7-b474f91457d7" providerId="ADAL" clId="{4F4941E9-1D6E-406F-B5EA-0D08FB3442F6}" dt="2022-11-18T01:49:46.482" v="1125" actId="478"/>
          <ac:spMkLst>
            <pc:docMk/>
            <pc:sldMk cId="3518687662" sldId="947"/>
            <ac:spMk id="5" creationId="{FC4C0B85-C65C-4F82-B122-F981EA5A8BD7}"/>
          </ac:spMkLst>
        </pc:spChg>
      </pc:sldChg>
      <pc:sldChg chg="addSp delSp modSp new mod ord modNotesTx">
        <pc:chgData name="Martin, Karla M." userId="36a78b05-45c4-4c39-87b7-b474f91457d7" providerId="ADAL" clId="{4F4941E9-1D6E-406F-B5EA-0D08FB3442F6}" dt="2022-11-18T14:38:53.427" v="15457" actId="20577"/>
        <pc:sldMkLst>
          <pc:docMk/>
          <pc:sldMk cId="3727216770" sldId="948"/>
        </pc:sldMkLst>
        <pc:spChg chg="mod">
          <ac:chgData name="Martin, Karla M." userId="36a78b05-45c4-4c39-87b7-b474f91457d7" providerId="ADAL" clId="{4F4941E9-1D6E-406F-B5EA-0D08FB3442F6}" dt="2022-11-18T07:39:52.423" v="11746" actId="404"/>
          <ac:spMkLst>
            <pc:docMk/>
            <pc:sldMk cId="3727216770" sldId="948"/>
            <ac:spMk id="2" creationId="{403D4790-5324-4AFB-BEA6-A7A23F58242D}"/>
          </ac:spMkLst>
        </pc:spChg>
        <pc:spChg chg="del">
          <ac:chgData name="Martin, Karla M." userId="36a78b05-45c4-4c39-87b7-b474f91457d7" providerId="ADAL" clId="{4F4941E9-1D6E-406F-B5EA-0D08FB3442F6}" dt="2022-11-18T01:50:02.661" v="1128" actId="478"/>
          <ac:spMkLst>
            <pc:docMk/>
            <pc:sldMk cId="3727216770" sldId="948"/>
            <ac:spMk id="3" creationId="{489307DC-FF9E-4244-B27C-3778E9147AE5}"/>
          </ac:spMkLst>
        </pc:spChg>
        <pc:spChg chg="add mod">
          <ac:chgData name="Martin, Karla M." userId="36a78b05-45c4-4c39-87b7-b474f91457d7" providerId="ADAL" clId="{4F4941E9-1D6E-406F-B5EA-0D08FB3442F6}" dt="2022-11-18T14:38:53.427" v="15457" actId="20577"/>
          <ac:spMkLst>
            <pc:docMk/>
            <pc:sldMk cId="3727216770" sldId="948"/>
            <ac:spMk id="5" creationId="{D94166AB-7510-4EBC-8948-5694A624E1AD}"/>
          </ac:spMkLst>
        </pc:spChg>
        <pc:picChg chg="add mod">
          <ac:chgData name="Martin, Karla M." userId="36a78b05-45c4-4c39-87b7-b474f91457d7" providerId="ADAL" clId="{4F4941E9-1D6E-406F-B5EA-0D08FB3442F6}" dt="2022-11-18T05:39:48.097" v="9955" actId="1076"/>
          <ac:picMkLst>
            <pc:docMk/>
            <pc:sldMk cId="3727216770" sldId="948"/>
            <ac:picMk id="4" creationId="{A5A7A322-8BF6-4F8C-AC3F-2D86879F1B44}"/>
          </ac:picMkLst>
        </pc:picChg>
      </pc:sldChg>
      <pc:sldChg chg="addSp delSp modSp new mod ord setBg">
        <pc:chgData name="Martin, Karla M." userId="36a78b05-45c4-4c39-87b7-b474f91457d7" providerId="ADAL" clId="{4F4941E9-1D6E-406F-B5EA-0D08FB3442F6}" dt="2022-11-18T14:47:57.780" v="15553" actId="2085"/>
        <pc:sldMkLst>
          <pc:docMk/>
          <pc:sldMk cId="935011670" sldId="949"/>
        </pc:sldMkLst>
        <pc:spChg chg="mod">
          <ac:chgData name="Martin, Karla M." userId="36a78b05-45c4-4c39-87b7-b474f91457d7" providerId="ADAL" clId="{4F4941E9-1D6E-406F-B5EA-0D08FB3442F6}" dt="2022-11-18T06:12:07.644" v="11136" actId="1076"/>
          <ac:spMkLst>
            <pc:docMk/>
            <pc:sldMk cId="935011670" sldId="949"/>
            <ac:spMk id="2" creationId="{7072F320-8401-408F-9F82-A16599F1025B}"/>
          </ac:spMkLst>
        </pc:spChg>
        <pc:spChg chg="mod">
          <ac:chgData name="Martin, Karla M." userId="36a78b05-45c4-4c39-87b7-b474f91457d7" providerId="ADAL" clId="{4F4941E9-1D6E-406F-B5EA-0D08FB3442F6}" dt="2022-11-18T14:47:57.780" v="15553" actId="2085"/>
          <ac:spMkLst>
            <pc:docMk/>
            <pc:sldMk cId="935011670" sldId="949"/>
            <ac:spMk id="3" creationId="{8D6CD87B-1D8E-4C79-ABC0-F0EA89350F3A}"/>
          </ac:spMkLst>
        </pc:spChg>
        <pc:spChg chg="mod topLvl">
          <ac:chgData name="Martin, Karla M." userId="36a78b05-45c4-4c39-87b7-b474f91457d7" providerId="ADAL" clId="{4F4941E9-1D6E-406F-B5EA-0D08FB3442F6}" dt="2022-11-18T06:11:36.986" v="11113" actId="1035"/>
          <ac:spMkLst>
            <pc:docMk/>
            <pc:sldMk cId="935011670" sldId="949"/>
            <ac:spMk id="6" creationId="{360F4D87-192B-4AC3-A223-3225E7002DC2}"/>
          </ac:spMkLst>
        </pc:spChg>
        <pc:spChg chg="add mod">
          <ac:chgData name="Martin, Karla M." userId="36a78b05-45c4-4c39-87b7-b474f91457d7" providerId="ADAL" clId="{4F4941E9-1D6E-406F-B5EA-0D08FB3442F6}" dt="2022-11-18T14:47:55.703" v="15552" actId="2085"/>
          <ac:spMkLst>
            <pc:docMk/>
            <pc:sldMk cId="935011670" sldId="949"/>
            <ac:spMk id="8" creationId="{2715B5C0-3AA1-4A44-B97B-875826CB4BEF}"/>
          </ac:spMkLst>
        </pc:spChg>
        <pc:spChg chg="add mod">
          <ac:chgData name="Martin, Karla M." userId="36a78b05-45c4-4c39-87b7-b474f91457d7" providerId="ADAL" clId="{4F4941E9-1D6E-406F-B5EA-0D08FB3442F6}" dt="2022-11-18T06:11:46.492" v="11130" actId="1038"/>
          <ac:spMkLst>
            <pc:docMk/>
            <pc:sldMk cId="935011670" sldId="949"/>
            <ac:spMk id="9" creationId="{6FC9D71E-3F29-48AB-A035-D29DE226A5CA}"/>
          </ac:spMkLst>
        </pc:spChg>
        <pc:grpChg chg="add del mod">
          <ac:chgData name="Martin, Karla M." userId="36a78b05-45c4-4c39-87b7-b474f91457d7" providerId="ADAL" clId="{4F4941E9-1D6E-406F-B5EA-0D08FB3442F6}" dt="2022-11-18T06:08:38.891" v="10985" actId="165"/>
          <ac:grpSpMkLst>
            <pc:docMk/>
            <pc:sldMk cId="935011670" sldId="949"/>
            <ac:grpSpMk id="4" creationId="{E6852CFC-8A25-48BB-9247-8E8C37C7EE98}"/>
          </ac:grpSpMkLst>
        </pc:grpChg>
        <pc:picChg chg="mod topLvl modCrop">
          <ac:chgData name="Martin, Karla M." userId="36a78b05-45c4-4c39-87b7-b474f91457d7" providerId="ADAL" clId="{4F4941E9-1D6E-406F-B5EA-0D08FB3442F6}" dt="2022-11-18T06:11:29.606" v="11097" actId="1035"/>
          <ac:picMkLst>
            <pc:docMk/>
            <pc:sldMk cId="935011670" sldId="949"/>
            <ac:picMk id="5" creationId="{255878DF-F4AE-4D32-8581-D2F578B68EA6}"/>
          </ac:picMkLst>
        </pc:picChg>
        <pc:cxnChg chg="add del mod">
          <ac:chgData name="Martin, Karla M." userId="36a78b05-45c4-4c39-87b7-b474f91457d7" providerId="ADAL" clId="{4F4941E9-1D6E-406F-B5EA-0D08FB3442F6}" dt="2022-11-18T05:48:51.709" v="10246" actId="478"/>
          <ac:cxnSpMkLst>
            <pc:docMk/>
            <pc:sldMk cId="935011670" sldId="949"/>
            <ac:cxnSpMk id="11" creationId="{13A340C9-6060-4E43-AC39-F648F0C20296}"/>
          </ac:cxnSpMkLst>
        </pc:cxnChg>
      </pc:sldChg>
      <pc:sldChg chg="add del">
        <pc:chgData name="Martin, Karla M." userId="36a78b05-45c4-4c39-87b7-b474f91457d7" providerId="ADAL" clId="{4F4941E9-1D6E-406F-B5EA-0D08FB3442F6}" dt="2022-11-18T01:56:09.155" v="1557"/>
        <pc:sldMkLst>
          <pc:docMk/>
          <pc:sldMk cId="858834758" sldId="950"/>
        </pc:sldMkLst>
      </pc:sldChg>
      <pc:sldChg chg="addSp delSp modSp add mod modClrScheme chgLayout">
        <pc:chgData name="Martin, Karla M." userId="36a78b05-45c4-4c39-87b7-b474f91457d7" providerId="ADAL" clId="{4F4941E9-1D6E-406F-B5EA-0D08FB3442F6}" dt="2022-11-18T17:15:06.519" v="16180" actId="20577"/>
        <pc:sldMkLst>
          <pc:docMk/>
          <pc:sldMk cId="2514676114" sldId="950"/>
        </pc:sldMkLst>
        <pc:spChg chg="del mod">
          <ac:chgData name="Martin, Karla M." userId="36a78b05-45c4-4c39-87b7-b474f91457d7" providerId="ADAL" clId="{4F4941E9-1D6E-406F-B5EA-0D08FB3442F6}" dt="2022-11-18T01:56:54.271" v="1563" actId="478"/>
          <ac:spMkLst>
            <pc:docMk/>
            <pc:sldMk cId="2514676114" sldId="950"/>
            <ac:spMk id="2" creationId="{3F406F28-6689-4706-B709-729E6A97A291}"/>
          </ac:spMkLst>
        </pc:spChg>
        <pc:spChg chg="add del mod ord">
          <ac:chgData name="Martin, Karla M." userId="36a78b05-45c4-4c39-87b7-b474f91457d7" providerId="ADAL" clId="{4F4941E9-1D6E-406F-B5EA-0D08FB3442F6}" dt="2022-11-18T01:57:04.930" v="1565" actId="700"/>
          <ac:spMkLst>
            <pc:docMk/>
            <pc:sldMk cId="2514676114" sldId="950"/>
            <ac:spMk id="3" creationId="{E5E9939E-70F5-49D7-94C7-B779DAD07C10}"/>
          </ac:spMkLst>
        </pc:spChg>
        <pc:spChg chg="add del mod ord">
          <ac:chgData name="Martin, Karla M." userId="36a78b05-45c4-4c39-87b7-b474f91457d7" providerId="ADAL" clId="{4F4941E9-1D6E-406F-B5EA-0D08FB3442F6}" dt="2022-11-18T01:57:04.930" v="1565" actId="700"/>
          <ac:spMkLst>
            <pc:docMk/>
            <pc:sldMk cId="2514676114" sldId="950"/>
            <ac:spMk id="4" creationId="{9BC43AA2-34B0-4316-B0C4-82DAAA1E269E}"/>
          </ac:spMkLst>
        </pc:spChg>
        <pc:spChg chg="mod ord">
          <ac:chgData name="Martin, Karla M." userId="36a78b05-45c4-4c39-87b7-b474f91457d7" providerId="ADAL" clId="{4F4941E9-1D6E-406F-B5EA-0D08FB3442F6}" dt="2022-11-18T14:37:31.641" v="15391" actId="20577"/>
          <ac:spMkLst>
            <pc:docMk/>
            <pc:sldMk cId="2514676114" sldId="950"/>
            <ac:spMk id="5" creationId="{566E3FF3-0215-4A89-B1F1-BB0CB01E390A}"/>
          </ac:spMkLst>
        </pc:spChg>
        <pc:spChg chg="add mod ord">
          <ac:chgData name="Martin, Karla M." userId="36a78b05-45c4-4c39-87b7-b474f91457d7" providerId="ADAL" clId="{4F4941E9-1D6E-406F-B5EA-0D08FB3442F6}" dt="2022-11-18T17:12:43.338" v="15981" actId="20577"/>
          <ac:spMkLst>
            <pc:docMk/>
            <pc:sldMk cId="2514676114" sldId="950"/>
            <ac:spMk id="6" creationId="{387E5AB9-2BDF-4E58-AAD0-3AB02E2F6833}"/>
          </ac:spMkLst>
        </pc:spChg>
        <pc:spChg chg="add mod ord">
          <ac:chgData name="Martin, Karla M." userId="36a78b05-45c4-4c39-87b7-b474f91457d7" providerId="ADAL" clId="{4F4941E9-1D6E-406F-B5EA-0D08FB3442F6}" dt="2022-11-18T17:15:06.519" v="16180" actId="20577"/>
          <ac:spMkLst>
            <pc:docMk/>
            <pc:sldMk cId="2514676114" sldId="950"/>
            <ac:spMk id="7" creationId="{C551197A-EF0B-4D72-A197-CB9218A0B5ED}"/>
          </ac:spMkLst>
        </pc:spChg>
      </pc:sldChg>
      <pc:sldChg chg="modSp new mod">
        <pc:chgData name="Martin, Karla M." userId="36a78b05-45c4-4c39-87b7-b474f91457d7" providerId="ADAL" clId="{4F4941E9-1D6E-406F-B5EA-0D08FB3442F6}" dt="2022-11-18T07:34:50.539" v="11640" actId="1076"/>
        <pc:sldMkLst>
          <pc:docMk/>
          <pc:sldMk cId="3666622132" sldId="951"/>
        </pc:sldMkLst>
        <pc:spChg chg="mod">
          <ac:chgData name="Martin, Karla M." userId="36a78b05-45c4-4c39-87b7-b474f91457d7" providerId="ADAL" clId="{4F4941E9-1D6E-406F-B5EA-0D08FB3442F6}" dt="2022-11-18T05:33:59.960" v="9881" actId="1076"/>
          <ac:spMkLst>
            <pc:docMk/>
            <pc:sldMk cId="3666622132" sldId="951"/>
            <ac:spMk id="2" creationId="{67EB0347-074E-422F-869B-1987B57DA9B2}"/>
          </ac:spMkLst>
        </pc:spChg>
        <pc:spChg chg="mod">
          <ac:chgData name="Martin, Karla M." userId="36a78b05-45c4-4c39-87b7-b474f91457d7" providerId="ADAL" clId="{4F4941E9-1D6E-406F-B5EA-0D08FB3442F6}" dt="2022-11-18T07:34:50.539" v="11640" actId="1076"/>
          <ac:spMkLst>
            <pc:docMk/>
            <pc:sldMk cId="3666622132" sldId="951"/>
            <ac:spMk id="3" creationId="{1CD83CE6-F101-402B-B9D5-B687093CC81D}"/>
          </ac:spMkLst>
        </pc:spChg>
      </pc:sldChg>
      <pc:sldChg chg="modSp add del mod setBg">
        <pc:chgData name="Martin, Karla M." userId="36a78b05-45c4-4c39-87b7-b474f91457d7" providerId="ADAL" clId="{4F4941E9-1D6E-406F-B5EA-0D08FB3442F6}" dt="2022-11-18T05:17:39.600" v="8945" actId="2696"/>
        <pc:sldMkLst>
          <pc:docMk/>
          <pc:sldMk cId="3538200583" sldId="952"/>
        </pc:sldMkLst>
        <pc:spChg chg="mod">
          <ac:chgData name="Martin, Karla M." userId="36a78b05-45c4-4c39-87b7-b474f91457d7" providerId="ADAL" clId="{4F4941E9-1D6E-406F-B5EA-0D08FB3442F6}" dt="2022-11-18T02:56:54.624" v="5508" actId="20577"/>
          <ac:spMkLst>
            <pc:docMk/>
            <pc:sldMk cId="3538200583" sldId="952"/>
            <ac:spMk id="2" creationId="{7072F320-8401-408F-9F82-A16599F1025B}"/>
          </ac:spMkLst>
        </pc:spChg>
      </pc:sldChg>
      <pc:sldChg chg="addSp modSp add mod ord setBg">
        <pc:chgData name="Martin, Karla M." userId="36a78b05-45c4-4c39-87b7-b474f91457d7" providerId="ADAL" clId="{4F4941E9-1D6E-406F-B5EA-0D08FB3442F6}" dt="2022-11-18T14:33:17.315" v="15361"/>
        <pc:sldMkLst>
          <pc:docMk/>
          <pc:sldMk cId="4025256346" sldId="953"/>
        </pc:sldMkLst>
        <pc:spChg chg="add mod">
          <ac:chgData name="Martin, Karla M." userId="36a78b05-45c4-4c39-87b7-b474f91457d7" providerId="ADAL" clId="{4F4941E9-1D6E-406F-B5EA-0D08FB3442F6}" dt="2022-11-18T14:33:11.178" v="15360" actId="1076"/>
          <ac:spMkLst>
            <pc:docMk/>
            <pc:sldMk cId="4025256346" sldId="953"/>
            <ac:spMk id="4" creationId="{088E955C-E099-4D7B-8F74-6F042C3120A2}"/>
          </ac:spMkLst>
        </pc:spChg>
        <pc:spChg chg="mod">
          <ac:chgData name="Martin, Karla M." userId="36a78b05-45c4-4c39-87b7-b474f91457d7" providerId="ADAL" clId="{4F4941E9-1D6E-406F-B5EA-0D08FB3442F6}" dt="2022-11-18T06:14:03.032" v="11158" actId="1076"/>
          <ac:spMkLst>
            <pc:docMk/>
            <pc:sldMk cId="4025256346" sldId="953"/>
            <ac:spMk id="5" creationId="{566E3FF3-0215-4A89-B1F1-BB0CB01E390A}"/>
          </ac:spMkLst>
        </pc:spChg>
      </pc:sldChg>
      <pc:sldChg chg="addSp delSp modSp new del mod setBg">
        <pc:chgData name="Martin, Karla M." userId="36a78b05-45c4-4c39-87b7-b474f91457d7" providerId="ADAL" clId="{4F4941E9-1D6E-406F-B5EA-0D08FB3442F6}" dt="2022-11-18T14:07:43.075" v="14683" actId="2696"/>
        <pc:sldMkLst>
          <pc:docMk/>
          <pc:sldMk cId="552097067" sldId="954"/>
        </pc:sldMkLst>
        <pc:spChg chg="del">
          <ac:chgData name="Martin, Karla M." userId="36a78b05-45c4-4c39-87b7-b474f91457d7" providerId="ADAL" clId="{4F4941E9-1D6E-406F-B5EA-0D08FB3442F6}" dt="2022-11-18T06:30:01.273" v="11285" actId="478"/>
          <ac:spMkLst>
            <pc:docMk/>
            <pc:sldMk cId="552097067" sldId="954"/>
            <ac:spMk id="2" creationId="{CA8689A8-AF64-4F5C-8A43-B6A65B29F26F}"/>
          </ac:spMkLst>
        </pc:spChg>
        <pc:spChg chg="add del">
          <ac:chgData name="Martin, Karla M." userId="36a78b05-45c4-4c39-87b7-b474f91457d7" providerId="ADAL" clId="{4F4941E9-1D6E-406F-B5EA-0D08FB3442F6}" dt="2022-11-18T06:30:04.114" v="11287" actId="478"/>
          <ac:spMkLst>
            <pc:docMk/>
            <pc:sldMk cId="552097067" sldId="954"/>
            <ac:spMk id="4" creationId="{7ECA8DDD-2E0C-40AC-99DC-F5FCF982E6F6}"/>
          </ac:spMkLst>
        </pc:spChg>
        <pc:spChg chg="add mod">
          <ac:chgData name="Martin, Karla M." userId="36a78b05-45c4-4c39-87b7-b474f91457d7" providerId="ADAL" clId="{4F4941E9-1D6E-406F-B5EA-0D08FB3442F6}" dt="2022-11-18T13:04:52.907" v="12730" actId="20577"/>
          <ac:spMkLst>
            <pc:docMk/>
            <pc:sldMk cId="552097067" sldId="954"/>
            <ac:spMk id="7" creationId="{4B5CC986-F574-479B-9C07-E080D4C2AE3F}"/>
          </ac:spMkLst>
        </pc:spChg>
        <pc:spChg chg="add mod">
          <ac:chgData name="Martin, Karla M." userId="36a78b05-45c4-4c39-87b7-b474f91457d7" providerId="ADAL" clId="{4F4941E9-1D6E-406F-B5EA-0D08FB3442F6}" dt="2022-11-18T13:19:57.590" v="13482" actId="20577"/>
          <ac:spMkLst>
            <pc:docMk/>
            <pc:sldMk cId="552097067" sldId="954"/>
            <ac:spMk id="9" creationId="{C69E83AD-BF70-4C7C-A42E-2DEC6EE022E3}"/>
          </ac:spMkLst>
        </pc:spChg>
        <pc:graphicFrameChg chg="add del mod modGraphic">
          <ac:chgData name="Martin, Karla M." userId="36a78b05-45c4-4c39-87b7-b474f91457d7" providerId="ADAL" clId="{4F4941E9-1D6E-406F-B5EA-0D08FB3442F6}" dt="2022-11-18T13:04:30.705" v="12727" actId="478"/>
          <ac:graphicFrameMkLst>
            <pc:docMk/>
            <pc:sldMk cId="552097067" sldId="954"/>
            <ac:graphicFrameMk id="5" creationId="{655D07E1-D764-4E9F-9350-AC6236E7EC01}"/>
          </ac:graphicFrameMkLst>
        </pc:graphicFrameChg>
      </pc:sldChg>
      <pc:sldChg chg="new del">
        <pc:chgData name="Martin, Karla M." userId="36a78b05-45c4-4c39-87b7-b474f91457d7" providerId="ADAL" clId="{4F4941E9-1D6E-406F-B5EA-0D08FB3442F6}" dt="2022-11-18T17:00:25.072" v="15694" actId="47"/>
        <pc:sldMkLst>
          <pc:docMk/>
          <pc:sldMk cId="741838224" sldId="954"/>
        </pc:sldMkLst>
      </pc:sldChg>
      <pc:sldChg chg="addSp new mod">
        <pc:chgData name="Martin, Karla M." userId="36a78b05-45c4-4c39-87b7-b474f91457d7" providerId="ADAL" clId="{4F4941E9-1D6E-406F-B5EA-0D08FB3442F6}" dt="2022-11-18T17:32:21.312" v="16455" actId="22"/>
        <pc:sldMkLst>
          <pc:docMk/>
          <pc:sldMk cId="1727765403" sldId="954"/>
        </pc:sldMkLst>
        <pc:picChg chg="add">
          <ac:chgData name="Martin, Karla M." userId="36a78b05-45c4-4c39-87b7-b474f91457d7" providerId="ADAL" clId="{4F4941E9-1D6E-406F-B5EA-0D08FB3442F6}" dt="2022-11-18T17:32:21.312" v="16455" actId="22"/>
          <ac:picMkLst>
            <pc:docMk/>
            <pc:sldMk cId="1727765403" sldId="954"/>
            <ac:picMk id="3" creationId="{8D7B6993-ABE0-4F2F-BCB5-9095AD3D3A2F}"/>
          </ac:picMkLst>
        </pc:picChg>
      </pc:sldChg>
      <pc:sldChg chg="addSp new mod">
        <pc:chgData name="Martin, Karla M." userId="36a78b05-45c4-4c39-87b7-b474f91457d7" providerId="ADAL" clId="{4F4941E9-1D6E-406F-B5EA-0D08FB3442F6}" dt="2022-11-18T17:32:55.139" v="16457" actId="22"/>
        <pc:sldMkLst>
          <pc:docMk/>
          <pc:sldMk cId="1764822847" sldId="955"/>
        </pc:sldMkLst>
        <pc:picChg chg="add">
          <ac:chgData name="Martin, Karla M." userId="36a78b05-45c4-4c39-87b7-b474f91457d7" providerId="ADAL" clId="{4F4941E9-1D6E-406F-B5EA-0D08FB3442F6}" dt="2022-11-18T17:32:55.139" v="16457" actId="22"/>
          <ac:picMkLst>
            <pc:docMk/>
            <pc:sldMk cId="1764822847" sldId="955"/>
            <ac:picMk id="3" creationId="{09816BC2-0958-4DA5-8DB8-00AC32A5E6C2}"/>
          </ac:picMkLst>
        </pc:picChg>
      </pc:sldChg>
      <pc:sldChg chg="addSp delSp modSp new del mod">
        <pc:chgData name="Martin, Karla M." userId="36a78b05-45c4-4c39-87b7-b474f91457d7" providerId="ADAL" clId="{4F4941E9-1D6E-406F-B5EA-0D08FB3442F6}" dt="2022-11-18T13:04:27.216" v="12726" actId="2696"/>
        <pc:sldMkLst>
          <pc:docMk/>
          <pc:sldMk cId="2640471171" sldId="955"/>
        </pc:sldMkLst>
        <pc:spChg chg="del">
          <ac:chgData name="Martin, Karla M." userId="36a78b05-45c4-4c39-87b7-b474f91457d7" providerId="ADAL" clId="{4F4941E9-1D6E-406F-B5EA-0D08FB3442F6}" dt="2022-11-18T12:56:31.525" v="12559" actId="478"/>
          <ac:spMkLst>
            <pc:docMk/>
            <pc:sldMk cId="2640471171" sldId="955"/>
            <ac:spMk id="2" creationId="{DC540198-DAB1-41E6-AEA3-CBD842A9B927}"/>
          </ac:spMkLst>
        </pc:spChg>
        <pc:graphicFrameChg chg="add mod modGraphic">
          <ac:chgData name="Martin, Karla M." userId="36a78b05-45c4-4c39-87b7-b474f91457d7" providerId="ADAL" clId="{4F4941E9-1D6E-406F-B5EA-0D08FB3442F6}" dt="2022-11-18T12:56:44.916" v="12562" actId="1076"/>
          <ac:graphicFrameMkLst>
            <pc:docMk/>
            <pc:sldMk cId="2640471171" sldId="955"/>
            <ac:graphicFrameMk id="3" creationId="{CE854261-C78D-4E3D-8A64-5263392C275F}"/>
          </ac:graphicFrameMkLst>
        </pc:graphicFrameChg>
      </pc:sldChg>
      <pc:sldChg chg="addSp modSp new mod setBg">
        <pc:chgData name="Martin, Karla M." userId="36a78b05-45c4-4c39-87b7-b474f91457d7" providerId="ADAL" clId="{4F4941E9-1D6E-406F-B5EA-0D08FB3442F6}" dt="2022-11-18T17:46:46.836" v="16461" actId="26606"/>
        <pc:sldMkLst>
          <pc:docMk/>
          <pc:sldMk cId="431311801" sldId="956"/>
        </pc:sldMkLst>
        <pc:picChg chg="add mod">
          <ac:chgData name="Martin, Karla M." userId="36a78b05-45c4-4c39-87b7-b474f91457d7" providerId="ADAL" clId="{4F4941E9-1D6E-406F-B5EA-0D08FB3442F6}" dt="2022-11-18T17:46:46.836" v="16461" actId="26606"/>
          <ac:picMkLst>
            <pc:docMk/>
            <pc:sldMk cId="431311801" sldId="956"/>
            <ac:picMk id="3" creationId="{ACB6CC86-4E59-4425-BF7B-E93B5BB7C130}"/>
          </ac:picMkLst>
        </pc:picChg>
      </pc:sldChg>
      <pc:sldChg chg="addSp modSp new mod">
        <pc:chgData name="Martin, Karla M." userId="36a78b05-45c4-4c39-87b7-b474f91457d7" providerId="ADAL" clId="{4F4941E9-1D6E-406F-B5EA-0D08FB3442F6}" dt="2022-11-18T17:48:55.091" v="16464" actId="1076"/>
        <pc:sldMkLst>
          <pc:docMk/>
          <pc:sldMk cId="3039604075" sldId="957"/>
        </pc:sldMkLst>
        <pc:picChg chg="add mod">
          <ac:chgData name="Martin, Karla M." userId="36a78b05-45c4-4c39-87b7-b474f91457d7" providerId="ADAL" clId="{4F4941E9-1D6E-406F-B5EA-0D08FB3442F6}" dt="2022-11-18T17:48:55.091" v="16464" actId="1076"/>
          <ac:picMkLst>
            <pc:docMk/>
            <pc:sldMk cId="3039604075" sldId="957"/>
            <ac:picMk id="3" creationId="{464A7819-C6AD-4C47-896B-445C52C9C27D}"/>
          </ac:picMkLst>
        </pc:picChg>
      </pc:sldChg>
      <pc:sldChg chg="addSp modSp new mod ord modNotesTx">
        <pc:chgData name="Martin, Karla M." userId="36a78b05-45c4-4c39-87b7-b474f91457d7" providerId="ADAL" clId="{4F4941E9-1D6E-406F-B5EA-0D08FB3442F6}" dt="2022-11-18T18:00:05.697" v="16540" actId="1076"/>
        <pc:sldMkLst>
          <pc:docMk/>
          <pc:sldMk cId="1259969525" sldId="958"/>
        </pc:sldMkLst>
        <pc:picChg chg="add mod">
          <ac:chgData name="Martin, Karla M." userId="36a78b05-45c4-4c39-87b7-b474f91457d7" providerId="ADAL" clId="{4F4941E9-1D6E-406F-B5EA-0D08FB3442F6}" dt="2022-11-18T18:00:05.697" v="16540" actId="1076"/>
          <ac:picMkLst>
            <pc:docMk/>
            <pc:sldMk cId="1259969525" sldId="958"/>
            <ac:picMk id="3" creationId="{40AF831E-D49A-4821-9118-1E3001BCC47C}"/>
          </ac:picMkLst>
        </pc:picChg>
        <pc:picChg chg="add mod">
          <ac:chgData name="Martin, Karla M." userId="36a78b05-45c4-4c39-87b7-b474f91457d7" providerId="ADAL" clId="{4F4941E9-1D6E-406F-B5EA-0D08FB3442F6}" dt="2022-11-18T17:59:07.578" v="16488" actId="1076"/>
          <ac:picMkLst>
            <pc:docMk/>
            <pc:sldMk cId="1259969525" sldId="958"/>
            <ac:picMk id="5" creationId="{8A32CFB9-CCD7-4FAC-AB73-A13CFCE8A534}"/>
          </ac:picMkLst>
        </pc:picChg>
        <pc:picChg chg="add mod">
          <ac:chgData name="Martin, Karla M." userId="36a78b05-45c4-4c39-87b7-b474f91457d7" providerId="ADAL" clId="{4F4941E9-1D6E-406F-B5EA-0D08FB3442F6}" dt="2022-11-18T17:59:05.963" v="16487" actId="1076"/>
          <ac:picMkLst>
            <pc:docMk/>
            <pc:sldMk cId="1259969525" sldId="958"/>
            <ac:picMk id="7" creationId="{2D55B035-F9C9-45C9-BEB7-F616744C4C6C}"/>
          </ac:picMkLst>
        </pc:picChg>
      </pc:sldChg>
      <pc:sldMasterChg chg="delSldLayout">
        <pc:chgData name="Martin, Karla M." userId="36a78b05-45c4-4c39-87b7-b474f91457d7" providerId="ADAL" clId="{4F4941E9-1D6E-406F-B5EA-0D08FB3442F6}" dt="2022-11-18T17:00:16.854" v="15692" actId="2696"/>
        <pc:sldMasterMkLst>
          <pc:docMk/>
          <pc:sldMasterMk cId="2725382355" sldId="2147483697"/>
        </pc:sldMasterMkLst>
        <pc:sldLayoutChg chg="del">
          <pc:chgData name="Martin, Karla M." userId="36a78b05-45c4-4c39-87b7-b474f91457d7" providerId="ADAL" clId="{4F4941E9-1D6E-406F-B5EA-0D08FB3442F6}" dt="2022-11-18T17:00:16.854" v="15692" actId="2696"/>
          <pc:sldLayoutMkLst>
            <pc:docMk/>
            <pc:sldMasterMk cId="2725382355" sldId="2147483697"/>
            <pc:sldLayoutMk cId="329087427" sldId="2147483709"/>
          </pc:sldLayoutMkLst>
        </pc:sldLayoutChg>
      </pc:sldMasterChg>
    </pc:docChg>
  </pc:docChgLst>
  <pc:docChgLst>
    <pc:chgData name="Martin, Karla M." userId="S::kmar19@lsuhsc.edu::36a78b05-45c4-4c39-87b7-b474f91457d7" providerId="AD" clId="Web-{BB0F93A6-1379-2664-5AFF-3CF466162117}"/>
    <pc:docChg chg="delSld">
      <pc:chgData name="Martin, Karla M." userId="S::kmar19@lsuhsc.edu::36a78b05-45c4-4c39-87b7-b474f91457d7" providerId="AD" clId="Web-{BB0F93A6-1379-2664-5AFF-3CF466162117}" dt="2022-11-19T19:22:04.035" v="2"/>
      <pc:docMkLst>
        <pc:docMk/>
      </pc:docMkLst>
      <pc:sldChg chg="del">
        <pc:chgData name="Martin, Karla M." userId="S::kmar19@lsuhsc.edu::36a78b05-45c4-4c39-87b7-b474f91457d7" providerId="AD" clId="Web-{BB0F93A6-1379-2664-5AFF-3CF466162117}" dt="2022-11-19T19:21:58.175" v="0"/>
        <pc:sldMkLst>
          <pc:docMk/>
          <pc:sldMk cId="431311801" sldId="956"/>
        </pc:sldMkLst>
      </pc:sldChg>
      <pc:sldChg chg="del">
        <pc:chgData name="Martin, Karla M." userId="S::kmar19@lsuhsc.edu::36a78b05-45c4-4c39-87b7-b474f91457d7" providerId="AD" clId="Web-{BB0F93A6-1379-2664-5AFF-3CF466162117}" dt="2022-11-19T19:22:01.456" v="1"/>
        <pc:sldMkLst>
          <pc:docMk/>
          <pc:sldMk cId="3039604075" sldId="957"/>
        </pc:sldMkLst>
      </pc:sldChg>
      <pc:sldChg chg="del">
        <pc:chgData name="Martin, Karla M." userId="S::kmar19@lsuhsc.edu::36a78b05-45c4-4c39-87b7-b474f91457d7" providerId="AD" clId="Web-{BB0F93A6-1379-2664-5AFF-3CF466162117}" dt="2022-11-19T19:22:04.035" v="2"/>
        <pc:sldMkLst>
          <pc:docMk/>
          <pc:sldMk cId="1259969525" sldId="958"/>
        </pc:sldMkLst>
      </pc:sldChg>
    </pc:docChg>
  </pc:docChgLst>
  <pc:docChgLst>
    <pc:chgData name="Martin, Karla M." userId="36a78b05-45c4-4c39-87b7-b474f91457d7" providerId="ADAL" clId="{E4F3D5AC-2B8D-4E34-8A1F-C4DF7362320A}"/>
    <pc:docChg chg="modSld">
      <pc:chgData name="Martin, Karla M." userId="36a78b05-45c4-4c39-87b7-b474f91457d7" providerId="ADAL" clId="{E4F3D5AC-2B8D-4E34-8A1F-C4DF7362320A}" dt="2022-11-18T19:03:26.174" v="22" actId="20577"/>
      <pc:docMkLst>
        <pc:docMk/>
      </pc:docMkLst>
      <pc:sldChg chg="modSp mod">
        <pc:chgData name="Martin, Karla M." userId="36a78b05-45c4-4c39-87b7-b474f91457d7" providerId="ADAL" clId="{E4F3D5AC-2B8D-4E34-8A1F-C4DF7362320A}" dt="2022-11-18T19:03:26.174" v="22" actId="20577"/>
        <pc:sldMkLst>
          <pc:docMk/>
          <pc:sldMk cId="700614574" sldId="939"/>
        </pc:sldMkLst>
        <pc:spChg chg="mod">
          <ac:chgData name="Martin, Karla M." userId="36a78b05-45c4-4c39-87b7-b474f91457d7" providerId="ADAL" clId="{E4F3D5AC-2B8D-4E34-8A1F-C4DF7362320A}" dt="2022-11-18T19:03:26.174" v="22" actId="20577"/>
          <ac:spMkLst>
            <pc:docMk/>
            <pc:sldMk cId="700614574" sldId="939"/>
            <ac:spMk id="3" creationId="{05BA878E-27B2-48F4-9765-960C27A86D65}"/>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_377_A68C6E4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AmeriHealth</a:t>
            </a:r>
            <a:r>
              <a:rPr lang="en-US" baseline="0"/>
              <a:t> Caritas Louisiana</a:t>
            </a:r>
          </a:p>
          <a:p>
            <a:pPr>
              <a:defRPr sz="1800" b="1" i="0" u="none" strike="noStrike" baseline="0">
                <a:solidFill>
                  <a:srgbClr val="000000"/>
                </a:solidFill>
                <a:latin typeface="Calibri"/>
                <a:ea typeface="Calibri"/>
                <a:cs typeface="Calibri"/>
              </a:defRPr>
            </a:pPr>
            <a:r>
              <a:rPr lang="en-US" baseline="0"/>
              <a:t>Annual CCS Performance Rates    </a:t>
            </a:r>
            <a:endParaRPr lang="en-US"/>
          </a:p>
        </c:rich>
      </c:tx>
      <c:layout>
        <c:manualLayout>
          <c:xMode val="edge"/>
          <c:yMode val="edge"/>
          <c:x val="0.2723415160918301"/>
          <c:y val="4.7295031082071837E-2"/>
        </c:manualLayout>
      </c:layout>
      <c:overlay val="0"/>
      <c:spPr>
        <a:noFill/>
        <a:ln w="25400">
          <a:noFill/>
        </a:ln>
      </c:spPr>
    </c:title>
    <c:autoTitleDeleted val="0"/>
    <c:plotArea>
      <c:layout/>
      <c:lineChart>
        <c:grouping val="standard"/>
        <c:varyColors val="0"/>
        <c:ser>
          <c:idx val="0"/>
          <c:order val="0"/>
          <c:spPr>
            <a:ln>
              <a:solidFill>
                <a:schemeClr val="tx1"/>
              </a:solidFill>
            </a:ln>
          </c:spPr>
          <c:marker>
            <c:spPr>
              <a:solidFill>
                <a:schemeClr val="tx1"/>
              </a:solidFill>
              <a:ln>
                <a:noFill/>
              </a:ln>
            </c:spPr>
          </c:marker>
          <c:dLbls>
            <c:dLbl>
              <c:idx val="0"/>
              <c:layout>
                <c:manualLayout>
                  <c:x val="-6.318758968644389E-2"/>
                  <c:y val="7.1252434780769799E-2"/>
                </c:manualLayout>
              </c:layout>
              <c:tx>
                <c:rich>
                  <a:bodyPr wrap="square" lIns="38100" tIns="19050" rIns="38100" bIns="19050" anchor="ctr">
                    <a:noAutofit/>
                  </a:bodyPr>
                  <a:lstStyle/>
                  <a:p>
                    <a:pPr>
                      <a:defRPr/>
                    </a:pPr>
                    <a:r>
                      <a:rPr lang="en-US" sz="700"/>
                      <a:t>MY 2019 </a:t>
                    </a:r>
                  </a:p>
                  <a:p>
                    <a:pPr>
                      <a:defRPr/>
                    </a:pPr>
                    <a:r>
                      <a:rPr lang="en-US" sz="700"/>
                      <a:t>Final Rate </a:t>
                    </a:r>
                    <a:fld id="{AAAB043E-601C-4953-A0C8-DBC0D478EC56}" type="VALUE">
                      <a:rPr lang="en-US" sz="700"/>
                      <a:pPr>
                        <a:defRPr/>
                      </a:pPr>
                      <a:t>[VALUE]</a:t>
                    </a:fld>
                    <a:endParaRPr lang="en-US" sz="700"/>
                  </a:p>
                </c:rich>
              </c:tx>
              <c:numFmt formatCode="0.0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0108289367475318"/>
                      <c:h val="0.15369487527108597"/>
                    </c:manualLayout>
                  </c15:layout>
                  <c15:dlblFieldTable/>
                  <c15:showDataLabelsRange val="0"/>
                </c:ext>
                <c:ext xmlns:c16="http://schemas.microsoft.com/office/drawing/2014/chart" uri="{C3380CC4-5D6E-409C-BE32-E72D297353CC}">
                  <c16:uniqueId val="{00000000-18FD-4FF8-8274-06C69721DA96}"/>
                </c:ext>
              </c:extLst>
            </c:dLbl>
            <c:dLbl>
              <c:idx val="1"/>
              <c:layout>
                <c:manualLayout>
                  <c:x val="-5.8323629669267574E-2"/>
                  <c:y val="5.8197574970101175E-2"/>
                </c:manualLayout>
              </c:layout>
              <c:tx>
                <c:rich>
                  <a:bodyPr wrap="square" lIns="38100" tIns="19050" rIns="38100" bIns="19050" anchor="ctr">
                    <a:noAutofit/>
                  </a:bodyPr>
                  <a:lstStyle/>
                  <a:p>
                    <a:pPr>
                      <a:defRPr/>
                    </a:pPr>
                    <a:r>
                      <a:rPr lang="en-US" sz="700"/>
                      <a:t>MY</a:t>
                    </a:r>
                    <a:r>
                      <a:rPr lang="en-US" sz="700" baseline="0"/>
                      <a:t> 2020 </a:t>
                    </a:r>
                  </a:p>
                  <a:p>
                    <a:pPr>
                      <a:defRPr/>
                    </a:pPr>
                    <a:r>
                      <a:rPr lang="en-US" sz="700" baseline="0"/>
                      <a:t>Final Rate </a:t>
                    </a:r>
                    <a:fld id="{392CFBF2-52F8-4E79-BA9B-B6A2F7AE35BA}" type="VALUE">
                      <a:rPr lang="en-US" sz="700"/>
                      <a:pPr>
                        <a:defRPr/>
                      </a:pPr>
                      <a:t>[VALUE]</a:t>
                    </a:fld>
                    <a:endParaRPr lang="en-US" sz="700" baseline="0"/>
                  </a:p>
                </c:rich>
              </c:tx>
              <c:numFmt formatCode="0.0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9.13549736404006E-2"/>
                      <c:h val="0.13504486575517557"/>
                    </c:manualLayout>
                  </c15:layout>
                  <c15:dlblFieldTable/>
                  <c15:showDataLabelsRange val="0"/>
                </c:ext>
                <c:ext xmlns:c16="http://schemas.microsoft.com/office/drawing/2014/chart" uri="{C3380CC4-5D6E-409C-BE32-E72D297353CC}">
                  <c16:uniqueId val="{00000001-18FD-4FF8-8274-06C69721DA96}"/>
                </c:ext>
              </c:extLst>
            </c:dLbl>
            <c:dLbl>
              <c:idx val="2"/>
              <c:layout>
                <c:manualLayout>
                  <c:x val="-6.3187589686443862E-2"/>
                  <c:y val="8.4307588292375696E-2"/>
                </c:manualLayout>
              </c:layout>
              <c:tx>
                <c:rich>
                  <a:bodyPr wrap="square" lIns="38100" tIns="19050" rIns="38100" bIns="19050" anchor="ctr">
                    <a:noAutofit/>
                  </a:bodyPr>
                  <a:lstStyle/>
                  <a:p>
                    <a:pPr>
                      <a:defRPr/>
                    </a:pPr>
                    <a:r>
                      <a:rPr lang="en-US" sz="700"/>
                      <a:t>MY 2021 </a:t>
                    </a:r>
                  </a:p>
                  <a:p>
                    <a:pPr>
                      <a:defRPr/>
                    </a:pPr>
                    <a:r>
                      <a:rPr lang="en-US" sz="700"/>
                      <a:t>Final Rate</a:t>
                    </a:r>
                  </a:p>
                  <a:p>
                    <a:pPr>
                      <a:defRPr/>
                    </a:pPr>
                    <a:fld id="{22E0A612-FF88-491B-8053-7B46A6957263}" type="VALUE">
                      <a:rPr lang="en-US" sz="700"/>
                      <a:pPr>
                        <a:defRPr/>
                      </a:pPr>
                      <a:t>[VALUE]</a:t>
                    </a:fld>
                    <a:endParaRPr lang="en-US"/>
                  </a:p>
                </c:rich>
              </c:tx>
              <c:numFmt formatCode="0.0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0108289367475318"/>
                      <c:h val="0.12758486194881144"/>
                    </c:manualLayout>
                  </c15:layout>
                  <c15:dlblFieldTable/>
                  <c15:showDataLabelsRange val="0"/>
                </c:ext>
                <c:ext xmlns:c16="http://schemas.microsoft.com/office/drawing/2014/chart" uri="{C3380CC4-5D6E-409C-BE32-E72D297353CC}">
                  <c16:uniqueId val="{00000002-18FD-4FF8-8274-06C69721DA96}"/>
                </c:ext>
              </c:extLst>
            </c:dLbl>
            <c:dLbl>
              <c:idx val="3"/>
              <c:layout>
                <c:manualLayout>
                  <c:x val="-5.83675202061169E-3"/>
                  <c:y val="1.1190005709546152E-2"/>
                </c:manualLayout>
              </c:layout>
              <c:tx>
                <c:rich>
                  <a:bodyPr/>
                  <a:lstStyle/>
                  <a:p>
                    <a:r>
                      <a:rPr lang="en-US" sz="700"/>
                      <a:t>MY 2022</a:t>
                    </a:r>
                  </a:p>
                  <a:p>
                    <a:r>
                      <a:rPr lang="en-US" sz="700" b="1"/>
                      <a:t>Interim </a:t>
                    </a:r>
                    <a:r>
                      <a:rPr lang="en-US" sz="700"/>
                      <a:t>Rate</a:t>
                    </a:r>
                  </a:p>
                  <a:p>
                    <a:fld id="{E054F242-D9EC-4E58-B427-743CC4C11899}" type="VALUE">
                      <a:rPr lang="en-US" sz="70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FD-4FF8-8274-06C69721DA96}"/>
                </c:ext>
              </c:extLst>
            </c:dLbl>
            <c:numFmt formatCode="0.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'Template Single Data Set'!$B$7:$B$10</c:f>
              <c:strCache>
                <c:ptCount val="4"/>
                <c:pt idx="0">
                  <c:v>MY 2019</c:v>
                </c:pt>
                <c:pt idx="1">
                  <c:v>MY 2020</c:v>
                </c:pt>
                <c:pt idx="2">
                  <c:v>MY 2021</c:v>
                </c:pt>
                <c:pt idx="3">
                  <c:v>MY 2022</c:v>
                </c:pt>
              </c:strCache>
            </c:strRef>
          </c:cat>
          <c:val>
            <c:numRef>
              <c:f>'Template Single Data Set'!$C$7:$C$10</c:f>
              <c:numCache>
                <c:formatCode>General</c:formatCode>
                <c:ptCount val="4"/>
                <c:pt idx="0">
                  <c:v>0.59609999999999996</c:v>
                </c:pt>
                <c:pt idx="1">
                  <c:v>0.54769999999999996</c:v>
                </c:pt>
                <c:pt idx="2">
                  <c:v>0.58440000000000003</c:v>
                </c:pt>
                <c:pt idx="3">
                  <c:v>0.49659999999999999</c:v>
                </c:pt>
              </c:numCache>
            </c:numRef>
          </c:val>
          <c:smooth val="0"/>
          <c:extLst>
            <c:ext xmlns:c16="http://schemas.microsoft.com/office/drawing/2014/chart" uri="{C3380CC4-5D6E-409C-BE32-E72D297353CC}">
              <c16:uniqueId val="{00000004-18FD-4FF8-8274-06C69721DA96}"/>
            </c:ext>
          </c:extLst>
        </c:ser>
        <c:ser>
          <c:idx val="1"/>
          <c:order val="1"/>
          <c:spPr>
            <a:ln w="25400">
              <a:solidFill>
                <a:srgbClr val="FF0000"/>
              </a:solidFill>
              <a:prstDash val="solid"/>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'Template Single Data Set'!$B$7:$B$10</c:f>
              <c:strCache>
                <c:ptCount val="4"/>
                <c:pt idx="0">
                  <c:v>MY 2019</c:v>
                </c:pt>
                <c:pt idx="1">
                  <c:v>MY 2020</c:v>
                </c:pt>
                <c:pt idx="2">
                  <c:v>MY 2021</c:v>
                </c:pt>
                <c:pt idx="3">
                  <c:v>MY 2022</c:v>
                </c:pt>
              </c:strCache>
            </c:strRef>
          </c:cat>
          <c:val>
            <c:numRef>
              <c:f>'Template Single Data Set'!$D$7:$D$10</c:f>
              <c:numCache>
                <c:formatCode>General</c:formatCode>
                <c:ptCount val="4"/>
              </c:numCache>
            </c:numRef>
          </c:val>
          <c:smooth val="0"/>
          <c:extLst>
            <c:ext xmlns:c16="http://schemas.microsoft.com/office/drawing/2014/chart" uri="{C3380CC4-5D6E-409C-BE32-E72D297353CC}">
              <c16:uniqueId val="{00000005-18FD-4FF8-8274-06C69721DA96}"/>
            </c:ext>
          </c:extLst>
        </c:ser>
        <c:ser>
          <c:idx val="2"/>
          <c:order val="2"/>
          <c:marker>
            <c:symbol val="triangle"/>
            <c:size val="20"/>
            <c:spPr>
              <a:solidFill>
                <a:srgbClr val="0070C0"/>
              </a:solidFill>
              <a:ln>
                <a:noFill/>
              </a:ln>
            </c:spPr>
          </c:marker>
          <c:dLbls>
            <c:dLbl>
              <c:idx val="3"/>
              <c:layout>
                <c:manualLayout>
                  <c:x val="-1.6938776326793008E-2"/>
                  <c:y val="-0.22313354351584241"/>
                </c:manualLayout>
              </c:layout>
              <c:tx>
                <c:rich>
                  <a:bodyPr/>
                  <a:lstStyle/>
                  <a:p>
                    <a:r>
                      <a:rPr lang="en-US" sz="700"/>
                      <a:t>MY</a:t>
                    </a:r>
                    <a:r>
                      <a:rPr lang="en-US" sz="700" baseline="0"/>
                      <a:t> 2022</a:t>
                    </a:r>
                  </a:p>
                  <a:p>
                    <a:r>
                      <a:rPr lang="en-US" sz="700" baseline="0"/>
                      <a:t>Improvement Objective</a:t>
                    </a:r>
                  </a:p>
                  <a:p>
                    <a:r>
                      <a:rPr lang="en-US" sz="700" baseline="0"/>
                      <a:t>60.44%</a:t>
                    </a:r>
                    <a:endParaRPr lang="en-US" sz="700"/>
                  </a:p>
                </c:rich>
              </c:tx>
              <c:dLblPos val="r"/>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18FD-4FF8-8274-06C69721DA96}"/>
                </c:ext>
              </c:extLst>
            </c:dLbl>
            <c:numFmt formatCode="0.00%" sourceLinked="0"/>
            <c:spPr>
              <a:solidFill>
                <a:srgbClr val="0070C0"/>
              </a:solidFill>
              <a:ln>
                <a:noFill/>
              </a:ln>
              <a:effectLst/>
            </c:spPr>
            <c:dLblPos val="b"/>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a:solidFill>
                        <a:schemeClr val="tx1"/>
                      </a:solidFill>
                    </a:ln>
                  </c:spPr>
                </c15:leaderLines>
              </c:ext>
            </c:extLst>
          </c:dLbls>
          <c:cat>
            <c:strRef>
              <c:f>'Template Single Data Set'!$B$7:$B$10</c:f>
              <c:strCache>
                <c:ptCount val="4"/>
                <c:pt idx="0">
                  <c:v>MY 2019</c:v>
                </c:pt>
                <c:pt idx="1">
                  <c:v>MY 2020</c:v>
                </c:pt>
                <c:pt idx="2">
                  <c:v>MY 2021</c:v>
                </c:pt>
                <c:pt idx="3">
                  <c:v>MY 2022</c:v>
                </c:pt>
              </c:strCache>
            </c:strRef>
          </c:cat>
          <c:val>
            <c:numRef>
              <c:f>'Template Single Data Set'!$E$7:$E$10</c:f>
              <c:numCache>
                <c:formatCode>General</c:formatCode>
                <c:ptCount val="4"/>
                <c:pt idx="3">
                  <c:v>0.60440000000000005</c:v>
                </c:pt>
              </c:numCache>
            </c:numRef>
          </c:val>
          <c:smooth val="0"/>
          <c:extLst>
            <c:ext xmlns:c16="http://schemas.microsoft.com/office/drawing/2014/chart" uri="{C3380CC4-5D6E-409C-BE32-E72D297353CC}">
              <c16:uniqueId val="{00000007-18FD-4FF8-8274-06C69721DA96}"/>
            </c:ext>
          </c:extLst>
        </c:ser>
        <c:ser>
          <c:idx val="3"/>
          <c:order val="3"/>
          <c:spPr>
            <a:ln>
              <a:solidFill>
                <a:schemeClr val="tx1"/>
              </a:solidFill>
            </a:ln>
          </c:spPr>
          <c:marker>
            <c:symbol val="circle"/>
            <c:size val="8"/>
            <c:spPr>
              <a:solidFill>
                <a:srgbClr val="00B050"/>
              </a:solidFill>
              <a:ln>
                <a:noFill/>
              </a:ln>
            </c:spPr>
          </c:marker>
          <c:dLbls>
            <c:dLbl>
              <c:idx val="3"/>
              <c:layout>
                <c:manualLayout>
                  <c:x val="-0.20306596464276397"/>
                  <c:y val="-9.8492609309614829E-2"/>
                </c:manualLayout>
              </c:layout>
              <c:tx>
                <c:rich>
                  <a:bodyPr/>
                  <a:lstStyle/>
                  <a:p>
                    <a:r>
                      <a:rPr lang="en-US" sz="700"/>
                      <a:t>MY</a:t>
                    </a:r>
                    <a:r>
                      <a:rPr lang="en-US" sz="700" baseline="0"/>
                      <a:t> 2022 </a:t>
                    </a:r>
                  </a:p>
                  <a:p>
                    <a:r>
                      <a:rPr lang="en-US" sz="700" baseline="0"/>
                      <a:t>Target Objective</a:t>
                    </a:r>
                  </a:p>
                  <a:p>
                    <a:r>
                      <a:rPr lang="en-US" sz="700" baseline="0"/>
                      <a:t>59.12%</a:t>
                    </a:r>
                  </a:p>
                </c:rich>
              </c:tx>
              <c:dLblPos val="r"/>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8-18FD-4FF8-8274-06C69721DA96}"/>
                </c:ext>
              </c:extLst>
            </c:dLbl>
            <c:numFmt formatCode="0.00%" sourceLinked="0"/>
            <c:spPr>
              <a:solidFill>
                <a:srgbClr val="00B050"/>
              </a:solidFill>
              <a:ln>
                <a:noFill/>
              </a:ln>
              <a:effectLst/>
            </c:spPr>
            <c:dLblPos val="b"/>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'Template Single Data Set'!$B$7:$B$10</c:f>
              <c:strCache>
                <c:ptCount val="4"/>
                <c:pt idx="0">
                  <c:v>MY 2019</c:v>
                </c:pt>
                <c:pt idx="1">
                  <c:v>MY 2020</c:v>
                </c:pt>
                <c:pt idx="2">
                  <c:v>MY 2021</c:v>
                </c:pt>
                <c:pt idx="3">
                  <c:v>MY 2022</c:v>
                </c:pt>
              </c:strCache>
            </c:strRef>
          </c:cat>
          <c:val>
            <c:numRef>
              <c:f>'Template Single Data Set'!$F$7:$F$10</c:f>
              <c:numCache>
                <c:formatCode>General</c:formatCode>
                <c:ptCount val="4"/>
                <c:pt idx="3">
                  <c:v>0.59119999999999995</c:v>
                </c:pt>
              </c:numCache>
            </c:numRef>
          </c:val>
          <c:smooth val="0"/>
          <c:extLst>
            <c:ext xmlns:c16="http://schemas.microsoft.com/office/drawing/2014/chart" uri="{C3380CC4-5D6E-409C-BE32-E72D297353CC}">
              <c16:uniqueId val="{00000009-18FD-4FF8-8274-06C69721DA96}"/>
            </c:ext>
          </c:extLst>
        </c:ser>
        <c:dLbls>
          <c:showLegendKey val="0"/>
          <c:showVal val="0"/>
          <c:showCatName val="0"/>
          <c:showSerName val="0"/>
          <c:showPercent val="0"/>
          <c:showBubbleSize val="0"/>
        </c:dLbls>
        <c:marker val="1"/>
        <c:smooth val="0"/>
        <c:axId val="1580128064"/>
        <c:axId val="1"/>
      </c:lineChart>
      <c:catAx>
        <c:axId val="1580128064"/>
        <c:scaling>
          <c:orientation val="minMax"/>
        </c:scaling>
        <c:delete val="0"/>
        <c:axPos val="b"/>
        <c:numFmt formatCode="mmm\-yy"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0.8"/>
        </c:scaling>
        <c:delete val="0"/>
        <c:axPos val="l"/>
        <c:majorGridlines>
          <c:spPr>
            <a:ln>
              <a:solidFill>
                <a:schemeClr val="bg1">
                  <a:lumMod val="75000"/>
                </a:schemeClr>
              </a:solidFill>
            </a:ln>
          </c:spPr>
        </c:majorGridlines>
        <c:numFmt formatCode="0.0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80128064"/>
        <c:crosses val="autoZero"/>
        <c:crossBetween val="between"/>
        <c:majorUnit val="0.1"/>
      </c:valAx>
    </c:plotArea>
    <c:plotVisOnly val="1"/>
    <c:dispBlanksAs val="gap"/>
    <c:showDLblsOverMax val="0"/>
  </c:chart>
  <c:spPr>
    <a:solidFill>
      <a:sysClr val="window" lastClr="FFFFFF"/>
    </a:solidFill>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14EF4-8F75-4872-860D-2848155B84EB}" type="datetimeFigureOut">
              <a:rPr lang="en-US" smtClean="0"/>
              <a:t>11/19/2022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CB1F9-58C1-411C-8C43-B042F5CC0A51}" type="slidenum">
              <a:rPr lang="en-US" smtClean="0"/>
              <a:t>‹#›</a:t>
            </a:fld>
            <a:endParaRPr lang="en-US"/>
          </a:p>
        </p:txBody>
      </p:sp>
    </p:spTree>
    <p:extLst>
      <p:ext uri="{BB962C8B-B14F-4D97-AF65-F5344CB8AC3E}">
        <p14:creationId xmlns:p14="http://schemas.microsoft.com/office/powerpoint/2010/main" val="255791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Comprehensive cervical cancer control includes primary prevention (vaccination against HPV), secondary prevention (screening and treatment of pre-cancerous lesions), tertiary prevention (diagnosis and treatment of invasive cervical cancer) and palliative care.</a:t>
            </a:r>
          </a:p>
          <a:p>
            <a:endParaRPr lang="en-US"/>
          </a:p>
        </p:txBody>
      </p:sp>
      <p:sp>
        <p:nvSpPr>
          <p:cNvPr id="4" name="Slide Number Placeholder 3"/>
          <p:cNvSpPr>
            <a:spLocks noGrp="1"/>
          </p:cNvSpPr>
          <p:nvPr>
            <p:ph type="sldNum" sz="quarter" idx="5"/>
          </p:nvPr>
        </p:nvSpPr>
        <p:spPr/>
        <p:txBody>
          <a:bodyPr/>
          <a:lstStyle/>
          <a:p>
            <a:fld id="{B0ECB1F9-58C1-411C-8C43-B042F5CC0A51}" type="slidenum">
              <a:rPr lang="en-US" smtClean="0"/>
              <a:t>3</a:t>
            </a:fld>
            <a:endParaRPr lang="en-US"/>
          </a:p>
        </p:txBody>
      </p:sp>
    </p:spTree>
    <p:extLst>
      <p:ext uri="{BB962C8B-B14F-4D97-AF65-F5344CB8AC3E}">
        <p14:creationId xmlns:p14="http://schemas.microsoft.com/office/powerpoint/2010/main" val="7491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ECB1F9-58C1-411C-8C43-B042F5CC0A51}" type="slidenum">
              <a:rPr lang="en-US" smtClean="0"/>
              <a:t>5</a:t>
            </a:fld>
            <a:endParaRPr lang="en-US"/>
          </a:p>
        </p:txBody>
      </p:sp>
    </p:spTree>
    <p:extLst>
      <p:ext uri="{BB962C8B-B14F-4D97-AF65-F5344CB8AC3E}">
        <p14:creationId xmlns:p14="http://schemas.microsoft.com/office/powerpoint/2010/main" val="373378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239" rtl="0" eaLnBrk="1" fontAlgn="auto" latinLnBrk="0" hangingPunct="1">
              <a:lnSpc>
                <a:spcPct val="100000"/>
              </a:lnSpc>
              <a:spcBef>
                <a:spcPts val="0"/>
              </a:spcBef>
              <a:spcAft>
                <a:spcPts val="0"/>
              </a:spcAft>
              <a:buClrTx/>
              <a:buSzTx/>
              <a:buFontTx/>
              <a:buNone/>
              <a:tabLst/>
              <a:defRPr/>
            </a:pPr>
            <a:fld id="{098F2579-E084-4BE5-B155-114E7DEDDB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3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72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Acquired data 47387 AmeriHealth Caritas female members between age 24-64. Conducted an analysis of disproportionate populations analysis to determine which member subgroups were most significantly affected by specific disparities. </a:t>
            </a:r>
          </a:p>
          <a:p>
            <a:r>
              <a:rPr lang="en-US"/>
              <a:t>Equation: 23530(Enrollees that received an appropriate CCS screen)/47387 (24-64 </a:t>
            </a:r>
            <a:r>
              <a:rPr lang="en-US" err="1"/>
              <a:t>yo</a:t>
            </a:r>
            <a:r>
              <a:rPr lang="en-US"/>
              <a:t>  F members) </a:t>
            </a:r>
          </a:p>
          <a:p>
            <a:endParaRPr lang="en-US"/>
          </a:p>
          <a:p>
            <a:r>
              <a:rPr lang="en-US"/>
              <a:t>Although the measure definition encompasses ages 21 to 64, the actual calculation covers patients ages 24 to 64 to allow for women to be screened within three years of turning 21 and before reaching age 64. </a:t>
            </a:r>
          </a:p>
          <a:p>
            <a:endParaRPr lang="en-US"/>
          </a:p>
        </p:txBody>
      </p:sp>
      <p:sp>
        <p:nvSpPr>
          <p:cNvPr id="4" name="Slide Number Placeholder 3"/>
          <p:cNvSpPr>
            <a:spLocks noGrp="1"/>
          </p:cNvSpPr>
          <p:nvPr>
            <p:ph type="sldNum" sz="quarter" idx="5"/>
          </p:nvPr>
        </p:nvSpPr>
        <p:spPr/>
        <p:txBody>
          <a:bodyPr/>
          <a:lstStyle/>
          <a:p>
            <a:fld id="{B0ECB1F9-58C1-411C-8C43-B042F5CC0A51}" type="slidenum">
              <a:rPr lang="en-US" smtClean="0"/>
              <a:t>8</a:t>
            </a:fld>
            <a:endParaRPr lang="en-US"/>
          </a:p>
        </p:txBody>
      </p:sp>
    </p:spTree>
    <p:extLst>
      <p:ext uri="{BB962C8B-B14F-4D97-AF65-F5344CB8AC3E}">
        <p14:creationId xmlns:p14="http://schemas.microsoft.com/office/powerpoint/2010/main" val="104202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Region with highest compliance of CCS: Region 1</a:t>
            </a:r>
          </a:p>
          <a:p>
            <a:pPr marL="171450" indent="-171450">
              <a:buFont typeface="Arial" panose="020B0604020202020204" pitchFamily="34" charset="0"/>
              <a:buChar char="•"/>
            </a:pPr>
            <a:r>
              <a:rPr lang="en-US"/>
              <a:t>Region with lowest compliance of CCS: Region 5</a:t>
            </a:r>
          </a:p>
          <a:p>
            <a:pPr marL="628650" lvl="1" indent="-171450">
              <a:buFont typeface="Arial" panose="020B0604020202020204" pitchFamily="34" charset="0"/>
              <a:buChar char="•"/>
            </a:pPr>
            <a:r>
              <a:rPr lang="en-US"/>
              <a:t>Corresponds with lowest number of healthcare providers trained to perform CCS </a:t>
            </a:r>
          </a:p>
          <a:p>
            <a:pPr marL="628650" lvl="1" indent="-171450">
              <a:buFont typeface="Arial" panose="020B0604020202020204" pitchFamily="34" charset="0"/>
              <a:buChar char="•"/>
            </a:pPr>
            <a:r>
              <a:rPr lang="en-US"/>
              <a:t>Trained to perform CCS does not </a:t>
            </a:r>
            <a:r>
              <a:rPr lang="en-US" b="0" i="0">
                <a:solidFill>
                  <a:srgbClr val="000000"/>
                </a:solidFill>
                <a:effectLst/>
                <a:latin typeface="franklin-gothic-condensed"/>
              </a:rPr>
              <a:t>capture knowledge, physician comfort with performing CCS, screening volume, or the providers’ ability to deliver safe, high-quality reproductive health services. </a:t>
            </a:r>
          </a:p>
          <a:p>
            <a:pPr marL="628650" lvl="1" indent="-171450">
              <a:buFont typeface="Arial" panose="020B0604020202020204" pitchFamily="34" charset="0"/>
              <a:buChar char="•"/>
            </a:pPr>
            <a:r>
              <a:rPr lang="en-US" b="0" i="0">
                <a:solidFill>
                  <a:srgbClr val="000000"/>
                </a:solidFill>
                <a:effectLst/>
                <a:latin typeface="franklin-gothic-condensed"/>
              </a:rPr>
              <a:t>Provider subspecialities included: Advanced NP, CNM, family medicine, Family NP, General practice, gynecology, internal medicine, NP (other), Obstetrics and gynecology, obstetrics, Pas, Preventative medicine </a:t>
            </a:r>
          </a:p>
          <a:p>
            <a:pPr marL="171450" lvl="0" indent="-171450">
              <a:buFont typeface="Arial" panose="020B0604020202020204" pitchFamily="34" charset="0"/>
              <a:buChar char="•"/>
            </a:pPr>
            <a:r>
              <a:rPr lang="en-US" b="0" i="0">
                <a:solidFill>
                  <a:srgbClr val="000000"/>
                </a:solidFill>
                <a:effectLst/>
                <a:latin typeface="franklin-gothic-condensed"/>
              </a:rPr>
              <a:t>Region 3 has a very similar number of providers to region 5 (lowest performing region), but its disproportionate index does not represent a disparity </a:t>
            </a:r>
          </a:p>
          <a:p>
            <a:pPr marL="628650" lvl="1" indent="-171450">
              <a:buFont typeface="Arial" panose="020B0604020202020204" pitchFamily="34" charset="0"/>
              <a:buChar char="•"/>
            </a:pPr>
            <a:r>
              <a:rPr lang="en-US" b="1" i="0">
                <a:solidFill>
                  <a:srgbClr val="000000"/>
                </a:solidFill>
                <a:effectLst/>
                <a:latin typeface="franklin-gothic-condensed"/>
              </a:rPr>
              <a:t>Further subpopulation analysis</a:t>
            </a:r>
            <a:r>
              <a:rPr lang="en-US" b="0" i="0">
                <a:solidFill>
                  <a:srgbClr val="000000"/>
                </a:solidFill>
                <a:effectLst/>
                <a:latin typeface="franklin-gothic-condensed"/>
              </a:rPr>
              <a:t> is needed to look for other disparities embedded within these populations: providers who actual perform pap smears vs trained, education, age </a:t>
            </a:r>
          </a:p>
          <a:p>
            <a:pPr marL="628650" lvl="1" indent="-171450">
              <a:buFont typeface="Arial" panose="020B0604020202020204" pitchFamily="34" charset="0"/>
              <a:buChar char="•"/>
            </a:pPr>
            <a:endParaRPr lang="en-US" b="0" i="0">
              <a:solidFill>
                <a:srgbClr val="000000"/>
              </a:solidFill>
              <a:effectLst/>
              <a:latin typeface="franklin-gothic-condensed"/>
            </a:endParaRPr>
          </a:p>
        </p:txBody>
      </p:sp>
      <p:sp>
        <p:nvSpPr>
          <p:cNvPr id="4" name="Slide Number Placeholder 3"/>
          <p:cNvSpPr>
            <a:spLocks noGrp="1"/>
          </p:cNvSpPr>
          <p:nvPr>
            <p:ph type="sldNum" sz="quarter" idx="5"/>
          </p:nvPr>
        </p:nvSpPr>
        <p:spPr/>
        <p:txBody>
          <a:bodyPr/>
          <a:lstStyle/>
          <a:p>
            <a:fld id="{B0ECB1F9-58C1-411C-8C43-B042F5CC0A51}" type="slidenum">
              <a:rPr lang="en-US" smtClean="0"/>
              <a:t>9</a:t>
            </a:fld>
            <a:endParaRPr lang="en-US"/>
          </a:p>
        </p:txBody>
      </p:sp>
    </p:spTree>
    <p:extLst>
      <p:ext uri="{BB962C8B-B14F-4D97-AF65-F5344CB8AC3E}">
        <p14:creationId xmlns:p14="http://schemas.microsoft.com/office/powerpoint/2010/main" val="294318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ECB1F9-58C1-411C-8C43-B042F5CC0A51}" type="slidenum">
              <a:rPr lang="en-US" smtClean="0"/>
              <a:t>10</a:t>
            </a:fld>
            <a:endParaRPr lang="en-US"/>
          </a:p>
        </p:txBody>
      </p:sp>
    </p:spTree>
    <p:extLst>
      <p:ext uri="{BB962C8B-B14F-4D97-AF65-F5344CB8AC3E}">
        <p14:creationId xmlns:p14="http://schemas.microsoft.com/office/powerpoint/2010/main" val="98902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ECB1F9-58C1-411C-8C43-B042F5CC0A51}" type="slidenum">
              <a:rPr lang="en-US" smtClean="0"/>
              <a:t>11</a:t>
            </a:fld>
            <a:endParaRPr lang="en-US"/>
          </a:p>
        </p:txBody>
      </p:sp>
    </p:spTree>
    <p:extLst>
      <p:ext uri="{BB962C8B-B14F-4D97-AF65-F5344CB8AC3E}">
        <p14:creationId xmlns:p14="http://schemas.microsoft.com/office/powerpoint/2010/main" val="186635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ECB1F9-58C1-411C-8C43-B042F5CC0A51}" type="slidenum">
              <a:rPr lang="en-US" smtClean="0"/>
              <a:t>12</a:t>
            </a:fld>
            <a:endParaRPr lang="en-US"/>
          </a:p>
        </p:txBody>
      </p:sp>
    </p:spTree>
    <p:extLst>
      <p:ext uri="{BB962C8B-B14F-4D97-AF65-F5344CB8AC3E}">
        <p14:creationId xmlns:p14="http://schemas.microsoft.com/office/powerpoint/2010/main" val="53780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53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5EBEB3CF-D8B7-4AF4-9405-B6635580155D}" type="datetimeFigureOut">
              <a:rPr lang="en-US" smtClean="0"/>
              <a:t>11/19/2022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FB61A84-BF42-48B2-9EB7-5F8BDD116F46}" type="slidenum">
              <a:rPr lang="en-US" smtClean="0"/>
              <a:t>‹#›</a:t>
            </a:fld>
            <a:endParaRPr lang="en-US"/>
          </a:p>
        </p:txBody>
      </p:sp>
    </p:spTree>
    <p:extLst>
      <p:ext uri="{BB962C8B-B14F-4D97-AF65-F5344CB8AC3E}">
        <p14:creationId xmlns:p14="http://schemas.microsoft.com/office/powerpoint/2010/main" val="248661310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BEB3CF-D8B7-4AF4-9405-B6635580155D}"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61A84-BF42-48B2-9EB7-5F8BDD116F46}" type="slidenum">
              <a:rPr lang="en-US" smtClean="0"/>
              <a:t>‹#›</a:t>
            </a:fld>
            <a:endParaRPr lang="en-US"/>
          </a:p>
        </p:txBody>
      </p:sp>
    </p:spTree>
    <p:extLst>
      <p:ext uri="{BB962C8B-B14F-4D97-AF65-F5344CB8AC3E}">
        <p14:creationId xmlns:p14="http://schemas.microsoft.com/office/powerpoint/2010/main" val="162871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EBEB3CF-D8B7-4AF4-9405-B6635580155D}" type="datetimeFigureOut">
              <a:rPr lang="en-US" smtClean="0"/>
              <a:t>11/19/2022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5FB61A84-BF42-48B2-9EB7-5F8BDD116F46}" type="slidenum">
              <a:rPr lang="en-US" smtClean="0"/>
              <a:t>‹#›</a:t>
            </a:fld>
            <a:endParaRPr lang="en-US"/>
          </a:p>
        </p:txBody>
      </p:sp>
    </p:spTree>
    <p:extLst>
      <p:ext uri="{BB962C8B-B14F-4D97-AF65-F5344CB8AC3E}">
        <p14:creationId xmlns:p14="http://schemas.microsoft.com/office/powerpoint/2010/main" val="17537627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BEB3CF-D8B7-4AF4-9405-B6635580155D}"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1A84-BF42-48B2-9EB7-5F8BDD116F46}" type="slidenum">
              <a:rPr lang="en-US" smtClean="0"/>
              <a:t>‹#›</a:t>
            </a:fld>
            <a:endParaRPr lang="en-US"/>
          </a:p>
        </p:txBody>
      </p:sp>
    </p:spTree>
    <p:extLst>
      <p:ext uri="{BB962C8B-B14F-4D97-AF65-F5344CB8AC3E}">
        <p14:creationId xmlns:p14="http://schemas.microsoft.com/office/powerpoint/2010/main" val="133527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BEB3CF-D8B7-4AF4-9405-B6635580155D}"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61A84-BF42-48B2-9EB7-5F8BDD116F46}" type="slidenum">
              <a:rPr lang="en-US" smtClean="0"/>
              <a:t>‹#›</a:t>
            </a:fld>
            <a:endParaRPr lang="en-US"/>
          </a:p>
        </p:txBody>
      </p:sp>
    </p:spTree>
    <p:extLst>
      <p:ext uri="{BB962C8B-B14F-4D97-AF65-F5344CB8AC3E}">
        <p14:creationId xmlns:p14="http://schemas.microsoft.com/office/powerpoint/2010/main" val="246406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BEB3CF-D8B7-4AF4-9405-B6635580155D}"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61A84-BF42-48B2-9EB7-5F8BDD116F46}" type="slidenum">
              <a:rPr lang="en-US" smtClean="0"/>
              <a:t>‹#›</a:t>
            </a:fld>
            <a:endParaRPr lang="en-US"/>
          </a:p>
        </p:txBody>
      </p:sp>
    </p:spTree>
    <p:extLst>
      <p:ext uri="{BB962C8B-B14F-4D97-AF65-F5344CB8AC3E}">
        <p14:creationId xmlns:p14="http://schemas.microsoft.com/office/powerpoint/2010/main" val="254621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EB3CF-D8B7-4AF4-9405-B6635580155D}" type="datetimeFigureOut">
              <a:rPr lang="en-US" smtClean="0"/>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61A84-BF42-48B2-9EB7-5F8BDD116F46}" type="slidenum">
              <a:rPr lang="en-US" smtClean="0"/>
              <a:t>‹#›</a:t>
            </a:fld>
            <a:endParaRPr lang="en-US"/>
          </a:p>
        </p:txBody>
      </p:sp>
    </p:spTree>
    <p:extLst>
      <p:ext uri="{BB962C8B-B14F-4D97-AF65-F5344CB8AC3E}">
        <p14:creationId xmlns:p14="http://schemas.microsoft.com/office/powerpoint/2010/main" val="114070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EBEB3CF-D8B7-4AF4-9405-B6635580155D}" type="datetimeFigureOut">
              <a:rPr lang="en-US" smtClean="0"/>
              <a:t>11/19/2022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FB61A84-BF42-48B2-9EB7-5F8BDD116F46}"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07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EBEB3CF-D8B7-4AF4-9405-B6635580155D}" type="datetimeFigureOut">
              <a:rPr lang="en-US" smtClean="0"/>
              <a:t>11/19/2022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FB61A84-BF42-48B2-9EB7-5F8BDD116F46}"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084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BEB3CF-D8B7-4AF4-9405-B6635580155D}"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1A84-BF42-48B2-9EB7-5F8BDD116F46}" type="slidenum">
              <a:rPr lang="en-US" smtClean="0"/>
              <a:t>‹#›</a:t>
            </a:fld>
            <a:endParaRPr lang="en-US"/>
          </a:p>
        </p:txBody>
      </p:sp>
    </p:spTree>
    <p:extLst>
      <p:ext uri="{BB962C8B-B14F-4D97-AF65-F5344CB8AC3E}">
        <p14:creationId xmlns:p14="http://schemas.microsoft.com/office/powerpoint/2010/main" val="302077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435" y="0"/>
            <a:ext cx="11077055" cy="1238270"/>
          </a:xfrm>
        </p:spPr>
        <p:txBody>
          <a:bodyPr/>
          <a:lstStyle>
            <a:lvl1pPr algn="l">
              <a:defRPr sz="25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90055" y="1451616"/>
            <a:ext cx="11055335" cy="4541283"/>
          </a:xfrm>
        </p:spPr>
        <p:txBody>
          <a:bodyPr/>
          <a:lstStyle>
            <a:lvl1pPr marL="327580" indent="-327580">
              <a:buFont typeface="Wingdings" panose="05000000000000000000" pitchFamily="2" charset="2"/>
              <a:buChar char="§"/>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marL="1764407"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88283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BEB3CF-D8B7-4AF4-9405-B6635580155D}"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1A84-BF42-48B2-9EB7-5F8BDD116F46}" type="slidenum">
              <a:rPr lang="en-US" smtClean="0"/>
              <a:t>‹#›</a:t>
            </a:fld>
            <a:endParaRPr lang="en-US"/>
          </a:p>
        </p:txBody>
      </p:sp>
    </p:spTree>
    <p:extLst>
      <p:ext uri="{BB962C8B-B14F-4D97-AF65-F5344CB8AC3E}">
        <p14:creationId xmlns:p14="http://schemas.microsoft.com/office/powerpoint/2010/main" val="429193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06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3" y="4407632"/>
            <a:ext cx="10363924"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963243" y="2907058"/>
            <a:ext cx="10363924" cy="1500322"/>
          </a:xfrm>
        </p:spPr>
        <p:txBody>
          <a:bodyPr anchor="b"/>
          <a:lstStyle>
            <a:lvl1pPr marL="0" indent="0">
              <a:buNone/>
              <a:defRPr sz="1800"/>
            </a:lvl1pPr>
            <a:lvl2pPr marL="383480" indent="0">
              <a:buNone/>
              <a:defRPr sz="1600"/>
            </a:lvl2pPr>
            <a:lvl3pPr marL="767020" indent="0">
              <a:buNone/>
              <a:defRPr sz="1400"/>
            </a:lvl3pPr>
            <a:lvl4pPr marL="1150518" indent="0">
              <a:buNone/>
              <a:defRPr sz="1200"/>
            </a:lvl4pPr>
            <a:lvl5pPr marL="1534034" indent="0">
              <a:buNone/>
              <a:defRPr sz="1200"/>
            </a:lvl5pPr>
            <a:lvl6pPr marL="1917546" indent="0">
              <a:buNone/>
              <a:defRPr sz="1200"/>
            </a:lvl6pPr>
            <a:lvl7pPr marL="2301054" indent="0">
              <a:buNone/>
              <a:defRPr sz="1200"/>
            </a:lvl7pPr>
            <a:lvl8pPr marL="2684559" indent="0">
              <a:buNone/>
              <a:defRPr sz="1200"/>
            </a:lvl8pPr>
            <a:lvl9pPr marL="3068071" indent="0">
              <a:buNone/>
              <a:defRPr sz="1200"/>
            </a:lvl9pPr>
          </a:lstStyle>
          <a:p>
            <a:pPr lvl="0"/>
            <a:r>
              <a:rPr lang="en-US"/>
              <a:t>Click to edit Master text styles</a:t>
            </a:r>
          </a:p>
        </p:txBody>
      </p:sp>
    </p:spTree>
    <p:extLst>
      <p:ext uri="{BB962C8B-B14F-4D97-AF65-F5344CB8AC3E}">
        <p14:creationId xmlns:p14="http://schemas.microsoft.com/office/powerpoint/2010/main" val="54833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0059" y="1380819"/>
            <a:ext cx="5440788" cy="461183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04602" y="1380819"/>
            <a:ext cx="5440788" cy="461183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4933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295" y="275017"/>
            <a:ext cx="10972076"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69" y="1534880"/>
            <a:ext cx="5386489" cy="639293"/>
          </a:xfrm>
        </p:spPr>
        <p:txBody>
          <a:bodyPr anchor="b"/>
          <a:lstStyle>
            <a:lvl1pPr marL="0" indent="0">
              <a:buNone/>
              <a:defRPr sz="2100" b="1"/>
            </a:lvl1pPr>
            <a:lvl2pPr marL="383480" indent="0">
              <a:buNone/>
              <a:defRPr sz="1800" b="1"/>
            </a:lvl2pPr>
            <a:lvl3pPr marL="767020" indent="0">
              <a:buNone/>
              <a:defRPr sz="1600" b="1"/>
            </a:lvl3pPr>
            <a:lvl4pPr marL="1150518" indent="0">
              <a:buNone/>
              <a:defRPr sz="1400" b="1"/>
            </a:lvl4pPr>
            <a:lvl5pPr marL="1534034" indent="0">
              <a:buNone/>
              <a:defRPr sz="1400" b="1"/>
            </a:lvl5pPr>
            <a:lvl6pPr marL="1917546" indent="0">
              <a:buNone/>
              <a:defRPr sz="1400" b="1"/>
            </a:lvl6pPr>
            <a:lvl7pPr marL="2301054" indent="0">
              <a:buNone/>
              <a:defRPr sz="1400" b="1"/>
            </a:lvl7pPr>
            <a:lvl8pPr marL="2684559" indent="0">
              <a:buNone/>
              <a:defRPr sz="1400" b="1"/>
            </a:lvl8pPr>
            <a:lvl9pPr marL="3068071" indent="0">
              <a:buNone/>
              <a:defRPr sz="1400" b="1"/>
            </a:lvl9pPr>
          </a:lstStyle>
          <a:p>
            <a:pPr lvl="0"/>
            <a:r>
              <a:rPr lang="en-US"/>
              <a:t>Click to edit Master text styles</a:t>
            </a:r>
          </a:p>
        </p:txBody>
      </p:sp>
      <p:sp>
        <p:nvSpPr>
          <p:cNvPr id="4" name="Content Placeholder 3"/>
          <p:cNvSpPr>
            <a:spLocks noGrp="1"/>
          </p:cNvSpPr>
          <p:nvPr>
            <p:ph sz="half" idx="2"/>
          </p:nvPr>
        </p:nvSpPr>
        <p:spPr>
          <a:xfrm>
            <a:off x="609969" y="2174178"/>
            <a:ext cx="5386489"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100" b="1"/>
            </a:lvl1pPr>
            <a:lvl2pPr marL="383480" indent="0">
              <a:buNone/>
              <a:defRPr sz="1800" b="1"/>
            </a:lvl2pPr>
            <a:lvl3pPr marL="767020" indent="0">
              <a:buNone/>
              <a:defRPr sz="1600" b="1"/>
            </a:lvl3pPr>
            <a:lvl4pPr marL="1150518" indent="0">
              <a:buNone/>
              <a:defRPr sz="1400" b="1"/>
            </a:lvl4pPr>
            <a:lvl5pPr marL="1534034" indent="0">
              <a:buNone/>
              <a:defRPr sz="1400" b="1"/>
            </a:lvl5pPr>
            <a:lvl6pPr marL="1917546" indent="0">
              <a:buNone/>
              <a:defRPr sz="1400" b="1"/>
            </a:lvl6pPr>
            <a:lvl7pPr marL="2301054" indent="0">
              <a:buNone/>
              <a:defRPr sz="1400" b="1"/>
            </a:lvl7pPr>
            <a:lvl8pPr marL="2684559" indent="0">
              <a:buNone/>
              <a:defRPr sz="1400" b="1"/>
            </a:lvl8pPr>
            <a:lvl9pPr marL="3068071"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606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03" y="4800456"/>
            <a:ext cx="7315924" cy="56730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503" y="613376"/>
            <a:ext cx="7315924" cy="4113648"/>
          </a:xfrm>
        </p:spPr>
        <p:txBody>
          <a:bodyPr/>
          <a:lstStyle>
            <a:lvl1pPr marL="0" indent="0">
              <a:buNone/>
              <a:defRPr sz="2800"/>
            </a:lvl1pPr>
            <a:lvl2pPr marL="383480" indent="0">
              <a:buNone/>
              <a:defRPr sz="2500"/>
            </a:lvl2pPr>
            <a:lvl3pPr marL="767020" indent="0">
              <a:buNone/>
              <a:defRPr sz="2100"/>
            </a:lvl3pPr>
            <a:lvl4pPr marL="1150518" indent="0">
              <a:buNone/>
              <a:defRPr sz="1800"/>
            </a:lvl4pPr>
            <a:lvl5pPr marL="1534034" indent="0">
              <a:buNone/>
              <a:defRPr sz="1800"/>
            </a:lvl5pPr>
            <a:lvl6pPr marL="1917546" indent="0">
              <a:buNone/>
              <a:defRPr sz="1800"/>
            </a:lvl6pPr>
            <a:lvl7pPr marL="2301054" indent="0">
              <a:buNone/>
              <a:defRPr sz="1800"/>
            </a:lvl7pPr>
            <a:lvl8pPr marL="2684559" indent="0">
              <a:buNone/>
              <a:defRPr sz="1800"/>
            </a:lvl8pPr>
            <a:lvl9pPr marL="3068071" indent="0">
              <a:buNone/>
              <a:defRPr sz="1800"/>
            </a:lvl9pPr>
          </a:lstStyle>
          <a:p>
            <a:pPr lvl="0"/>
            <a:endParaRPr lang="en-US" noProof="0"/>
          </a:p>
        </p:txBody>
      </p:sp>
      <p:sp>
        <p:nvSpPr>
          <p:cNvPr id="4" name="Text Placeholder 3"/>
          <p:cNvSpPr>
            <a:spLocks noGrp="1"/>
          </p:cNvSpPr>
          <p:nvPr>
            <p:ph type="body" sz="half" idx="2"/>
          </p:nvPr>
        </p:nvSpPr>
        <p:spPr>
          <a:xfrm>
            <a:off x="2389503" y="5367757"/>
            <a:ext cx="7315924" cy="804876"/>
          </a:xfrm>
        </p:spPr>
        <p:txBody>
          <a:bodyPr/>
          <a:lstStyle>
            <a:lvl1pPr marL="0" indent="0">
              <a:buNone/>
              <a:defRPr sz="1200"/>
            </a:lvl1pPr>
            <a:lvl2pPr marL="383480" indent="0">
              <a:buNone/>
              <a:defRPr sz="1100"/>
            </a:lvl2pPr>
            <a:lvl3pPr marL="767020" indent="0">
              <a:buNone/>
              <a:defRPr sz="900"/>
            </a:lvl3pPr>
            <a:lvl4pPr marL="1150518" indent="0">
              <a:buNone/>
              <a:defRPr sz="800"/>
            </a:lvl4pPr>
            <a:lvl5pPr marL="1534034" indent="0">
              <a:buNone/>
              <a:defRPr sz="800"/>
            </a:lvl5pPr>
            <a:lvl6pPr marL="1917546" indent="0">
              <a:buNone/>
              <a:defRPr sz="800"/>
            </a:lvl6pPr>
            <a:lvl7pPr marL="2301054" indent="0">
              <a:buNone/>
              <a:defRPr sz="800"/>
            </a:lvl7pPr>
            <a:lvl8pPr marL="2684559" indent="0">
              <a:buNone/>
              <a:defRPr sz="800"/>
            </a:lvl8pPr>
            <a:lvl9pPr marL="3068071" indent="0">
              <a:buNone/>
              <a:defRPr sz="800"/>
            </a:lvl9pPr>
          </a:lstStyle>
          <a:p>
            <a:pPr lvl="0"/>
            <a:r>
              <a:rPr lang="en-US"/>
              <a:t>Click to edit Master text styles</a:t>
            </a:r>
          </a:p>
        </p:txBody>
      </p:sp>
    </p:spTree>
    <p:extLst>
      <p:ext uri="{BB962C8B-B14F-4D97-AF65-F5344CB8AC3E}">
        <p14:creationId xmlns:p14="http://schemas.microsoft.com/office/powerpoint/2010/main" val="175403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62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5992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 y="1"/>
            <a:ext cx="8970243"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22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86890" y="6650662"/>
            <a:ext cx="196345" cy="69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91" tIns="48596" rIns="97191" bIns="48596">
            <a:spAutoFit/>
          </a:bodyPr>
          <a:lstStyle>
            <a:lvl1pPr defTabSz="554038" eaLnBrk="0" hangingPunct="0">
              <a:defRPr sz="3900" b="1">
                <a:solidFill>
                  <a:srgbClr val="000066"/>
                </a:solidFill>
                <a:latin typeface="Arial" charset="0"/>
                <a:cs typeface="Arial" charset="0"/>
              </a:defRPr>
            </a:lvl1pPr>
            <a:lvl2pPr marL="742950" indent="-285750" defTabSz="554038" eaLnBrk="0" hangingPunct="0">
              <a:defRPr sz="3900" b="1">
                <a:solidFill>
                  <a:srgbClr val="000066"/>
                </a:solidFill>
                <a:latin typeface="Arial" charset="0"/>
                <a:cs typeface="Arial" charset="0"/>
              </a:defRPr>
            </a:lvl2pPr>
            <a:lvl3pPr marL="1143000" indent="-228600" defTabSz="554038" eaLnBrk="0" hangingPunct="0">
              <a:defRPr sz="3900" b="1">
                <a:solidFill>
                  <a:srgbClr val="000066"/>
                </a:solidFill>
                <a:latin typeface="Arial" charset="0"/>
                <a:cs typeface="Arial" charset="0"/>
              </a:defRPr>
            </a:lvl3pPr>
            <a:lvl4pPr marL="1600200" indent="-228600" defTabSz="554038" eaLnBrk="0" hangingPunct="0">
              <a:defRPr sz="3900" b="1">
                <a:solidFill>
                  <a:srgbClr val="000066"/>
                </a:solidFill>
                <a:latin typeface="Arial" charset="0"/>
                <a:cs typeface="Arial" charset="0"/>
              </a:defRPr>
            </a:lvl4pPr>
            <a:lvl5pPr marL="2057400" indent="-228600" defTabSz="554038" eaLnBrk="0" hangingPunct="0">
              <a:defRPr sz="3900" b="1">
                <a:solidFill>
                  <a:srgbClr val="000066"/>
                </a:solidFill>
                <a:latin typeface="Arial" charset="0"/>
                <a:cs typeface="Arial" charset="0"/>
              </a:defRPr>
            </a:lvl5pPr>
            <a:lvl6pPr marL="2514600" indent="-228600" defTabSz="554038" eaLnBrk="0" fontAlgn="base" hangingPunct="0">
              <a:spcBef>
                <a:spcPct val="0"/>
              </a:spcBef>
              <a:spcAft>
                <a:spcPct val="0"/>
              </a:spcAft>
              <a:defRPr sz="3900" b="1">
                <a:solidFill>
                  <a:srgbClr val="000066"/>
                </a:solidFill>
                <a:latin typeface="Arial" charset="0"/>
                <a:cs typeface="Arial" charset="0"/>
              </a:defRPr>
            </a:lvl6pPr>
            <a:lvl7pPr marL="2971800" indent="-228600" defTabSz="554038" eaLnBrk="0" fontAlgn="base" hangingPunct="0">
              <a:spcBef>
                <a:spcPct val="0"/>
              </a:spcBef>
              <a:spcAft>
                <a:spcPct val="0"/>
              </a:spcAft>
              <a:defRPr sz="3900" b="1">
                <a:solidFill>
                  <a:srgbClr val="000066"/>
                </a:solidFill>
                <a:latin typeface="Arial" charset="0"/>
                <a:cs typeface="Arial" charset="0"/>
              </a:defRPr>
            </a:lvl7pPr>
            <a:lvl8pPr marL="3429000" indent="-228600" defTabSz="554038" eaLnBrk="0" fontAlgn="base" hangingPunct="0">
              <a:spcBef>
                <a:spcPct val="0"/>
              </a:spcBef>
              <a:spcAft>
                <a:spcPct val="0"/>
              </a:spcAft>
              <a:defRPr sz="3900" b="1">
                <a:solidFill>
                  <a:srgbClr val="000066"/>
                </a:solidFill>
                <a:latin typeface="Arial" charset="0"/>
                <a:cs typeface="Arial" charset="0"/>
              </a:defRPr>
            </a:lvl8pPr>
            <a:lvl9pPr marL="3886200" indent="-228600" defTabSz="554038"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endParaRPr lang="es-ES" sz="3900">
              <a:solidFill>
                <a:srgbClr val="000000"/>
              </a:solidFill>
            </a:endParaRPr>
          </a:p>
        </p:txBody>
      </p:sp>
      <p:sp>
        <p:nvSpPr>
          <p:cNvPr id="3" name="Text Placeholder 2"/>
          <p:cNvSpPr>
            <a:spLocks noGrp="1"/>
          </p:cNvSpPr>
          <p:nvPr>
            <p:ph type="body" sz="quarter" idx="10"/>
          </p:nvPr>
        </p:nvSpPr>
        <p:spPr>
          <a:xfrm>
            <a:off x="651937" y="909458"/>
            <a:ext cx="10193867" cy="360362"/>
          </a:xfrm>
          <a:prstGeom prst="rect">
            <a:avLst/>
          </a:prstGeom>
        </p:spPr>
        <p:txBody>
          <a:bodyPr lIns="97191" tIns="48596" rIns="97191" bIns="48596"/>
          <a:lstStyle>
            <a:lvl1pPr marL="0" indent="0">
              <a:buNone/>
              <a:defRPr sz="3000" b="1" i="0">
                <a:solidFill>
                  <a:srgbClr val="007C8A"/>
                </a:solidFill>
                <a:latin typeface="Arial Narrow"/>
                <a:cs typeface="Arial Narrow"/>
              </a:defRPr>
            </a:lvl1pPr>
          </a:lstStyle>
          <a:p>
            <a:pPr lvl="0"/>
            <a:endParaRPr lang="en-US"/>
          </a:p>
        </p:txBody>
      </p:sp>
      <p:sp>
        <p:nvSpPr>
          <p:cNvPr id="5" name="Content Placeholder 4"/>
          <p:cNvSpPr>
            <a:spLocks noGrp="1"/>
          </p:cNvSpPr>
          <p:nvPr>
            <p:ph sz="quarter" idx="11"/>
          </p:nvPr>
        </p:nvSpPr>
        <p:spPr>
          <a:xfrm>
            <a:off x="651933" y="1381481"/>
            <a:ext cx="10972800" cy="4976813"/>
          </a:xfrm>
          <a:prstGeom prst="rect">
            <a:avLst/>
          </a:prstGeom>
        </p:spPr>
        <p:txBody>
          <a:bodyPr lIns="97191" tIns="48596" rIns="97191" bIns="48596"/>
          <a:lstStyle>
            <a:lvl1pPr marL="303698" indent="-303698">
              <a:buFont typeface="Arial"/>
              <a:buChar char="•"/>
              <a:defRPr sz="1800" b="0" i="0">
                <a:solidFill>
                  <a:schemeClr val="tx1">
                    <a:lumMod val="65000"/>
                    <a:lumOff val="35000"/>
                  </a:schemeClr>
                </a:solidFill>
                <a:latin typeface="Arial"/>
                <a:cs typeface="Arial"/>
              </a:defRPr>
            </a:lvl1pPr>
          </a:lstStyle>
          <a:p>
            <a:pPr lvl="0"/>
            <a:endParaRPr lang="en-US"/>
          </a:p>
        </p:txBody>
      </p:sp>
    </p:spTree>
    <p:extLst>
      <p:ext uri="{BB962C8B-B14F-4D97-AF65-F5344CB8AC3E}">
        <p14:creationId xmlns:p14="http://schemas.microsoft.com/office/powerpoint/2010/main" val="48806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597292" y="0"/>
            <a:ext cx="11011896"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7171" name="Rectangle 4"/>
          <p:cNvSpPr>
            <a:spLocks noGrp="1" noChangeArrowheads="1"/>
          </p:cNvSpPr>
          <p:nvPr>
            <p:ph type="body" idx="1"/>
          </p:nvPr>
        </p:nvSpPr>
        <p:spPr bwMode="auto">
          <a:xfrm>
            <a:off x="590055" y="1380819"/>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7172" name="Line 6"/>
          <p:cNvSpPr>
            <a:spLocks noChangeShapeType="1"/>
          </p:cNvSpPr>
          <p:nvPr/>
        </p:nvSpPr>
        <p:spPr bwMode="auto">
          <a:xfrm>
            <a:off x="0" y="1246909"/>
            <a:ext cx="12192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6674" tIns="38333" rIns="76674" bIns="38333"/>
          <a:lstStyle/>
          <a:p>
            <a:pPr fontAlgn="base">
              <a:spcBef>
                <a:spcPct val="0"/>
              </a:spcBef>
              <a:spcAft>
                <a:spcPct val="0"/>
              </a:spcAft>
            </a:pPr>
            <a:endParaRPr lang="en-GB" sz="3400" b="1">
              <a:solidFill>
                <a:srgbClr val="000066"/>
              </a:solidFill>
            </a:endParaRPr>
          </a:p>
        </p:txBody>
      </p:sp>
      <p:sp>
        <p:nvSpPr>
          <p:cNvPr id="7173"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674" tIns="38333" rIns="76674" bIns="38333" anchor="ctr"/>
          <a:lstStyle>
            <a:lvl1pPr defTabSz="1036638" eaLnBrk="0" hangingPunct="0">
              <a:defRPr sz="3900" b="1">
                <a:solidFill>
                  <a:srgbClr val="000066"/>
                </a:solidFill>
                <a:latin typeface="Arial" charset="0"/>
                <a:cs typeface="Arial" charset="0"/>
              </a:defRPr>
            </a:lvl1pPr>
            <a:lvl2pPr marL="742950" indent="-285750" defTabSz="1036638" eaLnBrk="0" hangingPunct="0">
              <a:defRPr sz="3900" b="1">
                <a:solidFill>
                  <a:srgbClr val="000066"/>
                </a:solidFill>
                <a:latin typeface="Arial" charset="0"/>
                <a:cs typeface="Arial" charset="0"/>
              </a:defRPr>
            </a:lvl2pPr>
            <a:lvl3pPr marL="1143000" indent="-228600" defTabSz="1036638" eaLnBrk="0" hangingPunct="0">
              <a:defRPr sz="3900" b="1">
                <a:solidFill>
                  <a:srgbClr val="000066"/>
                </a:solidFill>
                <a:latin typeface="Arial" charset="0"/>
                <a:cs typeface="Arial" charset="0"/>
              </a:defRPr>
            </a:lvl3pPr>
            <a:lvl4pPr marL="1600200" indent="-228600" defTabSz="1036638" eaLnBrk="0" hangingPunct="0">
              <a:defRPr sz="3900" b="1">
                <a:solidFill>
                  <a:srgbClr val="000066"/>
                </a:solidFill>
                <a:latin typeface="Arial" charset="0"/>
                <a:cs typeface="Arial" charset="0"/>
              </a:defRPr>
            </a:lvl4pPr>
            <a:lvl5pPr marL="2057400" indent="-228600" defTabSz="1036638" eaLnBrk="0" hangingPunct="0">
              <a:defRPr sz="3900" b="1">
                <a:solidFill>
                  <a:srgbClr val="000066"/>
                </a:solidFill>
                <a:latin typeface="Arial" charset="0"/>
                <a:cs typeface="Arial" charset="0"/>
              </a:defRPr>
            </a:lvl5pPr>
            <a:lvl6pPr marL="2514600" indent="-228600" defTabSz="1036638" eaLnBrk="0" fontAlgn="base" hangingPunct="0">
              <a:spcBef>
                <a:spcPct val="0"/>
              </a:spcBef>
              <a:spcAft>
                <a:spcPct val="0"/>
              </a:spcAft>
              <a:defRPr sz="3900" b="1">
                <a:solidFill>
                  <a:srgbClr val="000066"/>
                </a:solidFill>
                <a:latin typeface="Arial" charset="0"/>
                <a:cs typeface="Arial" charset="0"/>
              </a:defRPr>
            </a:lvl6pPr>
            <a:lvl7pPr marL="2971800" indent="-228600" defTabSz="1036638" eaLnBrk="0" fontAlgn="base" hangingPunct="0">
              <a:spcBef>
                <a:spcPct val="0"/>
              </a:spcBef>
              <a:spcAft>
                <a:spcPct val="0"/>
              </a:spcAft>
              <a:defRPr sz="3900" b="1">
                <a:solidFill>
                  <a:srgbClr val="000066"/>
                </a:solidFill>
                <a:latin typeface="Arial" charset="0"/>
                <a:cs typeface="Arial" charset="0"/>
              </a:defRPr>
            </a:lvl7pPr>
            <a:lvl8pPr marL="3429000" indent="-228600" defTabSz="1036638" eaLnBrk="0" fontAlgn="base" hangingPunct="0">
              <a:spcBef>
                <a:spcPct val="0"/>
              </a:spcBef>
              <a:spcAft>
                <a:spcPct val="0"/>
              </a:spcAft>
              <a:defRPr sz="3900" b="1">
                <a:solidFill>
                  <a:srgbClr val="000066"/>
                </a:solidFill>
                <a:latin typeface="Arial" charset="0"/>
                <a:cs typeface="Arial" charset="0"/>
              </a:defRPr>
            </a:lvl8pPr>
            <a:lvl9pPr marL="3886200" indent="-228600" defTabSz="1036638" eaLnBrk="0" fontAlgn="base" hangingPunct="0">
              <a:spcBef>
                <a:spcPct val="0"/>
              </a:spcBef>
              <a:spcAft>
                <a:spcPct val="0"/>
              </a:spcAft>
              <a:defRPr sz="3900" b="1">
                <a:solidFill>
                  <a:srgbClr val="000066"/>
                </a:solidFill>
                <a:latin typeface="Arial" charset="0"/>
                <a:cs typeface="Arial" charset="0"/>
              </a:defRPr>
            </a:lvl9pPr>
          </a:lstStyle>
          <a:p>
            <a:pPr rtl="1" eaLnBrk="1" fontAlgn="base" hangingPunct="1">
              <a:spcBef>
                <a:spcPct val="0"/>
              </a:spcBef>
              <a:spcAft>
                <a:spcPct val="0"/>
              </a:spcAft>
            </a:pPr>
            <a:endParaRPr lang="fr-FR" altLang="fr-FR" sz="3900"/>
          </a:p>
        </p:txBody>
      </p:sp>
      <p:sp>
        <p:nvSpPr>
          <p:cNvPr id="7174" name="Rectangle 13"/>
          <p:cNvSpPr>
            <a:spLocks noChangeArrowheads="1"/>
          </p:cNvSpPr>
          <p:nvPr/>
        </p:nvSpPr>
        <p:spPr bwMode="auto">
          <a:xfrm>
            <a:off x="1236220" y="6426050"/>
            <a:ext cx="5663415"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eaLnBrk="0" hangingPunct="0">
              <a:defRPr sz="3900" b="1">
                <a:solidFill>
                  <a:srgbClr val="000066"/>
                </a:solidFill>
                <a:latin typeface="Arial" charset="0"/>
                <a:cs typeface="Arial" charset="0"/>
              </a:defRPr>
            </a:lvl1pPr>
            <a:lvl2pPr marL="742950" indent="-285750" defTabSz="996950" eaLnBrk="0" hangingPunct="0">
              <a:defRPr sz="3900" b="1">
                <a:solidFill>
                  <a:srgbClr val="000066"/>
                </a:solidFill>
                <a:latin typeface="Arial" charset="0"/>
                <a:cs typeface="Arial" charset="0"/>
              </a:defRPr>
            </a:lvl2pPr>
            <a:lvl3pPr marL="1143000" indent="-228600" defTabSz="996950" eaLnBrk="0" hangingPunct="0">
              <a:defRPr sz="3900" b="1">
                <a:solidFill>
                  <a:srgbClr val="000066"/>
                </a:solidFill>
                <a:latin typeface="Arial" charset="0"/>
                <a:cs typeface="Arial" charset="0"/>
              </a:defRPr>
            </a:lvl3pPr>
            <a:lvl4pPr marL="1600200" indent="-228600" defTabSz="996950" eaLnBrk="0" hangingPunct="0">
              <a:defRPr sz="3900" b="1">
                <a:solidFill>
                  <a:srgbClr val="000066"/>
                </a:solidFill>
                <a:latin typeface="Arial" charset="0"/>
                <a:cs typeface="Arial" charset="0"/>
              </a:defRPr>
            </a:lvl4pPr>
            <a:lvl5pPr marL="2057400" indent="-228600" defTabSz="996950" eaLnBrk="0" hangingPunct="0">
              <a:defRPr sz="3900" b="1">
                <a:solidFill>
                  <a:srgbClr val="000066"/>
                </a:solidFill>
                <a:latin typeface="Arial" charset="0"/>
                <a:cs typeface="Arial" charset="0"/>
              </a:defRPr>
            </a:lvl5pPr>
            <a:lvl6pPr marL="2514600" indent="-228600" defTabSz="996950" eaLnBrk="0" fontAlgn="base" hangingPunct="0">
              <a:spcBef>
                <a:spcPct val="0"/>
              </a:spcBef>
              <a:spcAft>
                <a:spcPct val="0"/>
              </a:spcAft>
              <a:defRPr sz="3900" b="1">
                <a:solidFill>
                  <a:srgbClr val="000066"/>
                </a:solidFill>
                <a:latin typeface="Arial" charset="0"/>
                <a:cs typeface="Arial" charset="0"/>
              </a:defRPr>
            </a:lvl6pPr>
            <a:lvl7pPr marL="2971800" indent="-228600" defTabSz="996950" eaLnBrk="0" fontAlgn="base" hangingPunct="0">
              <a:spcBef>
                <a:spcPct val="0"/>
              </a:spcBef>
              <a:spcAft>
                <a:spcPct val="0"/>
              </a:spcAft>
              <a:defRPr sz="3900" b="1">
                <a:solidFill>
                  <a:srgbClr val="000066"/>
                </a:solidFill>
                <a:latin typeface="Arial" charset="0"/>
                <a:cs typeface="Arial" charset="0"/>
              </a:defRPr>
            </a:lvl7pPr>
            <a:lvl8pPr marL="3429000" indent="-228600" defTabSz="996950" eaLnBrk="0" fontAlgn="base" hangingPunct="0">
              <a:spcBef>
                <a:spcPct val="0"/>
              </a:spcBef>
              <a:spcAft>
                <a:spcPct val="0"/>
              </a:spcAft>
              <a:defRPr sz="3900" b="1">
                <a:solidFill>
                  <a:srgbClr val="000066"/>
                </a:solidFill>
                <a:latin typeface="Arial" charset="0"/>
                <a:cs typeface="Arial" charset="0"/>
              </a:defRPr>
            </a:lvl8pPr>
            <a:lvl9pPr marL="3886200" indent="-228600" defTabSz="996950"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pPr>
            <a:endParaRPr lang="fr-FR" altLang="fr-FR" sz="1400" b="0">
              <a:solidFill>
                <a:srgbClr val="96CCEE"/>
              </a:solidFill>
              <a:latin typeface="Calibri" pitchFamily="34" charset="0"/>
            </a:endParaRPr>
          </a:p>
        </p:txBody>
      </p:sp>
      <p:sp>
        <p:nvSpPr>
          <p:cNvPr id="7175" name="Rectangle 14"/>
          <p:cNvSpPr>
            <a:spLocks noChangeArrowheads="1"/>
          </p:cNvSpPr>
          <p:nvPr/>
        </p:nvSpPr>
        <p:spPr bwMode="auto">
          <a:xfrm>
            <a:off x="479648" y="6398688"/>
            <a:ext cx="474213"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eaLnBrk="0" hangingPunct="0">
              <a:defRPr sz="3900" b="1">
                <a:solidFill>
                  <a:srgbClr val="000066"/>
                </a:solidFill>
                <a:latin typeface="Arial" charset="0"/>
                <a:cs typeface="Arial" charset="0"/>
              </a:defRPr>
            </a:lvl1pPr>
            <a:lvl2pPr marL="742950" indent="-285750" defTabSz="1000125" eaLnBrk="0" hangingPunct="0">
              <a:defRPr sz="3900" b="1">
                <a:solidFill>
                  <a:srgbClr val="000066"/>
                </a:solidFill>
                <a:latin typeface="Arial" charset="0"/>
                <a:cs typeface="Arial" charset="0"/>
              </a:defRPr>
            </a:lvl2pPr>
            <a:lvl3pPr marL="1143000" indent="-228600" defTabSz="1000125" eaLnBrk="0" hangingPunct="0">
              <a:defRPr sz="3900" b="1">
                <a:solidFill>
                  <a:srgbClr val="000066"/>
                </a:solidFill>
                <a:latin typeface="Arial" charset="0"/>
                <a:cs typeface="Arial" charset="0"/>
              </a:defRPr>
            </a:lvl3pPr>
            <a:lvl4pPr marL="1600200" indent="-228600" defTabSz="1000125" eaLnBrk="0" hangingPunct="0">
              <a:defRPr sz="3900" b="1">
                <a:solidFill>
                  <a:srgbClr val="000066"/>
                </a:solidFill>
                <a:latin typeface="Arial" charset="0"/>
                <a:cs typeface="Arial" charset="0"/>
              </a:defRPr>
            </a:lvl4pPr>
            <a:lvl5pPr marL="2057400" indent="-228600" defTabSz="1000125" eaLnBrk="0" hangingPunct="0">
              <a:defRPr sz="3900" b="1">
                <a:solidFill>
                  <a:srgbClr val="000066"/>
                </a:solidFill>
                <a:latin typeface="Arial" charset="0"/>
                <a:cs typeface="Arial" charset="0"/>
              </a:defRPr>
            </a:lvl5pPr>
            <a:lvl6pPr marL="2514600" indent="-228600" defTabSz="1000125" eaLnBrk="0" fontAlgn="base" hangingPunct="0">
              <a:spcBef>
                <a:spcPct val="0"/>
              </a:spcBef>
              <a:spcAft>
                <a:spcPct val="0"/>
              </a:spcAft>
              <a:defRPr sz="3900" b="1">
                <a:solidFill>
                  <a:srgbClr val="000066"/>
                </a:solidFill>
                <a:latin typeface="Arial" charset="0"/>
                <a:cs typeface="Arial" charset="0"/>
              </a:defRPr>
            </a:lvl6pPr>
            <a:lvl7pPr marL="2971800" indent="-228600" defTabSz="1000125" eaLnBrk="0" fontAlgn="base" hangingPunct="0">
              <a:spcBef>
                <a:spcPct val="0"/>
              </a:spcBef>
              <a:spcAft>
                <a:spcPct val="0"/>
              </a:spcAft>
              <a:defRPr sz="3900" b="1">
                <a:solidFill>
                  <a:srgbClr val="000066"/>
                </a:solidFill>
                <a:latin typeface="Arial" charset="0"/>
                <a:cs typeface="Arial" charset="0"/>
              </a:defRPr>
            </a:lvl7pPr>
            <a:lvl8pPr marL="3429000" indent="-228600" defTabSz="1000125" eaLnBrk="0" fontAlgn="base" hangingPunct="0">
              <a:spcBef>
                <a:spcPct val="0"/>
              </a:spcBef>
              <a:spcAft>
                <a:spcPct val="0"/>
              </a:spcAft>
              <a:defRPr sz="3900" b="1">
                <a:solidFill>
                  <a:srgbClr val="000066"/>
                </a:solidFill>
                <a:latin typeface="Arial" charset="0"/>
                <a:cs typeface="Arial" charset="0"/>
              </a:defRPr>
            </a:lvl8pPr>
            <a:lvl9pPr marL="3886200" indent="-228600" defTabSz="1000125"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28B1D668-06F2-4665-98B3-1322B3AF0A23}" type="slidenum">
              <a:rPr lang="x-none" altLang="fr-FR" sz="1500" smtClean="0">
                <a:solidFill>
                  <a:srgbClr val="72BBE8"/>
                </a:solidFill>
                <a:latin typeface="Arial Narrow" pitchFamily="34" charset="0"/>
              </a:rPr>
              <a:pPr algn="r" eaLnBrk="1" fontAlgn="base" hangingPunct="1">
                <a:spcBef>
                  <a:spcPct val="0"/>
                </a:spcBef>
                <a:spcAft>
                  <a:spcPct val="0"/>
                </a:spcAft>
                <a:defRPr/>
              </a:pPr>
              <a:t>‹#›</a:t>
            </a:fld>
            <a:r>
              <a:rPr lang="en-US" altLang="fr-FR" sz="1500">
                <a:solidFill>
                  <a:srgbClr val="72BBE8"/>
                </a:solidFill>
                <a:latin typeface="Arial Narrow" pitchFamily="34" charset="0"/>
              </a:rPr>
              <a:t> </a:t>
            </a:r>
            <a:r>
              <a:rPr lang="en-US" altLang="fr-FR" sz="2100" baseline="14000">
                <a:solidFill>
                  <a:srgbClr val="FFFFFF"/>
                </a:solidFill>
                <a:latin typeface="Arial Narrow" pitchFamily="34" charset="0"/>
              </a:rPr>
              <a:t>|</a:t>
            </a:r>
          </a:p>
        </p:txBody>
      </p:sp>
      <p:pic>
        <p:nvPicPr>
          <p:cNvPr id="7176" name="Picture 17" descr="WHO-EN-white-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87899" y="6214390"/>
            <a:ext cx="2121292" cy="5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082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870736" rtl="0" eaLnBrk="0" fontAlgn="base" hangingPunct="0">
        <a:spcBef>
          <a:spcPct val="0"/>
        </a:spcBef>
        <a:spcAft>
          <a:spcPct val="0"/>
        </a:spcAft>
        <a:defRPr sz="2500" b="1">
          <a:solidFill>
            <a:srgbClr val="000066"/>
          </a:solidFill>
          <a:latin typeface="Calibri" panose="020F0502020204030204" pitchFamily="34" charset="0"/>
          <a:ea typeface="Calibri" pitchFamily="34" charset="0"/>
          <a:cs typeface="Calibri" panose="020F0502020204030204" pitchFamily="34" charset="0"/>
        </a:defRPr>
      </a:lvl1pPr>
      <a:lvl2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2pPr>
      <a:lvl3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3pPr>
      <a:lvl4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4pPr>
      <a:lvl5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5pPr>
      <a:lvl6pPr marL="383480" algn="ctr" defTabSz="874885" rtl="0" fontAlgn="base">
        <a:spcBef>
          <a:spcPct val="0"/>
        </a:spcBef>
        <a:spcAft>
          <a:spcPct val="0"/>
        </a:spcAft>
        <a:defRPr sz="3500" b="1">
          <a:solidFill>
            <a:srgbClr val="000066"/>
          </a:solidFill>
          <a:latin typeface="Arial" charset="0"/>
          <a:cs typeface="Arial" charset="0"/>
        </a:defRPr>
      </a:lvl6pPr>
      <a:lvl7pPr marL="767020" algn="ctr" defTabSz="874885" rtl="0" fontAlgn="base">
        <a:spcBef>
          <a:spcPct val="0"/>
        </a:spcBef>
        <a:spcAft>
          <a:spcPct val="0"/>
        </a:spcAft>
        <a:defRPr sz="3500" b="1">
          <a:solidFill>
            <a:srgbClr val="000066"/>
          </a:solidFill>
          <a:latin typeface="Arial" charset="0"/>
          <a:cs typeface="Arial" charset="0"/>
        </a:defRPr>
      </a:lvl7pPr>
      <a:lvl8pPr marL="1150518" algn="ctr" defTabSz="874885" rtl="0" fontAlgn="base">
        <a:spcBef>
          <a:spcPct val="0"/>
        </a:spcBef>
        <a:spcAft>
          <a:spcPct val="0"/>
        </a:spcAft>
        <a:defRPr sz="3500" b="1">
          <a:solidFill>
            <a:srgbClr val="000066"/>
          </a:solidFill>
          <a:latin typeface="Arial" charset="0"/>
          <a:cs typeface="Arial" charset="0"/>
        </a:defRPr>
      </a:lvl8pPr>
      <a:lvl9pPr marL="1534034" algn="ctr" defTabSz="874885" rtl="0" fontAlgn="base">
        <a:spcBef>
          <a:spcPct val="0"/>
        </a:spcBef>
        <a:spcAft>
          <a:spcPct val="0"/>
        </a:spcAft>
        <a:defRPr sz="3500" b="1">
          <a:solidFill>
            <a:srgbClr val="000066"/>
          </a:solidFill>
          <a:latin typeface="Arial" charset="0"/>
          <a:cs typeface="Arial" charset="0"/>
        </a:defRPr>
      </a:lvl9pPr>
    </p:titleStyle>
    <p:bodyStyle>
      <a:lvl1pPr marL="324093" indent="-324093" algn="l" defTabSz="870736" rtl="0" eaLnBrk="0" fontAlgn="base" hangingPunct="0">
        <a:spcBef>
          <a:spcPct val="80000"/>
        </a:spcBef>
        <a:spcAft>
          <a:spcPct val="0"/>
        </a:spcAft>
        <a:buClr>
          <a:srgbClr val="1E7FB8"/>
        </a:buClr>
        <a:buFont typeface="Wingdings" pitchFamily="2" charset="2"/>
        <a:buChar char="§"/>
        <a:defRPr sz="2100">
          <a:solidFill>
            <a:srgbClr val="000066"/>
          </a:solidFill>
          <a:latin typeface="Calibri" panose="020F0502020204030204" pitchFamily="34" charset="0"/>
          <a:ea typeface="Calibri" pitchFamily="34" charset="0"/>
          <a:cs typeface="Calibri" panose="020F0502020204030204" pitchFamily="34" charset="0"/>
        </a:defRPr>
      </a:lvl1pPr>
      <a:lvl2pPr marL="767805" indent="-267063" algn="l" defTabSz="870736" rtl="0" eaLnBrk="0" fontAlgn="base" hangingPunct="0">
        <a:spcBef>
          <a:spcPct val="20000"/>
        </a:spcBef>
        <a:spcAft>
          <a:spcPct val="0"/>
        </a:spcAft>
        <a:buClr>
          <a:srgbClr val="1E7FB8"/>
        </a:buClr>
        <a:buFont typeface="Arial" charset="0"/>
        <a:buChar char="–"/>
        <a:defRPr sz="1800">
          <a:solidFill>
            <a:srgbClr val="000066"/>
          </a:solidFill>
          <a:latin typeface="Calibri" panose="020F0502020204030204" pitchFamily="34" charset="0"/>
          <a:ea typeface="Calibri" pitchFamily="34" charset="0"/>
          <a:cs typeface="Calibri" panose="020F0502020204030204" pitchFamily="34" charset="0"/>
        </a:defRPr>
      </a:lvl2pPr>
      <a:lvl3pPr marL="1200392" indent="-254545" algn="l" defTabSz="87073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588468" indent="-211425" algn="l" defTabSz="87073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1897259" indent="-133532" algn="r" defTabSz="870736" rtl="1" eaLnBrk="0" fontAlgn="base" hangingPunct="0">
        <a:spcBef>
          <a:spcPct val="20000"/>
        </a:spcBef>
        <a:spcAft>
          <a:spcPct val="0"/>
        </a:spcAft>
        <a:buChar char="»"/>
        <a:defRPr sz="2000">
          <a:solidFill>
            <a:srgbClr val="000066"/>
          </a:solidFill>
          <a:latin typeface="+mn-lt"/>
          <a:cs typeface="+mn-cs"/>
        </a:defRPr>
      </a:lvl5pPr>
      <a:lvl6pPr marL="2286403" indent="-138489" algn="r" defTabSz="874885" rtl="1" fontAlgn="base">
        <a:spcBef>
          <a:spcPct val="20000"/>
        </a:spcBef>
        <a:spcAft>
          <a:spcPct val="0"/>
        </a:spcAft>
        <a:buChar char="»"/>
        <a:defRPr sz="2000">
          <a:solidFill>
            <a:srgbClr val="000066"/>
          </a:solidFill>
          <a:latin typeface="+mn-lt"/>
          <a:cs typeface="+mn-cs"/>
        </a:defRPr>
      </a:lvl6pPr>
      <a:lvl7pPr marL="2669915" indent="-138489" algn="r" defTabSz="874885" rtl="1" fontAlgn="base">
        <a:spcBef>
          <a:spcPct val="20000"/>
        </a:spcBef>
        <a:spcAft>
          <a:spcPct val="0"/>
        </a:spcAft>
        <a:buChar char="»"/>
        <a:defRPr sz="2000">
          <a:solidFill>
            <a:srgbClr val="000066"/>
          </a:solidFill>
          <a:latin typeface="+mn-lt"/>
          <a:cs typeface="+mn-cs"/>
        </a:defRPr>
      </a:lvl7pPr>
      <a:lvl8pPr marL="3053418" indent="-138489" algn="r" defTabSz="874885" rtl="1" fontAlgn="base">
        <a:spcBef>
          <a:spcPct val="20000"/>
        </a:spcBef>
        <a:spcAft>
          <a:spcPct val="0"/>
        </a:spcAft>
        <a:buChar char="»"/>
        <a:defRPr sz="2000">
          <a:solidFill>
            <a:srgbClr val="000066"/>
          </a:solidFill>
          <a:latin typeface="+mn-lt"/>
          <a:cs typeface="+mn-cs"/>
        </a:defRPr>
      </a:lvl8pPr>
      <a:lvl9pPr marL="3436930" indent="-138489" algn="r" defTabSz="874885"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67020" rtl="0" eaLnBrk="1" latinLnBrk="0" hangingPunct="1">
        <a:defRPr sz="1600" kern="1200">
          <a:solidFill>
            <a:schemeClr val="tx1"/>
          </a:solidFill>
          <a:latin typeface="+mn-lt"/>
          <a:ea typeface="+mn-ea"/>
          <a:cs typeface="+mn-cs"/>
        </a:defRPr>
      </a:lvl1pPr>
      <a:lvl2pPr marL="383480" algn="l" defTabSz="767020" rtl="0" eaLnBrk="1" latinLnBrk="0" hangingPunct="1">
        <a:defRPr sz="1600" kern="1200">
          <a:solidFill>
            <a:schemeClr val="tx1"/>
          </a:solidFill>
          <a:latin typeface="+mn-lt"/>
          <a:ea typeface="+mn-ea"/>
          <a:cs typeface="+mn-cs"/>
        </a:defRPr>
      </a:lvl2pPr>
      <a:lvl3pPr marL="767020" algn="l" defTabSz="767020" rtl="0" eaLnBrk="1" latinLnBrk="0" hangingPunct="1">
        <a:defRPr sz="1600" kern="1200">
          <a:solidFill>
            <a:schemeClr val="tx1"/>
          </a:solidFill>
          <a:latin typeface="+mn-lt"/>
          <a:ea typeface="+mn-ea"/>
          <a:cs typeface="+mn-cs"/>
        </a:defRPr>
      </a:lvl3pPr>
      <a:lvl4pPr marL="1150518" algn="l" defTabSz="767020" rtl="0" eaLnBrk="1" latinLnBrk="0" hangingPunct="1">
        <a:defRPr sz="1600" kern="1200">
          <a:solidFill>
            <a:schemeClr val="tx1"/>
          </a:solidFill>
          <a:latin typeface="+mn-lt"/>
          <a:ea typeface="+mn-ea"/>
          <a:cs typeface="+mn-cs"/>
        </a:defRPr>
      </a:lvl4pPr>
      <a:lvl5pPr marL="1534034" algn="l" defTabSz="767020" rtl="0" eaLnBrk="1" latinLnBrk="0" hangingPunct="1">
        <a:defRPr sz="1600" kern="1200">
          <a:solidFill>
            <a:schemeClr val="tx1"/>
          </a:solidFill>
          <a:latin typeface="+mn-lt"/>
          <a:ea typeface="+mn-ea"/>
          <a:cs typeface="+mn-cs"/>
        </a:defRPr>
      </a:lvl5pPr>
      <a:lvl6pPr marL="1917546" algn="l" defTabSz="767020" rtl="0" eaLnBrk="1" latinLnBrk="0" hangingPunct="1">
        <a:defRPr sz="1600" kern="1200">
          <a:solidFill>
            <a:schemeClr val="tx1"/>
          </a:solidFill>
          <a:latin typeface="+mn-lt"/>
          <a:ea typeface="+mn-ea"/>
          <a:cs typeface="+mn-cs"/>
        </a:defRPr>
      </a:lvl6pPr>
      <a:lvl7pPr marL="2301054" algn="l" defTabSz="767020" rtl="0" eaLnBrk="1" latinLnBrk="0" hangingPunct="1">
        <a:defRPr sz="1600" kern="1200">
          <a:solidFill>
            <a:schemeClr val="tx1"/>
          </a:solidFill>
          <a:latin typeface="+mn-lt"/>
          <a:ea typeface="+mn-ea"/>
          <a:cs typeface="+mn-cs"/>
        </a:defRPr>
      </a:lvl7pPr>
      <a:lvl8pPr marL="2684559" algn="l" defTabSz="767020" rtl="0" eaLnBrk="1" latinLnBrk="0" hangingPunct="1">
        <a:defRPr sz="1600" kern="1200">
          <a:solidFill>
            <a:schemeClr val="tx1"/>
          </a:solidFill>
          <a:latin typeface="+mn-lt"/>
          <a:ea typeface="+mn-ea"/>
          <a:cs typeface="+mn-cs"/>
        </a:defRPr>
      </a:lvl8pPr>
      <a:lvl9pPr marL="3068071" algn="l" defTabSz="76702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11/19/2022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253823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73428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hyperlink" Target="https://www.cdc.gov/cancer/dataviz"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2DFF93A-6F17-4D35-ADD8-D6A7CBAE3D33}"/>
              </a:ext>
            </a:extLst>
          </p:cNvPr>
          <p:cNvSpPr txBox="1">
            <a:spLocks/>
          </p:cNvSpPr>
          <p:nvPr/>
        </p:nvSpPr>
        <p:spPr>
          <a:xfrm>
            <a:off x="368490" y="514350"/>
            <a:ext cx="11423176" cy="2823210"/>
          </a:xfrm>
          <a:prstGeom prst="rect">
            <a:avLst/>
          </a:prstGeom>
          <a:noFill/>
          <a:ln w="762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br>
              <a:rPr lang="en-US" sz="4000" b="1">
                <a:solidFill>
                  <a:schemeClr val="accent1"/>
                </a:solidFill>
              </a:rPr>
            </a:br>
            <a:r>
              <a:rPr lang="en-US" sz="4000" b="1">
                <a:solidFill>
                  <a:schemeClr val="accent1"/>
                </a:solidFill>
              </a:rPr>
              <a:t>Improving Cervical Cancer Screening Rates for AmeriHealth Caritas Louisiana</a:t>
            </a:r>
          </a:p>
          <a:p>
            <a:pPr algn="ctr"/>
            <a:r>
              <a:rPr lang="en-US" sz="4000" b="1">
                <a:solidFill>
                  <a:schemeClr val="accent1"/>
                </a:solidFill>
              </a:rPr>
              <a:t>Members </a:t>
            </a:r>
          </a:p>
        </p:txBody>
      </p:sp>
      <p:sp>
        <p:nvSpPr>
          <p:cNvPr id="9" name="Subtitle 2">
            <a:extLst>
              <a:ext uri="{FF2B5EF4-FFF2-40B4-BE49-F238E27FC236}">
                <a16:creationId xmlns:a16="http://schemas.microsoft.com/office/drawing/2014/main" id="{E825E265-799E-43B5-9EB6-CB7D37FC47A5}"/>
              </a:ext>
            </a:extLst>
          </p:cNvPr>
          <p:cNvSpPr txBox="1">
            <a:spLocks/>
          </p:cNvSpPr>
          <p:nvPr/>
        </p:nvSpPr>
        <p:spPr>
          <a:xfrm>
            <a:off x="1066800" y="4555196"/>
            <a:ext cx="10058400" cy="2119923"/>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spcAft>
                <a:spcPts val="600"/>
              </a:spcAft>
              <a:buNone/>
            </a:pPr>
            <a:r>
              <a:rPr lang="en-US" sz="1600" b="1"/>
              <a:t>Karla Martin </a:t>
            </a:r>
          </a:p>
          <a:p>
            <a:pPr marL="0" indent="0" algn="ctr">
              <a:spcAft>
                <a:spcPts val="600"/>
              </a:spcAft>
              <a:buNone/>
            </a:pPr>
            <a:r>
              <a:rPr lang="en-US" sz="1600"/>
              <a:t>Louisiana State University Health Sciences Center New Orleans </a:t>
            </a:r>
          </a:p>
          <a:p>
            <a:pPr marL="0" indent="0" algn="ctr">
              <a:spcAft>
                <a:spcPts val="600"/>
              </a:spcAft>
              <a:buNone/>
            </a:pPr>
            <a:r>
              <a:rPr lang="en-US" sz="1600"/>
              <a:t>School of Medicine, Class of 2023</a:t>
            </a:r>
          </a:p>
          <a:p>
            <a:pPr marL="0" indent="0" algn="ctr">
              <a:spcAft>
                <a:spcPts val="600"/>
              </a:spcAft>
              <a:buNone/>
            </a:pPr>
            <a:r>
              <a:rPr lang="en-US" sz="1600"/>
              <a:t>AmeriHealth Caritas Louisiana Medical Intern </a:t>
            </a:r>
          </a:p>
          <a:p>
            <a:pPr marL="0" indent="0" algn="ctr">
              <a:spcAft>
                <a:spcPts val="600"/>
              </a:spcAft>
              <a:buNone/>
            </a:pPr>
            <a:r>
              <a:rPr lang="en-US" sz="1600"/>
              <a:t>November 18, 2022</a:t>
            </a:r>
          </a:p>
          <a:p>
            <a:pPr>
              <a:spcAft>
                <a:spcPts val="600"/>
              </a:spcAft>
            </a:pPr>
            <a:endParaRPr lang="en-US" sz="2000"/>
          </a:p>
        </p:txBody>
      </p:sp>
    </p:spTree>
    <p:extLst>
      <p:ext uri="{BB962C8B-B14F-4D97-AF65-F5344CB8AC3E}">
        <p14:creationId xmlns:p14="http://schemas.microsoft.com/office/powerpoint/2010/main" val="211932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06CBEBAD-8A32-4E3A-9FF1-62CE5AF9B716}"/>
              </a:ext>
            </a:extLst>
          </p:cNvPr>
          <p:cNvSpPr txBox="1">
            <a:spLocks/>
          </p:cNvSpPr>
          <p:nvPr/>
        </p:nvSpPr>
        <p:spPr>
          <a:xfrm>
            <a:off x="0" y="0"/>
            <a:ext cx="12192000" cy="1371600"/>
          </a:xfrm>
          <a:prstGeom prst="rect">
            <a:avLst/>
          </a:prstGeom>
        </p:spPr>
        <p:txBody>
          <a:bodyP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b="1"/>
              <a:t>Demographic Characteristics of Appropriately Screened and Total Eligible ACLA Members for Cervical Cancer </a:t>
            </a:r>
          </a:p>
        </p:txBody>
      </p:sp>
      <p:graphicFrame>
        <p:nvGraphicFramePr>
          <p:cNvPr id="5" name="Table 3">
            <a:extLst>
              <a:ext uri="{FF2B5EF4-FFF2-40B4-BE49-F238E27FC236}">
                <a16:creationId xmlns:a16="http://schemas.microsoft.com/office/drawing/2014/main" id="{02D2D87F-E3B7-4163-A010-107784AB9C1F}"/>
              </a:ext>
            </a:extLst>
          </p:cNvPr>
          <p:cNvGraphicFramePr>
            <a:graphicFrameLocks noGrp="1"/>
          </p:cNvGraphicFramePr>
          <p:nvPr>
            <p:extLst>
              <p:ext uri="{D42A27DB-BD31-4B8C-83A1-F6EECF244321}">
                <p14:modId xmlns:p14="http://schemas.microsoft.com/office/powerpoint/2010/main" val="1076800123"/>
              </p:ext>
            </p:extLst>
          </p:nvPr>
        </p:nvGraphicFramePr>
        <p:xfrm>
          <a:off x="2410894" y="1902631"/>
          <a:ext cx="7370212" cy="4843711"/>
        </p:xfrm>
        <a:graphic>
          <a:graphicData uri="http://schemas.openxmlformats.org/drawingml/2006/table">
            <a:tbl>
              <a:tblPr firstRow="1" bandRow="1">
                <a:tableStyleId>{BC89EF96-8CEA-46FF-86C4-4CE0E7609802}</a:tableStyleId>
              </a:tblPr>
              <a:tblGrid>
                <a:gridCol w="1734568">
                  <a:extLst>
                    <a:ext uri="{9D8B030D-6E8A-4147-A177-3AD203B41FA5}">
                      <a16:colId xmlns:a16="http://schemas.microsoft.com/office/drawing/2014/main" val="591400455"/>
                    </a:ext>
                  </a:extLst>
                </a:gridCol>
                <a:gridCol w="780836">
                  <a:extLst>
                    <a:ext uri="{9D8B030D-6E8A-4147-A177-3AD203B41FA5}">
                      <a16:colId xmlns:a16="http://schemas.microsoft.com/office/drawing/2014/main" val="3667094686"/>
                    </a:ext>
                  </a:extLst>
                </a:gridCol>
                <a:gridCol w="739740">
                  <a:extLst>
                    <a:ext uri="{9D8B030D-6E8A-4147-A177-3AD203B41FA5}">
                      <a16:colId xmlns:a16="http://schemas.microsoft.com/office/drawing/2014/main" val="141401712"/>
                    </a:ext>
                  </a:extLst>
                </a:gridCol>
                <a:gridCol w="863030">
                  <a:extLst>
                    <a:ext uri="{9D8B030D-6E8A-4147-A177-3AD203B41FA5}">
                      <a16:colId xmlns:a16="http://schemas.microsoft.com/office/drawing/2014/main" val="687435002"/>
                    </a:ext>
                  </a:extLst>
                </a:gridCol>
                <a:gridCol w="884619">
                  <a:extLst>
                    <a:ext uri="{9D8B030D-6E8A-4147-A177-3AD203B41FA5}">
                      <a16:colId xmlns:a16="http://schemas.microsoft.com/office/drawing/2014/main" val="309281471"/>
                    </a:ext>
                  </a:extLst>
                </a:gridCol>
                <a:gridCol w="1319445">
                  <a:extLst>
                    <a:ext uri="{9D8B030D-6E8A-4147-A177-3AD203B41FA5}">
                      <a16:colId xmlns:a16="http://schemas.microsoft.com/office/drawing/2014/main" val="333835330"/>
                    </a:ext>
                  </a:extLst>
                </a:gridCol>
                <a:gridCol w="1047974">
                  <a:extLst>
                    <a:ext uri="{9D8B030D-6E8A-4147-A177-3AD203B41FA5}">
                      <a16:colId xmlns:a16="http://schemas.microsoft.com/office/drawing/2014/main" val="1562732276"/>
                    </a:ext>
                  </a:extLst>
                </a:gridCol>
              </a:tblGrid>
              <a:tr h="423966">
                <a:tc rowSpan="2">
                  <a:txBody>
                    <a:bodyPr/>
                    <a:lstStyle/>
                    <a:p>
                      <a:pPr algn="ctr"/>
                      <a:r>
                        <a:rPr lang="en-US" sz="1200" b="1">
                          <a:solidFill>
                            <a:schemeClr val="tx1"/>
                          </a:solidFill>
                        </a:rPr>
                        <a:t>Demographic Characteristic </a:t>
                      </a:r>
                    </a:p>
                  </a:txBody>
                  <a:tcPr/>
                </a:tc>
                <a:tc gridSpan="2">
                  <a:txBody>
                    <a:bodyPr/>
                    <a:lstStyle/>
                    <a:p>
                      <a:pPr algn="ctr"/>
                      <a:r>
                        <a:rPr lang="en-US" sz="1200" b="1">
                          <a:solidFill>
                            <a:schemeClr val="tx1"/>
                          </a:solidFill>
                        </a:rPr>
                        <a:t>Proportion of Members </a:t>
                      </a:r>
                    </a:p>
                  </a:txBody>
                  <a:tcPr/>
                </a:tc>
                <a:tc hMerge="1">
                  <a:txBody>
                    <a:bodyPr/>
                    <a:lstStyle/>
                    <a:p>
                      <a:endParaRPr lang="en-US"/>
                    </a:p>
                  </a:txBody>
                  <a:tcPr/>
                </a:tc>
                <a:tc gridSpan="2">
                  <a:txBody>
                    <a:bodyPr/>
                    <a:lstStyle/>
                    <a:p>
                      <a:pPr algn="ctr"/>
                      <a:r>
                        <a:rPr lang="en-US" sz="1200" b="1">
                          <a:solidFill>
                            <a:schemeClr val="tx1"/>
                          </a:solidFill>
                        </a:rPr>
                        <a:t>Appropriate CCS Obtained </a:t>
                      </a:r>
                    </a:p>
                  </a:txBody>
                  <a:tcPr/>
                </a:tc>
                <a:tc hMerge="1">
                  <a:txBody>
                    <a:bodyPr/>
                    <a:lstStyle/>
                    <a:p>
                      <a:endParaRPr lang="en-US"/>
                    </a:p>
                  </a:txBody>
                  <a:tcPr/>
                </a:tc>
                <a:tc rowSpan="2">
                  <a:txBody>
                    <a:bodyPr/>
                    <a:lstStyle/>
                    <a:p>
                      <a:pPr algn="ctr"/>
                      <a:r>
                        <a:rPr lang="en-US" sz="1200" b="1">
                          <a:solidFill>
                            <a:schemeClr val="tx1"/>
                          </a:solidFill>
                        </a:rPr>
                        <a:t>Disproportionate Index</a:t>
                      </a:r>
                    </a:p>
                  </a:txBody>
                  <a:tcPr/>
                </a:tc>
                <a:tc rowSpan="2">
                  <a:txBody>
                    <a:bodyPr/>
                    <a:lstStyle/>
                    <a:p>
                      <a:pPr algn="ctr"/>
                      <a:r>
                        <a:rPr lang="en-US" sz="1200" b="1">
                          <a:solidFill>
                            <a:schemeClr val="tx1"/>
                          </a:solidFill>
                        </a:rPr>
                        <a:t>Disparity </a:t>
                      </a:r>
                    </a:p>
                  </a:txBody>
                  <a:tcPr/>
                </a:tc>
                <a:extLst>
                  <a:ext uri="{0D108BD9-81ED-4DB2-BD59-A6C34878D82A}">
                    <a16:rowId xmlns:a16="http://schemas.microsoft.com/office/drawing/2014/main" val="3666452502"/>
                  </a:ext>
                </a:extLst>
              </a:tr>
              <a:tr h="423966">
                <a:tc vMerge="1">
                  <a:txBody>
                    <a:bodyPr/>
                    <a:lstStyle/>
                    <a:p>
                      <a:pPr algn="ctr"/>
                      <a:endParaRPr lang="en-US" sz="1200"/>
                    </a:p>
                  </a:txBody>
                  <a:tcPr/>
                </a:tc>
                <a:tc>
                  <a:txBody>
                    <a:bodyPr/>
                    <a:lstStyle/>
                    <a:p>
                      <a:r>
                        <a:rPr lang="en-US" sz="1200" b="0">
                          <a:solidFill>
                            <a:schemeClr val="tx1"/>
                          </a:solidFill>
                        </a:rPr>
                        <a:t>Count</a:t>
                      </a:r>
                      <a:endParaRPr lang="en-US"/>
                    </a:p>
                  </a:txBody>
                  <a:tcPr/>
                </a:tc>
                <a:tc>
                  <a:txBody>
                    <a:bodyPr/>
                    <a:lstStyle/>
                    <a:p>
                      <a:r>
                        <a:rPr lang="en-US" sz="1200" b="0">
                          <a:solidFill>
                            <a:schemeClr val="tx1"/>
                          </a:solidFill>
                        </a:rPr>
                        <a:t>%</a:t>
                      </a:r>
                      <a:endParaRPr lang="en-US"/>
                    </a:p>
                  </a:txBody>
                  <a:tcPr/>
                </a:tc>
                <a:tc>
                  <a:txBody>
                    <a:bodyPr/>
                    <a:lstStyle/>
                    <a:p>
                      <a:r>
                        <a:rPr lang="en-US" sz="1200" b="0">
                          <a:solidFill>
                            <a:schemeClr val="tx1"/>
                          </a:solidFill>
                        </a:rPr>
                        <a:t>Count </a:t>
                      </a:r>
                      <a:endParaRPr lang="en-US"/>
                    </a:p>
                  </a:txBody>
                  <a:tcPr/>
                </a:tc>
                <a:tc>
                  <a:txBody>
                    <a:bodyPr/>
                    <a:lstStyle/>
                    <a:p>
                      <a:r>
                        <a:rPr lang="en-US" sz="1200" b="0">
                          <a:solidFill>
                            <a:schemeClr val="tx1"/>
                          </a:solidFill>
                        </a:rPr>
                        <a:t>%</a:t>
                      </a:r>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59410822"/>
                  </a:ext>
                </a:extLst>
              </a:tr>
              <a:tr h="277091">
                <a:tc gridSpan="7">
                  <a:txBody>
                    <a:bodyPr/>
                    <a:lstStyle/>
                    <a:p>
                      <a:pPr algn="l"/>
                      <a:r>
                        <a:rPr lang="en-US" sz="1200" b="1"/>
                        <a:t>Age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a:p>
                  </a:txBody>
                  <a:tcPr/>
                </a:tc>
                <a:extLst>
                  <a:ext uri="{0D108BD9-81ED-4DB2-BD59-A6C34878D82A}">
                    <a16:rowId xmlns:a16="http://schemas.microsoft.com/office/drawing/2014/main" val="2666687697"/>
                  </a:ext>
                </a:extLst>
              </a:tr>
              <a:tr h="423966">
                <a:tc>
                  <a:txBody>
                    <a:bodyPr/>
                    <a:lstStyle/>
                    <a:p>
                      <a:pPr algn="ctr"/>
                      <a:r>
                        <a:rPr lang="en-US" sz="1200"/>
                        <a:t>24 years – 30 years</a:t>
                      </a:r>
                    </a:p>
                  </a:txBody>
                  <a:tcPr/>
                </a:tc>
                <a:tc>
                  <a:txBody>
                    <a:bodyPr/>
                    <a:lstStyle/>
                    <a:p>
                      <a:pPr algn="ctr"/>
                      <a:r>
                        <a:rPr lang="en-US" sz="1200"/>
                        <a:t>11639</a:t>
                      </a:r>
                    </a:p>
                  </a:txBody>
                  <a:tcPr/>
                </a:tc>
                <a:tc>
                  <a:txBody>
                    <a:bodyPr/>
                    <a:lstStyle/>
                    <a:p>
                      <a:pPr algn="ctr"/>
                      <a:r>
                        <a:rPr lang="en-US" sz="1200"/>
                        <a:t>24.56 %</a:t>
                      </a:r>
                    </a:p>
                  </a:txBody>
                  <a:tcPr/>
                </a:tc>
                <a:tc>
                  <a:txBody>
                    <a:bodyPr/>
                    <a:lstStyle/>
                    <a:p>
                      <a:pPr algn="ctr"/>
                      <a:r>
                        <a:rPr lang="en-US" sz="1200"/>
                        <a:t>6329</a:t>
                      </a:r>
                    </a:p>
                  </a:txBody>
                  <a:tcPr/>
                </a:tc>
                <a:tc>
                  <a:txBody>
                    <a:bodyPr/>
                    <a:lstStyle/>
                    <a:p>
                      <a:pPr algn="ctr"/>
                      <a:r>
                        <a:rPr lang="en-US" sz="1200"/>
                        <a:t>26.90 %</a:t>
                      </a:r>
                    </a:p>
                  </a:txBody>
                  <a:tcPr/>
                </a:tc>
                <a:tc>
                  <a:txBody>
                    <a:bodyPr/>
                    <a:lstStyle/>
                    <a:p>
                      <a:pPr algn="ctr"/>
                      <a:r>
                        <a:rPr lang="en-US" sz="1200"/>
                        <a:t>91.32 %</a:t>
                      </a:r>
                    </a:p>
                  </a:txBody>
                  <a:tcPr/>
                </a:tc>
                <a:tc>
                  <a:txBody>
                    <a:bodyPr/>
                    <a:lstStyle/>
                    <a:p>
                      <a:pPr algn="ctr"/>
                      <a:endParaRPr lang="en-US" sz="1200"/>
                    </a:p>
                  </a:txBody>
                  <a:tcPr/>
                </a:tc>
                <a:extLst>
                  <a:ext uri="{0D108BD9-81ED-4DB2-BD59-A6C34878D82A}">
                    <a16:rowId xmlns:a16="http://schemas.microsoft.com/office/drawing/2014/main" val="365874734"/>
                  </a:ext>
                </a:extLst>
              </a:tr>
              <a:tr h="423966">
                <a:tc>
                  <a:txBody>
                    <a:bodyPr/>
                    <a:lstStyle/>
                    <a:p>
                      <a:pPr algn="ctr"/>
                      <a:r>
                        <a:rPr lang="en-US" sz="1200"/>
                        <a:t>31 + years</a:t>
                      </a:r>
                    </a:p>
                  </a:txBody>
                  <a:tcPr>
                    <a:solidFill>
                      <a:srgbClr val="D2EFFA"/>
                    </a:solidFill>
                  </a:tcPr>
                </a:tc>
                <a:tc>
                  <a:txBody>
                    <a:bodyPr/>
                    <a:lstStyle/>
                    <a:p>
                      <a:pPr algn="ctr"/>
                      <a:r>
                        <a:rPr lang="en-US" sz="1200"/>
                        <a:t>35748</a:t>
                      </a:r>
                    </a:p>
                  </a:txBody>
                  <a:tcPr>
                    <a:solidFill>
                      <a:srgbClr val="D2EFFA"/>
                    </a:solidFill>
                  </a:tcPr>
                </a:tc>
                <a:tc>
                  <a:txBody>
                    <a:bodyPr/>
                    <a:lstStyle/>
                    <a:p>
                      <a:pPr algn="ctr"/>
                      <a:r>
                        <a:rPr lang="en-US" sz="1200"/>
                        <a:t>75.44 %</a:t>
                      </a:r>
                    </a:p>
                  </a:txBody>
                  <a:tcPr>
                    <a:solidFill>
                      <a:srgbClr val="D2EFFA"/>
                    </a:solidFill>
                  </a:tcPr>
                </a:tc>
                <a:tc>
                  <a:txBody>
                    <a:bodyPr/>
                    <a:lstStyle/>
                    <a:p>
                      <a:pPr algn="ctr"/>
                      <a:r>
                        <a:rPr lang="en-US" sz="1200"/>
                        <a:t>17201</a:t>
                      </a:r>
                    </a:p>
                  </a:txBody>
                  <a:tcPr>
                    <a:solidFill>
                      <a:srgbClr val="D2EFFA"/>
                    </a:solidFill>
                  </a:tcPr>
                </a:tc>
                <a:tc>
                  <a:txBody>
                    <a:bodyPr/>
                    <a:lstStyle/>
                    <a:p>
                      <a:pPr algn="ctr"/>
                      <a:r>
                        <a:rPr lang="en-US" sz="1200"/>
                        <a:t>73.10 %</a:t>
                      </a:r>
                    </a:p>
                  </a:txBody>
                  <a:tcPr>
                    <a:solidFill>
                      <a:srgbClr val="D2EFFA"/>
                    </a:solidFill>
                  </a:tcPr>
                </a:tc>
                <a:tc>
                  <a:txBody>
                    <a:bodyPr/>
                    <a:lstStyle/>
                    <a:p>
                      <a:pPr algn="ctr"/>
                      <a:r>
                        <a:rPr lang="en-US" sz="1200"/>
                        <a:t>103.20 %</a:t>
                      </a:r>
                    </a:p>
                  </a:txBody>
                  <a:tcPr>
                    <a:solidFill>
                      <a:srgbClr val="D2EFFA"/>
                    </a:solidFill>
                  </a:tcPr>
                </a:tc>
                <a:tc>
                  <a:txBody>
                    <a:bodyPr/>
                    <a:lstStyle/>
                    <a:p>
                      <a:pPr algn="ctr"/>
                      <a:endParaRPr lang="en-US" sz="1200"/>
                    </a:p>
                  </a:txBody>
                  <a:tcPr>
                    <a:solidFill>
                      <a:srgbClr val="D2EFFA"/>
                    </a:solidFill>
                  </a:tcPr>
                </a:tc>
                <a:extLst>
                  <a:ext uri="{0D108BD9-81ED-4DB2-BD59-A6C34878D82A}">
                    <a16:rowId xmlns:a16="http://schemas.microsoft.com/office/drawing/2014/main" val="421162015"/>
                  </a:ext>
                </a:extLst>
              </a:tr>
              <a:tr h="270637">
                <a:tc gridSpan="7">
                  <a:txBody>
                    <a:bodyPr/>
                    <a:lstStyle/>
                    <a:p>
                      <a:pPr algn="l"/>
                      <a:r>
                        <a:rPr lang="en-US" sz="1200" b="1"/>
                        <a:t>Race</a:t>
                      </a:r>
                    </a:p>
                  </a:txBody>
                  <a:tcPr>
                    <a:solidFill>
                      <a:schemeClr val="bg1">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a:p>
                  </a:txBody>
                  <a:tcPr>
                    <a:solidFill>
                      <a:schemeClr val="bg1">
                        <a:alpha val="20000"/>
                      </a:schemeClr>
                    </a:solidFill>
                  </a:tcPr>
                </a:tc>
                <a:extLst>
                  <a:ext uri="{0D108BD9-81ED-4DB2-BD59-A6C34878D82A}">
                    <a16:rowId xmlns:a16="http://schemas.microsoft.com/office/drawing/2014/main" val="1274566317"/>
                  </a:ext>
                </a:extLst>
              </a:tr>
              <a:tr h="270637">
                <a:tc>
                  <a:txBody>
                    <a:bodyPr/>
                    <a:lstStyle/>
                    <a:p>
                      <a:pPr algn="ctr"/>
                      <a:r>
                        <a:rPr lang="en-US" sz="1200"/>
                        <a:t>American Indian/ Alaska Native</a:t>
                      </a:r>
                    </a:p>
                  </a:txBody>
                  <a:tcPr>
                    <a:solidFill>
                      <a:srgbClr val="D2EFFA"/>
                    </a:solidFill>
                  </a:tcPr>
                </a:tc>
                <a:tc>
                  <a:txBody>
                    <a:bodyPr/>
                    <a:lstStyle/>
                    <a:p>
                      <a:pPr algn="ctr"/>
                      <a:r>
                        <a:rPr lang="en-US" sz="1200"/>
                        <a:t>303</a:t>
                      </a:r>
                    </a:p>
                  </a:txBody>
                  <a:tcPr>
                    <a:solidFill>
                      <a:srgbClr val="D2EFFA"/>
                    </a:solidFill>
                  </a:tcPr>
                </a:tc>
                <a:tc>
                  <a:txBody>
                    <a:bodyPr/>
                    <a:lstStyle/>
                    <a:p>
                      <a:pPr algn="ctr"/>
                      <a:r>
                        <a:rPr lang="en-US" sz="1200"/>
                        <a:t>0.64 %</a:t>
                      </a:r>
                    </a:p>
                  </a:txBody>
                  <a:tcPr>
                    <a:solidFill>
                      <a:srgbClr val="D2EFFA"/>
                    </a:solidFill>
                  </a:tcPr>
                </a:tc>
                <a:tc>
                  <a:txBody>
                    <a:bodyPr/>
                    <a:lstStyle/>
                    <a:p>
                      <a:pPr algn="ctr"/>
                      <a:r>
                        <a:rPr lang="en-US" sz="1200"/>
                        <a:t>143</a:t>
                      </a:r>
                    </a:p>
                  </a:txBody>
                  <a:tcPr>
                    <a:solidFill>
                      <a:srgbClr val="D2EFFA"/>
                    </a:solidFill>
                  </a:tcPr>
                </a:tc>
                <a:tc>
                  <a:txBody>
                    <a:bodyPr/>
                    <a:lstStyle/>
                    <a:p>
                      <a:pPr algn="ctr"/>
                      <a:r>
                        <a:rPr lang="en-US" sz="1200"/>
                        <a:t>0.61 %</a:t>
                      </a:r>
                    </a:p>
                  </a:txBody>
                  <a:tcPr>
                    <a:solidFill>
                      <a:srgbClr val="D2EFFA"/>
                    </a:solidFill>
                  </a:tcPr>
                </a:tc>
                <a:tc>
                  <a:txBody>
                    <a:bodyPr/>
                    <a:lstStyle/>
                    <a:p>
                      <a:pPr algn="ctr"/>
                      <a:r>
                        <a:rPr lang="en-US" sz="1200"/>
                        <a:t>105.21 %</a:t>
                      </a:r>
                    </a:p>
                  </a:txBody>
                  <a:tcPr>
                    <a:solidFill>
                      <a:srgbClr val="D2EFFA"/>
                    </a:solidFill>
                  </a:tcPr>
                </a:tc>
                <a:tc>
                  <a:txBody>
                    <a:bodyPr/>
                    <a:lstStyle/>
                    <a:p>
                      <a:pPr algn="ctr"/>
                      <a:r>
                        <a:rPr lang="en-US" sz="1200" baseline="0"/>
                        <a:t>4</a:t>
                      </a:r>
                      <a:r>
                        <a:rPr lang="en-US" sz="1200" baseline="30000"/>
                        <a:t>th </a:t>
                      </a:r>
                    </a:p>
                  </a:txBody>
                  <a:tcPr>
                    <a:solidFill>
                      <a:srgbClr val="D2EFFA"/>
                    </a:solidFill>
                  </a:tcPr>
                </a:tc>
                <a:extLst>
                  <a:ext uri="{0D108BD9-81ED-4DB2-BD59-A6C34878D82A}">
                    <a16:rowId xmlns:a16="http://schemas.microsoft.com/office/drawing/2014/main" val="902670583"/>
                  </a:ext>
                </a:extLst>
              </a:tr>
              <a:tr h="270637">
                <a:tc>
                  <a:txBody>
                    <a:bodyPr/>
                    <a:lstStyle/>
                    <a:p>
                      <a:pPr algn="ctr"/>
                      <a:r>
                        <a:rPr lang="en-US" sz="1200"/>
                        <a:t>Asian</a:t>
                      </a:r>
                    </a:p>
                  </a:txBody>
                  <a:tcPr>
                    <a:solidFill>
                      <a:srgbClr val="D2EFFA"/>
                    </a:solidFill>
                  </a:tcPr>
                </a:tc>
                <a:tc>
                  <a:txBody>
                    <a:bodyPr/>
                    <a:lstStyle/>
                    <a:p>
                      <a:pPr algn="ctr"/>
                      <a:r>
                        <a:rPr lang="en-US" sz="1200"/>
                        <a:t>422</a:t>
                      </a:r>
                    </a:p>
                  </a:txBody>
                  <a:tcPr>
                    <a:solidFill>
                      <a:srgbClr val="D2EFFA"/>
                    </a:solidFill>
                  </a:tcPr>
                </a:tc>
                <a:tc>
                  <a:txBody>
                    <a:bodyPr/>
                    <a:lstStyle/>
                    <a:p>
                      <a:pPr algn="ctr"/>
                      <a:r>
                        <a:rPr lang="en-US" sz="1200"/>
                        <a:t>0.89 %</a:t>
                      </a:r>
                    </a:p>
                  </a:txBody>
                  <a:tcPr>
                    <a:solidFill>
                      <a:srgbClr val="D2EFFA"/>
                    </a:solidFill>
                  </a:tcPr>
                </a:tc>
                <a:tc>
                  <a:txBody>
                    <a:bodyPr/>
                    <a:lstStyle/>
                    <a:p>
                      <a:pPr algn="ctr"/>
                      <a:r>
                        <a:rPr lang="en-US" sz="1200"/>
                        <a:t>185</a:t>
                      </a:r>
                    </a:p>
                  </a:txBody>
                  <a:tcPr>
                    <a:solidFill>
                      <a:srgbClr val="D2EFFA"/>
                    </a:solidFill>
                  </a:tcPr>
                </a:tc>
                <a:tc>
                  <a:txBody>
                    <a:bodyPr/>
                    <a:lstStyle/>
                    <a:p>
                      <a:pPr algn="ctr"/>
                      <a:r>
                        <a:rPr lang="en-US" sz="1200"/>
                        <a:t>0.79 %</a:t>
                      </a:r>
                    </a:p>
                  </a:txBody>
                  <a:tcPr>
                    <a:solidFill>
                      <a:srgbClr val="D2EFFA"/>
                    </a:solidFill>
                  </a:tcPr>
                </a:tc>
                <a:tc>
                  <a:txBody>
                    <a:bodyPr/>
                    <a:lstStyle/>
                    <a:p>
                      <a:pPr algn="ctr"/>
                      <a:r>
                        <a:rPr lang="en-US" sz="1200"/>
                        <a:t>113.27 %</a:t>
                      </a:r>
                    </a:p>
                  </a:txBody>
                  <a:tcPr>
                    <a:solidFill>
                      <a:srgbClr val="D2EFFA"/>
                    </a:solidFill>
                  </a:tcPr>
                </a:tc>
                <a:tc>
                  <a:txBody>
                    <a:bodyPr/>
                    <a:lstStyle/>
                    <a:p>
                      <a:pPr algn="ctr"/>
                      <a:r>
                        <a:rPr lang="en-US" sz="1200" baseline="0"/>
                        <a:t>2</a:t>
                      </a:r>
                      <a:r>
                        <a:rPr lang="en-US" sz="1200" baseline="30000"/>
                        <a:t>nd</a:t>
                      </a:r>
                    </a:p>
                  </a:txBody>
                  <a:tcPr>
                    <a:solidFill>
                      <a:srgbClr val="D2EFFA"/>
                    </a:solidFill>
                  </a:tcPr>
                </a:tc>
                <a:extLst>
                  <a:ext uri="{0D108BD9-81ED-4DB2-BD59-A6C34878D82A}">
                    <a16:rowId xmlns:a16="http://schemas.microsoft.com/office/drawing/2014/main" val="596428068"/>
                  </a:ext>
                </a:extLst>
              </a:tr>
              <a:tr h="460082">
                <a:tc>
                  <a:txBody>
                    <a:bodyPr/>
                    <a:lstStyle/>
                    <a:p>
                      <a:pPr algn="ctr"/>
                      <a:r>
                        <a:rPr lang="en-US" sz="1200"/>
                        <a:t>Black/African American</a:t>
                      </a:r>
                    </a:p>
                  </a:txBody>
                  <a:tcPr>
                    <a:solidFill>
                      <a:srgbClr val="D2EFFA"/>
                    </a:solidFill>
                  </a:tcPr>
                </a:tc>
                <a:tc>
                  <a:txBody>
                    <a:bodyPr/>
                    <a:lstStyle/>
                    <a:p>
                      <a:pPr algn="ctr"/>
                      <a:r>
                        <a:rPr lang="en-US" sz="1200"/>
                        <a:t>23191</a:t>
                      </a:r>
                    </a:p>
                  </a:txBody>
                  <a:tcPr>
                    <a:solidFill>
                      <a:srgbClr val="D2EFFA"/>
                    </a:solidFill>
                  </a:tcPr>
                </a:tc>
                <a:tc>
                  <a:txBody>
                    <a:bodyPr/>
                    <a:lstStyle/>
                    <a:p>
                      <a:pPr algn="ctr"/>
                      <a:r>
                        <a:rPr lang="en-US" sz="1200"/>
                        <a:t>48.94 %</a:t>
                      </a:r>
                    </a:p>
                  </a:txBody>
                  <a:tcPr>
                    <a:solidFill>
                      <a:srgbClr val="D2EFFA"/>
                    </a:solidFill>
                  </a:tcPr>
                </a:tc>
                <a:tc>
                  <a:txBody>
                    <a:bodyPr/>
                    <a:lstStyle/>
                    <a:p>
                      <a:pPr algn="ctr"/>
                      <a:r>
                        <a:rPr lang="en-US" sz="1200"/>
                        <a:t>12710</a:t>
                      </a:r>
                    </a:p>
                  </a:txBody>
                  <a:tcPr>
                    <a:solidFill>
                      <a:srgbClr val="D2EFFA"/>
                    </a:solidFill>
                  </a:tcPr>
                </a:tc>
                <a:tc>
                  <a:txBody>
                    <a:bodyPr/>
                    <a:lstStyle/>
                    <a:p>
                      <a:pPr algn="ctr"/>
                      <a:r>
                        <a:rPr lang="en-US" sz="1200"/>
                        <a:t>54.02 %</a:t>
                      </a:r>
                    </a:p>
                  </a:txBody>
                  <a:tcPr>
                    <a:solidFill>
                      <a:srgbClr val="D2EFFA"/>
                    </a:solidFill>
                  </a:tcPr>
                </a:tc>
                <a:tc>
                  <a:txBody>
                    <a:bodyPr/>
                    <a:lstStyle/>
                    <a:p>
                      <a:pPr algn="ctr"/>
                      <a:r>
                        <a:rPr lang="en-US" sz="1200"/>
                        <a:t>90.60 %</a:t>
                      </a:r>
                    </a:p>
                  </a:txBody>
                  <a:tcPr>
                    <a:solidFill>
                      <a:srgbClr val="D2EFFA"/>
                    </a:solidFill>
                  </a:tcPr>
                </a:tc>
                <a:tc>
                  <a:txBody>
                    <a:bodyPr/>
                    <a:lstStyle/>
                    <a:p>
                      <a:pPr algn="ctr"/>
                      <a:endParaRPr lang="en-US" sz="1200"/>
                    </a:p>
                  </a:txBody>
                  <a:tcPr>
                    <a:solidFill>
                      <a:srgbClr val="D2EFFA"/>
                    </a:solidFill>
                  </a:tcPr>
                </a:tc>
                <a:extLst>
                  <a:ext uri="{0D108BD9-81ED-4DB2-BD59-A6C34878D82A}">
                    <a16:rowId xmlns:a16="http://schemas.microsoft.com/office/drawing/2014/main" val="2613493507"/>
                  </a:ext>
                </a:extLst>
              </a:tr>
              <a:tr h="270637">
                <a:tc>
                  <a:txBody>
                    <a:bodyPr/>
                    <a:lstStyle/>
                    <a:p>
                      <a:pPr algn="ctr"/>
                      <a:r>
                        <a:rPr lang="en-US" sz="1200"/>
                        <a:t>Asian Indian</a:t>
                      </a:r>
                    </a:p>
                  </a:txBody>
                  <a:tcPr>
                    <a:solidFill>
                      <a:srgbClr val="D2EFFA"/>
                    </a:solidFill>
                  </a:tcPr>
                </a:tc>
                <a:tc>
                  <a:txBody>
                    <a:bodyPr/>
                    <a:lstStyle/>
                    <a:p>
                      <a:pPr algn="ctr"/>
                      <a:r>
                        <a:rPr lang="en-US" sz="1200"/>
                        <a:t>264</a:t>
                      </a:r>
                    </a:p>
                  </a:txBody>
                  <a:tcPr>
                    <a:solidFill>
                      <a:srgbClr val="D2EFFA"/>
                    </a:solidFill>
                  </a:tcPr>
                </a:tc>
                <a:tc>
                  <a:txBody>
                    <a:bodyPr/>
                    <a:lstStyle/>
                    <a:p>
                      <a:pPr algn="ctr"/>
                      <a:r>
                        <a:rPr lang="en-US" sz="1200"/>
                        <a:t>0.56 %</a:t>
                      </a:r>
                    </a:p>
                  </a:txBody>
                  <a:tcPr>
                    <a:solidFill>
                      <a:srgbClr val="D2EFFA"/>
                    </a:solidFill>
                  </a:tcPr>
                </a:tc>
                <a:tc>
                  <a:txBody>
                    <a:bodyPr/>
                    <a:lstStyle/>
                    <a:p>
                      <a:pPr algn="ctr"/>
                      <a:r>
                        <a:rPr lang="en-US" sz="1200"/>
                        <a:t>143</a:t>
                      </a:r>
                    </a:p>
                  </a:txBody>
                  <a:tcPr>
                    <a:solidFill>
                      <a:srgbClr val="D2EFFA"/>
                    </a:solidFill>
                  </a:tcPr>
                </a:tc>
                <a:tc>
                  <a:txBody>
                    <a:bodyPr/>
                    <a:lstStyle/>
                    <a:p>
                      <a:pPr algn="ctr"/>
                      <a:r>
                        <a:rPr lang="en-US" sz="1200"/>
                        <a:t>0.61 %</a:t>
                      </a:r>
                    </a:p>
                  </a:txBody>
                  <a:tcPr>
                    <a:solidFill>
                      <a:srgbClr val="D2EFFA"/>
                    </a:solidFill>
                  </a:tcPr>
                </a:tc>
                <a:tc>
                  <a:txBody>
                    <a:bodyPr/>
                    <a:lstStyle/>
                    <a:p>
                      <a:pPr algn="ctr"/>
                      <a:r>
                        <a:rPr lang="en-US" sz="1200"/>
                        <a:t>91. 67 %</a:t>
                      </a:r>
                    </a:p>
                  </a:txBody>
                  <a:tcPr>
                    <a:solidFill>
                      <a:srgbClr val="D2EFFA"/>
                    </a:solidFill>
                  </a:tcPr>
                </a:tc>
                <a:tc>
                  <a:txBody>
                    <a:bodyPr/>
                    <a:lstStyle/>
                    <a:p>
                      <a:pPr algn="ctr"/>
                      <a:endParaRPr lang="en-US" sz="1200"/>
                    </a:p>
                  </a:txBody>
                  <a:tcPr>
                    <a:solidFill>
                      <a:srgbClr val="D2EFFA"/>
                    </a:solidFill>
                  </a:tcPr>
                </a:tc>
                <a:extLst>
                  <a:ext uri="{0D108BD9-81ED-4DB2-BD59-A6C34878D82A}">
                    <a16:rowId xmlns:a16="http://schemas.microsoft.com/office/drawing/2014/main" val="1188082688"/>
                  </a:ext>
                </a:extLst>
              </a:tr>
              <a:tr h="270637">
                <a:tc>
                  <a:txBody>
                    <a:bodyPr/>
                    <a:lstStyle/>
                    <a:p>
                      <a:pPr algn="ctr"/>
                      <a:r>
                        <a:rPr lang="en-US" sz="1200"/>
                        <a:t>White</a:t>
                      </a:r>
                    </a:p>
                  </a:txBody>
                  <a:tcPr>
                    <a:solidFill>
                      <a:srgbClr val="D2EFFA"/>
                    </a:solidFill>
                  </a:tcPr>
                </a:tc>
                <a:tc>
                  <a:txBody>
                    <a:bodyPr/>
                    <a:lstStyle/>
                    <a:p>
                      <a:pPr algn="ctr"/>
                      <a:r>
                        <a:rPr lang="en-US" sz="1200"/>
                        <a:t>17855</a:t>
                      </a:r>
                    </a:p>
                  </a:txBody>
                  <a:tcPr>
                    <a:solidFill>
                      <a:srgbClr val="D2EFFA"/>
                    </a:solidFill>
                  </a:tcPr>
                </a:tc>
                <a:tc>
                  <a:txBody>
                    <a:bodyPr/>
                    <a:lstStyle/>
                    <a:p>
                      <a:pPr algn="ctr"/>
                      <a:r>
                        <a:rPr lang="en-US" sz="1200"/>
                        <a:t>37.68 %</a:t>
                      </a:r>
                    </a:p>
                  </a:txBody>
                  <a:tcPr>
                    <a:solidFill>
                      <a:srgbClr val="D2EFFA"/>
                    </a:solidFill>
                  </a:tcPr>
                </a:tc>
                <a:tc>
                  <a:txBody>
                    <a:bodyPr/>
                    <a:lstStyle/>
                    <a:p>
                      <a:pPr algn="ctr"/>
                      <a:r>
                        <a:rPr lang="en-US" sz="1200"/>
                        <a:t>8163</a:t>
                      </a:r>
                    </a:p>
                  </a:txBody>
                  <a:tcPr>
                    <a:solidFill>
                      <a:srgbClr val="D2EFFA"/>
                    </a:solidFill>
                  </a:tcPr>
                </a:tc>
                <a:tc>
                  <a:txBody>
                    <a:bodyPr/>
                    <a:lstStyle/>
                    <a:p>
                      <a:pPr algn="ctr"/>
                      <a:r>
                        <a:rPr lang="en-US" sz="1200"/>
                        <a:t>34.69 %</a:t>
                      </a:r>
                    </a:p>
                  </a:txBody>
                  <a:tcPr>
                    <a:solidFill>
                      <a:srgbClr val="D2EFFA"/>
                    </a:solidFill>
                  </a:tcPr>
                </a:tc>
                <a:tc>
                  <a:txBody>
                    <a:bodyPr/>
                    <a:lstStyle/>
                    <a:p>
                      <a:pPr algn="ctr"/>
                      <a:r>
                        <a:rPr lang="en-US" sz="1200"/>
                        <a:t>108.61 %</a:t>
                      </a:r>
                    </a:p>
                  </a:txBody>
                  <a:tcPr>
                    <a:solidFill>
                      <a:srgbClr val="D2EFFA"/>
                    </a:solidFill>
                  </a:tcPr>
                </a:tc>
                <a:tc>
                  <a:txBody>
                    <a:bodyPr/>
                    <a:lstStyle/>
                    <a:p>
                      <a:pPr algn="ctr"/>
                      <a:r>
                        <a:rPr lang="en-US" sz="1200"/>
                        <a:t>3</a:t>
                      </a:r>
                      <a:r>
                        <a:rPr lang="en-US" sz="1200" baseline="30000"/>
                        <a:t>rd</a:t>
                      </a:r>
                      <a:endParaRPr lang="en-US" sz="1200"/>
                    </a:p>
                  </a:txBody>
                  <a:tcPr>
                    <a:solidFill>
                      <a:srgbClr val="D2EFFA"/>
                    </a:solidFill>
                  </a:tcPr>
                </a:tc>
                <a:extLst>
                  <a:ext uri="{0D108BD9-81ED-4DB2-BD59-A6C34878D82A}">
                    <a16:rowId xmlns:a16="http://schemas.microsoft.com/office/drawing/2014/main" val="4143779183"/>
                  </a:ext>
                </a:extLst>
              </a:tr>
              <a:tr h="270637">
                <a:tc>
                  <a:txBody>
                    <a:bodyPr/>
                    <a:lstStyle/>
                    <a:p>
                      <a:pPr algn="ctr"/>
                      <a:r>
                        <a:rPr lang="en-US" sz="1200"/>
                        <a:t>Other</a:t>
                      </a:r>
                    </a:p>
                  </a:txBody>
                  <a:tcPr>
                    <a:solidFill>
                      <a:srgbClr val="D2EFFA"/>
                    </a:solidFill>
                  </a:tcPr>
                </a:tc>
                <a:tc>
                  <a:txBody>
                    <a:bodyPr/>
                    <a:lstStyle/>
                    <a:p>
                      <a:pPr algn="ctr"/>
                      <a:r>
                        <a:rPr lang="en-US" sz="1200"/>
                        <a:t>1</a:t>
                      </a:r>
                    </a:p>
                  </a:txBody>
                  <a:tcPr>
                    <a:solidFill>
                      <a:srgbClr val="D2EFFA"/>
                    </a:solidFill>
                  </a:tcPr>
                </a:tc>
                <a:tc>
                  <a:txBody>
                    <a:bodyPr/>
                    <a:lstStyle/>
                    <a:p>
                      <a:pPr algn="ctr"/>
                      <a:r>
                        <a:rPr lang="en-US" sz="1200"/>
                        <a:t>0 %</a:t>
                      </a:r>
                    </a:p>
                  </a:txBody>
                  <a:tcPr>
                    <a:solidFill>
                      <a:srgbClr val="D2EFFA"/>
                    </a:solidFill>
                  </a:tcPr>
                </a:tc>
                <a:tc>
                  <a:txBody>
                    <a:bodyPr/>
                    <a:lstStyle/>
                    <a:p>
                      <a:pPr algn="ctr"/>
                      <a:r>
                        <a:rPr lang="en-US" sz="1200"/>
                        <a:t>1</a:t>
                      </a:r>
                    </a:p>
                  </a:txBody>
                  <a:tcPr>
                    <a:solidFill>
                      <a:srgbClr val="D2EFFA"/>
                    </a:solidFill>
                  </a:tcPr>
                </a:tc>
                <a:tc>
                  <a:txBody>
                    <a:bodyPr/>
                    <a:lstStyle/>
                    <a:p>
                      <a:pPr algn="ctr"/>
                      <a:r>
                        <a:rPr lang="en-US" sz="1200"/>
                        <a:t>0 %</a:t>
                      </a:r>
                    </a:p>
                  </a:txBody>
                  <a:tcPr>
                    <a:solidFill>
                      <a:srgbClr val="D2EFFA"/>
                    </a:solidFill>
                  </a:tcPr>
                </a:tc>
                <a:tc>
                  <a:txBody>
                    <a:bodyPr/>
                    <a:lstStyle/>
                    <a:p>
                      <a:pPr algn="ctr"/>
                      <a:r>
                        <a:rPr lang="en-US" sz="1200"/>
                        <a:t>49.65 %</a:t>
                      </a:r>
                    </a:p>
                  </a:txBody>
                  <a:tcPr>
                    <a:solidFill>
                      <a:srgbClr val="D2EFFA"/>
                    </a:solidFill>
                  </a:tcPr>
                </a:tc>
                <a:tc>
                  <a:txBody>
                    <a:bodyPr/>
                    <a:lstStyle/>
                    <a:p>
                      <a:pPr algn="ctr"/>
                      <a:endParaRPr lang="en-US" sz="1200"/>
                    </a:p>
                  </a:txBody>
                  <a:tcPr>
                    <a:solidFill>
                      <a:srgbClr val="D2EFFA"/>
                    </a:solidFill>
                  </a:tcPr>
                </a:tc>
                <a:extLst>
                  <a:ext uri="{0D108BD9-81ED-4DB2-BD59-A6C34878D82A}">
                    <a16:rowId xmlns:a16="http://schemas.microsoft.com/office/drawing/2014/main" val="2130946201"/>
                  </a:ext>
                </a:extLst>
              </a:tr>
              <a:tr h="270637">
                <a:tc>
                  <a:txBody>
                    <a:bodyPr/>
                    <a:lstStyle/>
                    <a:p>
                      <a:pPr algn="ctr"/>
                      <a:r>
                        <a:rPr lang="en-US" sz="1200"/>
                        <a:t>Unknown</a:t>
                      </a:r>
                    </a:p>
                  </a:txBody>
                  <a:tcPr>
                    <a:solidFill>
                      <a:srgbClr val="D2EFFA"/>
                    </a:solidFill>
                  </a:tcPr>
                </a:tc>
                <a:tc>
                  <a:txBody>
                    <a:bodyPr/>
                    <a:lstStyle/>
                    <a:p>
                      <a:pPr algn="ctr"/>
                      <a:r>
                        <a:rPr lang="en-US" sz="1200"/>
                        <a:t>5351</a:t>
                      </a:r>
                    </a:p>
                  </a:txBody>
                  <a:tcPr>
                    <a:solidFill>
                      <a:srgbClr val="D2EFFA"/>
                    </a:solidFill>
                  </a:tcPr>
                </a:tc>
                <a:tc>
                  <a:txBody>
                    <a:bodyPr/>
                    <a:lstStyle/>
                    <a:p>
                      <a:pPr algn="ctr"/>
                      <a:r>
                        <a:rPr lang="en-US" sz="1200"/>
                        <a:t>11.29 %</a:t>
                      </a:r>
                    </a:p>
                  </a:txBody>
                  <a:tcPr>
                    <a:solidFill>
                      <a:srgbClr val="D2EFFA"/>
                    </a:solidFill>
                  </a:tcPr>
                </a:tc>
                <a:tc>
                  <a:txBody>
                    <a:bodyPr/>
                    <a:lstStyle/>
                    <a:p>
                      <a:pPr algn="ctr"/>
                      <a:r>
                        <a:rPr lang="en-US" sz="1200"/>
                        <a:t>2185</a:t>
                      </a:r>
                    </a:p>
                  </a:txBody>
                  <a:tcPr>
                    <a:solidFill>
                      <a:srgbClr val="D2EFFA"/>
                    </a:solidFill>
                  </a:tcPr>
                </a:tc>
                <a:tc>
                  <a:txBody>
                    <a:bodyPr/>
                    <a:lstStyle/>
                    <a:p>
                      <a:pPr algn="ctr"/>
                      <a:r>
                        <a:rPr lang="en-US" sz="1200"/>
                        <a:t>9.29 %</a:t>
                      </a:r>
                    </a:p>
                  </a:txBody>
                  <a:tcPr>
                    <a:solidFill>
                      <a:srgbClr val="D2EFFA"/>
                    </a:solidFill>
                  </a:tcPr>
                </a:tc>
                <a:tc>
                  <a:txBody>
                    <a:bodyPr/>
                    <a:lstStyle/>
                    <a:p>
                      <a:pPr algn="ctr"/>
                      <a:r>
                        <a:rPr lang="en-US" sz="1200"/>
                        <a:t>121.60 %</a:t>
                      </a:r>
                    </a:p>
                  </a:txBody>
                  <a:tcPr>
                    <a:solidFill>
                      <a:srgbClr val="D2EFFA"/>
                    </a:solidFill>
                  </a:tcPr>
                </a:tc>
                <a:tc>
                  <a:txBody>
                    <a:bodyPr/>
                    <a:lstStyle/>
                    <a:p>
                      <a:pPr algn="ctr"/>
                      <a:r>
                        <a:rPr lang="en-US" sz="1200"/>
                        <a:t>1</a:t>
                      </a:r>
                      <a:r>
                        <a:rPr lang="en-US" sz="1200" baseline="30000"/>
                        <a:t>st</a:t>
                      </a:r>
                      <a:endParaRPr lang="en-US" sz="1200"/>
                    </a:p>
                  </a:txBody>
                  <a:tcPr>
                    <a:solidFill>
                      <a:srgbClr val="D2EFFA"/>
                    </a:solidFill>
                  </a:tcPr>
                </a:tc>
                <a:extLst>
                  <a:ext uri="{0D108BD9-81ED-4DB2-BD59-A6C34878D82A}">
                    <a16:rowId xmlns:a16="http://schemas.microsoft.com/office/drawing/2014/main" val="2282759501"/>
                  </a:ext>
                </a:extLst>
              </a:tr>
              <a:tr h="270637">
                <a:tc>
                  <a:txBody>
                    <a:bodyPr/>
                    <a:lstStyle/>
                    <a:p>
                      <a:pPr algn="ctr"/>
                      <a:r>
                        <a:rPr lang="en-US" sz="1200" b="1"/>
                        <a:t>MCO Total</a:t>
                      </a:r>
                    </a:p>
                  </a:txBody>
                  <a:tcPr>
                    <a:solidFill>
                      <a:schemeClr val="bg1">
                        <a:alpha val="20000"/>
                      </a:schemeClr>
                    </a:solidFill>
                  </a:tcPr>
                </a:tc>
                <a:tc>
                  <a:txBody>
                    <a:bodyPr/>
                    <a:lstStyle/>
                    <a:p>
                      <a:pPr algn="ctr"/>
                      <a:r>
                        <a:rPr lang="en-US" sz="1200" b="1"/>
                        <a:t>47387</a:t>
                      </a:r>
                    </a:p>
                  </a:txBody>
                  <a:tcPr>
                    <a:solidFill>
                      <a:schemeClr val="bg1">
                        <a:alpha val="20000"/>
                      </a:schemeClr>
                    </a:solidFill>
                  </a:tcPr>
                </a:tc>
                <a:tc>
                  <a:txBody>
                    <a:bodyPr/>
                    <a:lstStyle/>
                    <a:p>
                      <a:pPr algn="ctr"/>
                      <a:endParaRPr lang="en-US" sz="1200" b="1"/>
                    </a:p>
                  </a:txBody>
                  <a:tcPr>
                    <a:solidFill>
                      <a:schemeClr val="bg1">
                        <a:alpha val="20000"/>
                      </a:schemeClr>
                    </a:solidFill>
                  </a:tcPr>
                </a:tc>
                <a:tc>
                  <a:txBody>
                    <a:bodyPr/>
                    <a:lstStyle/>
                    <a:p>
                      <a:pPr algn="ctr"/>
                      <a:r>
                        <a:rPr lang="en-US" sz="1200" b="1"/>
                        <a:t>23530</a:t>
                      </a:r>
                    </a:p>
                  </a:txBody>
                  <a:tcPr>
                    <a:solidFill>
                      <a:schemeClr val="bg1">
                        <a:alpha val="20000"/>
                      </a:schemeClr>
                    </a:solidFill>
                  </a:tcPr>
                </a:tc>
                <a:tc>
                  <a:txBody>
                    <a:bodyPr/>
                    <a:lstStyle/>
                    <a:p>
                      <a:pPr algn="ctr"/>
                      <a:r>
                        <a:rPr lang="en-US" sz="1200" b="1"/>
                        <a:t>49.66 %</a:t>
                      </a:r>
                    </a:p>
                  </a:txBody>
                  <a:tcPr>
                    <a:solidFill>
                      <a:schemeClr val="bg1">
                        <a:alpha val="20000"/>
                      </a:schemeClr>
                    </a:solidFill>
                  </a:tcPr>
                </a:tc>
                <a:tc>
                  <a:txBody>
                    <a:bodyPr/>
                    <a:lstStyle/>
                    <a:p>
                      <a:pPr algn="ctr"/>
                      <a:endParaRPr lang="en-US" sz="1200" b="1"/>
                    </a:p>
                  </a:txBody>
                  <a:tcPr>
                    <a:solidFill>
                      <a:schemeClr val="bg1">
                        <a:alpha val="20000"/>
                      </a:schemeClr>
                    </a:solidFill>
                  </a:tcPr>
                </a:tc>
                <a:tc>
                  <a:txBody>
                    <a:bodyPr/>
                    <a:lstStyle/>
                    <a:p>
                      <a:pPr algn="ctr"/>
                      <a:endParaRPr lang="en-US" sz="1200" b="1"/>
                    </a:p>
                  </a:txBody>
                  <a:tcPr>
                    <a:solidFill>
                      <a:schemeClr val="bg1">
                        <a:alpha val="20000"/>
                      </a:schemeClr>
                    </a:solidFill>
                  </a:tcPr>
                </a:tc>
                <a:extLst>
                  <a:ext uri="{0D108BD9-81ED-4DB2-BD59-A6C34878D82A}">
                    <a16:rowId xmlns:a16="http://schemas.microsoft.com/office/drawing/2014/main" val="1663584884"/>
                  </a:ext>
                </a:extLst>
              </a:tr>
            </a:tbl>
          </a:graphicData>
        </a:graphic>
      </p:graphicFrame>
      <p:pic>
        <p:nvPicPr>
          <p:cNvPr id="15" name="Graphic 14" descr="Checkmark with solid fill">
            <a:extLst>
              <a:ext uri="{FF2B5EF4-FFF2-40B4-BE49-F238E27FC236}">
                <a16:creationId xmlns:a16="http://schemas.microsoft.com/office/drawing/2014/main" id="{B6EE2FDB-F8DA-4916-9416-9B9B0DA4C5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1894" y="3582816"/>
            <a:ext cx="289543" cy="289543"/>
          </a:xfrm>
          <a:prstGeom prst="rect">
            <a:avLst/>
          </a:prstGeom>
        </p:spPr>
      </p:pic>
    </p:spTree>
    <p:extLst>
      <p:ext uri="{BB962C8B-B14F-4D97-AF65-F5344CB8AC3E}">
        <p14:creationId xmlns:p14="http://schemas.microsoft.com/office/powerpoint/2010/main" val="156216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F320-8401-408F-9F82-A16599F1025B}"/>
              </a:ext>
            </a:extLst>
          </p:cNvPr>
          <p:cNvSpPr>
            <a:spLocks noGrp="1"/>
          </p:cNvSpPr>
          <p:nvPr>
            <p:ph type="title"/>
          </p:nvPr>
        </p:nvSpPr>
        <p:spPr>
          <a:xfrm>
            <a:off x="964699" y="16495"/>
            <a:ext cx="10058400" cy="1371600"/>
          </a:xfrm>
        </p:spPr>
        <p:txBody>
          <a:bodyPr>
            <a:normAutofit/>
          </a:bodyPr>
          <a:lstStyle/>
          <a:p>
            <a:pPr algn="ctr"/>
            <a:r>
              <a:rPr lang="en-US" sz="4000" b="1"/>
              <a:t>Data Recap</a:t>
            </a:r>
          </a:p>
        </p:txBody>
      </p:sp>
      <p:sp>
        <p:nvSpPr>
          <p:cNvPr id="3" name="Content Placeholder 2">
            <a:extLst>
              <a:ext uri="{FF2B5EF4-FFF2-40B4-BE49-F238E27FC236}">
                <a16:creationId xmlns:a16="http://schemas.microsoft.com/office/drawing/2014/main" id="{8D6CD87B-1D8E-4C79-ABC0-F0EA89350F3A}"/>
              </a:ext>
            </a:extLst>
          </p:cNvPr>
          <p:cNvSpPr>
            <a:spLocks noGrp="1"/>
          </p:cNvSpPr>
          <p:nvPr>
            <p:ph idx="1"/>
          </p:nvPr>
        </p:nvSpPr>
        <p:spPr>
          <a:xfrm>
            <a:off x="306095" y="1248420"/>
            <a:ext cx="6749798" cy="3931920"/>
          </a:xfrm>
          <a:ln>
            <a:noFill/>
          </a:ln>
        </p:spPr>
        <p:txBody>
          <a:bodyPr>
            <a:normAutofit/>
          </a:bodyPr>
          <a:lstStyle/>
          <a:p>
            <a:pPr marL="0" indent="0">
              <a:buNone/>
            </a:pPr>
            <a:r>
              <a:rPr lang="en-US" b="1">
                <a:solidFill>
                  <a:schemeClr val="accent2"/>
                </a:solidFill>
              </a:rPr>
              <a:t>Region</a:t>
            </a:r>
          </a:p>
          <a:p>
            <a:pPr lvl="1"/>
            <a:r>
              <a:rPr lang="en-US"/>
              <a:t>Highest rate of member CCS compliance: Region 1</a:t>
            </a:r>
          </a:p>
          <a:p>
            <a:pPr lvl="1"/>
            <a:r>
              <a:rPr lang="en-US"/>
              <a:t>Lowest rate of member CCS compliance: Region 5</a:t>
            </a:r>
          </a:p>
          <a:p>
            <a:pPr lvl="2"/>
            <a:r>
              <a:rPr lang="en-US"/>
              <a:t>Corresponds to the region with the lowest number of healthcare workers trained to perform CCS </a:t>
            </a:r>
          </a:p>
          <a:p>
            <a:pPr marL="548640" lvl="2" indent="0">
              <a:buNone/>
            </a:pPr>
            <a:endParaRPr lang="en-US"/>
          </a:p>
          <a:p>
            <a:pPr marL="0" indent="0">
              <a:buNone/>
            </a:pPr>
            <a:r>
              <a:rPr lang="en-US" b="1">
                <a:solidFill>
                  <a:schemeClr val="accent2"/>
                </a:solidFill>
              </a:rPr>
              <a:t>Age</a:t>
            </a:r>
          </a:p>
        </p:txBody>
      </p:sp>
      <p:pic>
        <p:nvPicPr>
          <p:cNvPr id="5" name="Object 4" descr="preencoded.png">
            <a:extLst>
              <a:ext uri="{FF2B5EF4-FFF2-40B4-BE49-F238E27FC236}">
                <a16:creationId xmlns:a16="http://schemas.microsoft.com/office/drawing/2014/main" id="{255878DF-F4AE-4D32-8581-D2F578B68EA6}"/>
              </a:ext>
            </a:extLst>
          </p:cNvPr>
          <p:cNvPicPr>
            <a:picLocks noChangeAspect="1"/>
          </p:cNvPicPr>
          <p:nvPr/>
        </p:nvPicPr>
        <p:blipFill rotWithShape="1">
          <a:blip r:embed="rId3"/>
          <a:srcRect t="7269" r="18349" b="29709"/>
          <a:stretch/>
        </p:blipFill>
        <p:spPr>
          <a:xfrm>
            <a:off x="46878" y="4318003"/>
            <a:ext cx="7578922" cy="2213428"/>
          </a:xfrm>
          <a:prstGeom prst="rect">
            <a:avLst/>
          </a:prstGeom>
        </p:spPr>
      </p:pic>
      <p:sp>
        <p:nvSpPr>
          <p:cNvPr id="6" name="Speech Bubble: Rectangle 5">
            <a:extLst>
              <a:ext uri="{FF2B5EF4-FFF2-40B4-BE49-F238E27FC236}">
                <a16:creationId xmlns:a16="http://schemas.microsoft.com/office/drawing/2014/main" id="{360F4D87-192B-4AC3-A223-3225E7002DC2}"/>
              </a:ext>
            </a:extLst>
          </p:cNvPr>
          <p:cNvSpPr/>
          <p:nvPr/>
        </p:nvSpPr>
        <p:spPr>
          <a:xfrm>
            <a:off x="798954" y="3581951"/>
            <a:ext cx="2374898" cy="1186288"/>
          </a:xfrm>
          <a:prstGeom prst="wedgeRectCallout">
            <a:avLst>
              <a:gd name="adj1" fmla="val 54649"/>
              <a:gd name="adj2" fmla="val 1102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715B5C0-3AA1-4A44-B97B-875826CB4BEF}"/>
              </a:ext>
            </a:extLst>
          </p:cNvPr>
          <p:cNvSpPr txBox="1"/>
          <p:nvPr/>
        </p:nvSpPr>
        <p:spPr>
          <a:xfrm>
            <a:off x="6757759" y="1257546"/>
            <a:ext cx="5128146" cy="4031873"/>
          </a:xfrm>
          <a:prstGeom prst="rect">
            <a:avLst/>
          </a:prstGeom>
          <a:noFill/>
          <a:ln>
            <a:noFill/>
          </a:ln>
        </p:spPr>
        <p:txBody>
          <a:bodyPr wrap="square">
            <a:spAutoFit/>
          </a:bodyPr>
          <a:lstStyle/>
          <a:p>
            <a:r>
              <a:rPr lang="en-US" b="1">
                <a:solidFill>
                  <a:schemeClr val="accent2"/>
                </a:solidFill>
              </a:rPr>
              <a:t>Racial Disparities </a:t>
            </a:r>
          </a:p>
          <a:p>
            <a:pPr marL="742950" lvl="1" indent="-285750">
              <a:buFont typeface="Courier New" panose="02070309020205020404" pitchFamily="49" charset="0"/>
              <a:buChar char="o"/>
            </a:pPr>
            <a:r>
              <a:rPr lang="en-US" sz="1600">
                <a:sym typeface="Wingdings" panose="05000000000000000000" pitchFamily="2" charset="2"/>
              </a:rPr>
              <a:t>Racial groups with the most significant disparities in CCS </a:t>
            </a:r>
          </a:p>
          <a:p>
            <a:pPr marL="1200150" lvl="2" indent="-285750">
              <a:buFont typeface="Courier New" panose="02070309020205020404" pitchFamily="49" charset="0"/>
              <a:buChar char="o"/>
            </a:pPr>
            <a:r>
              <a:rPr lang="en-US" sz="1400">
                <a:sym typeface="Wingdings" panose="05000000000000000000" pitchFamily="2" charset="2"/>
              </a:rPr>
              <a:t>1)Asian 2) </a:t>
            </a:r>
            <a:r>
              <a:rPr lang="en-US" sz="1400"/>
              <a:t>White </a:t>
            </a:r>
            <a:r>
              <a:rPr lang="en-US" sz="1400">
                <a:sym typeface="Wingdings" panose="05000000000000000000" pitchFamily="2" charset="2"/>
              </a:rPr>
              <a:t>3)</a:t>
            </a:r>
            <a:r>
              <a:rPr lang="en-US" sz="1400"/>
              <a:t>American Indian/ Alaska Native</a:t>
            </a:r>
          </a:p>
          <a:p>
            <a:pPr marL="742950" lvl="1" indent="-285750">
              <a:buFont typeface="Courier New" panose="02070309020205020404" pitchFamily="49" charset="0"/>
              <a:buChar char="o"/>
            </a:pPr>
            <a:r>
              <a:rPr lang="en-US" sz="1600"/>
              <a:t>Highest rate of CCS compliance by race: Black/African Americans</a:t>
            </a:r>
          </a:p>
          <a:p>
            <a:pPr lvl="1"/>
            <a:endParaRPr lang="en-US" sz="1400"/>
          </a:p>
          <a:p>
            <a:r>
              <a:rPr lang="en-US" b="1">
                <a:solidFill>
                  <a:schemeClr val="accent2"/>
                </a:solidFill>
              </a:rPr>
              <a:t>Language </a:t>
            </a:r>
          </a:p>
          <a:p>
            <a:pPr marL="742950" lvl="1" indent="-285750">
              <a:buFont typeface="Courier New" panose="02070309020205020404" pitchFamily="49" charset="0"/>
              <a:buChar char="o"/>
            </a:pPr>
            <a:r>
              <a:rPr lang="en-US" sz="1600"/>
              <a:t>No statistically significant disparity was identified in the data set</a:t>
            </a:r>
          </a:p>
          <a:p>
            <a:pPr lvl="1"/>
            <a:endParaRPr lang="en-US" sz="1600"/>
          </a:p>
          <a:p>
            <a:pPr lvl="1"/>
            <a:endParaRPr lang="en-US" sz="1600"/>
          </a:p>
          <a:p>
            <a:r>
              <a:rPr lang="en-US" b="1">
                <a:solidFill>
                  <a:schemeClr val="accent2"/>
                </a:solidFill>
              </a:rPr>
              <a:t>Flagged Events </a:t>
            </a:r>
          </a:p>
          <a:p>
            <a:pPr marL="742950" lvl="1" indent="-285750">
              <a:buFont typeface="Courier New" panose="02070309020205020404" pitchFamily="49" charset="0"/>
              <a:buChar char="o"/>
            </a:pPr>
            <a:r>
              <a:rPr lang="en-US" sz="1600"/>
              <a:t>Laboratory reports &gt;&gt;&gt; EMR</a:t>
            </a:r>
          </a:p>
          <a:p>
            <a:pPr lvl="1"/>
            <a:endParaRPr lang="en-US" sz="1400"/>
          </a:p>
        </p:txBody>
      </p:sp>
      <p:sp>
        <p:nvSpPr>
          <p:cNvPr id="9" name="TextBox 8">
            <a:extLst>
              <a:ext uri="{FF2B5EF4-FFF2-40B4-BE49-F238E27FC236}">
                <a16:creationId xmlns:a16="http://schemas.microsoft.com/office/drawing/2014/main" id="{6FC9D71E-3F29-48AB-A035-D29DE226A5CA}"/>
              </a:ext>
            </a:extLst>
          </p:cNvPr>
          <p:cNvSpPr txBox="1"/>
          <p:nvPr/>
        </p:nvSpPr>
        <p:spPr>
          <a:xfrm>
            <a:off x="801886" y="3560501"/>
            <a:ext cx="2374898" cy="1169551"/>
          </a:xfrm>
          <a:prstGeom prst="rect">
            <a:avLst/>
          </a:prstGeom>
          <a:noFill/>
          <a:ln>
            <a:noFill/>
          </a:ln>
        </p:spPr>
        <p:txBody>
          <a:bodyPr wrap="square" rtlCol="0">
            <a:spAutoFit/>
          </a:bodyPr>
          <a:lstStyle/>
          <a:p>
            <a:pPr algn="ctr"/>
            <a:r>
              <a:rPr lang="en-US" sz="1400"/>
              <a:t>Women ≥ 30 years of age:</a:t>
            </a:r>
          </a:p>
          <a:p>
            <a:r>
              <a:rPr lang="en-US" sz="1400"/>
              <a:t>↑ incidence</a:t>
            </a:r>
          </a:p>
          <a:p>
            <a:r>
              <a:rPr lang="en-US" sz="1400"/>
              <a:t>↓ spontaneous HPV clearance rates</a:t>
            </a:r>
          </a:p>
        </p:txBody>
      </p:sp>
    </p:spTree>
    <p:extLst>
      <p:ext uri="{BB962C8B-B14F-4D97-AF65-F5344CB8AC3E}">
        <p14:creationId xmlns:p14="http://schemas.microsoft.com/office/powerpoint/2010/main" val="93501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391D-870A-4F48-AD19-08D5EB1E4C5F}"/>
              </a:ext>
            </a:extLst>
          </p:cNvPr>
          <p:cNvSpPr>
            <a:spLocks noGrp="1"/>
          </p:cNvSpPr>
          <p:nvPr>
            <p:ph type="title"/>
          </p:nvPr>
        </p:nvSpPr>
        <p:spPr>
          <a:xfrm>
            <a:off x="1066800" y="27613"/>
            <a:ext cx="10058400" cy="1371600"/>
          </a:xfrm>
        </p:spPr>
        <p:txBody>
          <a:bodyPr>
            <a:normAutofit/>
          </a:bodyPr>
          <a:lstStyle/>
          <a:p>
            <a:pPr algn="ctr"/>
            <a:r>
              <a:rPr lang="en-US" sz="4000" b="1"/>
              <a:t>Recommendations</a:t>
            </a:r>
          </a:p>
        </p:txBody>
      </p:sp>
      <p:grpSp>
        <p:nvGrpSpPr>
          <p:cNvPr id="6" name="Group 5">
            <a:extLst>
              <a:ext uri="{FF2B5EF4-FFF2-40B4-BE49-F238E27FC236}">
                <a16:creationId xmlns:a16="http://schemas.microsoft.com/office/drawing/2014/main" id="{E04857FC-4F54-4FDF-8517-3F2C3F5878B4}"/>
              </a:ext>
            </a:extLst>
          </p:cNvPr>
          <p:cNvGrpSpPr/>
          <p:nvPr/>
        </p:nvGrpSpPr>
        <p:grpSpPr>
          <a:xfrm>
            <a:off x="100208" y="1209264"/>
            <a:ext cx="11991581" cy="5429531"/>
            <a:chOff x="385975" y="1221791"/>
            <a:chExt cx="11142697" cy="5297711"/>
          </a:xfrm>
        </p:grpSpPr>
        <p:sp>
          <p:nvSpPr>
            <p:cNvPr id="8" name="Freeform: Shape 7">
              <a:extLst>
                <a:ext uri="{FF2B5EF4-FFF2-40B4-BE49-F238E27FC236}">
                  <a16:creationId xmlns:a16="http://schemas.microsoft.com/office/drawing/2014/main" id="{B9ED2EDE-B53B-47A9-AF9E-E7BCBCDF9CDA}"/>
                </a:ext>
              </a:extLst>
            </p:cNvPr>
            <p:cNvSpPr/>
            <p:nvPr/>
          </p:nvSpPr>
          <p:spPr>
            <a:xfrm>
              <a:off x="7855903" y="1221791"/>
              <a:ext cx="3672768" cy="432000"/>
            </a:xfrm>
            <a:custGeom>
              <a:avLst/>
              <a:gdLst>
                <a:gd name="connsiteX0" fmla="*/ 0 w 3672768"/>
                <a:gd name="connsiteY0" fmla="*/ 0 h 432000"/>
                <a:gd name="connsiteX1" fmla="*/ 3672768 w 3672768"/>
                <a:gd name="connsiteY1" fmla="*/ 0 h 432000"/>
                <a:gd name="connsiteX2" fmla="*/ 3672768 w 3672768"/>
                <a:gd name="connsiteY2" fmla="*/ 432000 h 432000"/>
                <a:gd name="connsiteX3" fmla="*/ 0 w 3672768"/>
                <a:gd name="connsiteY3" fmla="*/ 432000 h 432000"/>
                <a:gd name="connsiteX4" fmla="*/ 0 w 367276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768" h="432000">
                  <a:moveTo>
                    <a:pt x="0" y="0"/>
                  </a:moveTo>
                  <a:lnTo>
                    <a:pt x="3672768" y="0"/>
                  </a:lnTo>
                  <a:lnTo>
                    <a:pt x="367276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600" b="1" kern="1200"/>
                <a:t>Increased Technology Integration </a:t>
              </a:r>
            </a:p>
          </p:txBody>
        </p:sp>
        <p:sp>
          <p:nvSpPr>
            <p:cNvPr id="12" name="Freeform: Shape 11">
              <a:extLst>
                <a:ext uri="{FF2B5EF4-FFF2-40B4-BE49-F238E27FC236}">
                  <a16:creationId xmlns:a16="http://schemas.microsoft.com/office/drawing/2014/main" id="{E041C982-E68C-4C06-BFEE-068970E4A9BB}"/>
                </a:ext>
              </a:extLst>
            </p:cNvPr>
            <p:cNvSpPr/>
            <p:nvPr/>
          </p:nvSpPr>
          <p:spPr>
            <a:xfrm>
              <a:off x="7855904" y="1653790"/>
              <a:ext cx="3672768" cy="4865710"/>
            </a:xfrm>
            <a:custGeom>
              <a:avLst/>
              <a:gdLst>
                <a:gd name="connsiteX0" fmla="*/ 0 w 3672768"/>
                <a:gd name="connsiteY0" fmla="*/ 0 h 4755712"/>
                <a:gd name="connsiteX1" fmla="*/ 3672768 w 3672768"/>
                <a:gd name="connsiteY1" fmla="*/ 0 h 4755712"/>
                <a:gd name="connsiteX2" fmla="*/ 3672768 w 3672768"/>
                <a:gd name="connsiteY2" fmla="*/ 4755712 h 4755712"/>
                <a:gd name="connsiteX3" fmla="*/ 0 w 3672768"/>
                <a:gd name="connsiteY3" fmla="*/ 4755712 h 4755712"/>
                <a:gd name="connsiteX4" fmla="*/ 0 w 3672768"/>
                <a:gd name="connsiteY4" fmla="*/ 0 h 475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768" h="4755712">
                  <a:moveTo>
                    <a:pt x="0" y="0"/>
                  </a:moveTo>
                  <a:lnTo>
                    <a:pt x="3672768" y="0"/>
                  </a:lnTo>
                  <a:lnTo>
                    <a:pt x="3672768" y="4755712"/>
                  </a:lnTo>
                  <a:lnTo>
                    <a:pt x="0" y="475571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Screening reminders</a:t>
              </a:r>
            </a:p>
            <a:p>
              <a:pPr marL="342900" lvl="2" indent="-171450" algn="l" defTabSz="711200">
                <a:lnSpc>
                  <a:spcPct val="90000"/>
                </a:lnSpc>
                <a:spcBef>
                  <a:spcPct val="0"/>
                </a:spcBef>
                <a:spcAft>
                  <a:spcPct val="15000"/>
                </a:spcAft>
                <a:buChar char="•"/>
              </a:pPr>
              <a:r>
                <a:rPr lang="en-US" sz="1600" kern="1200"/>
                <a:t>Provider and MCO</a:t>
              </a:r>
            </a:p>
            <a:p>
              <a:pPr marL="514350" lvl="3" indent="-171450" algn="l" defTabSz="711200">
                <a:lnSpc>
                  <a:spcPct val="90000"/>
                </a:lnSpc>
                <a:spcBef>
                  <a:spcPct val="0"/>
                </a:spcBef>
                <a:spcAft>
                  <a:spcPct val="15000"/>
                </a:spcAft>
                <a:buChar char="•"/>
              </a:pPr>
              <a:r>
                <a:rPr lang="en-US" sz="1600" kern="1200"/>
                <a:t>Automated calls, Messages, e-mail communication </a:t>
              </a:r>
            </a:p>
            <a:p>
              <a:pPr marL="342900" lvl="2" indent="-171450" algn="l" defTabSz="711200">
                <a:lnSpc>
                  <a:spcPct val="90000"/>
                </a:lnSpc>
                <a:spcBef>
                  <a:spcPct val="0"/>
                </a:spcBef>
                <a:spcAft>
                  <a:spcPct val="15000"/>
                </a:spcAft>
                <a:buChar char="•"/>
              </a:pPr>
              <a:r>
                <a:rPr lang="en-US" sz="1600" kern="1200"/>
                <a:t>Maintain up-to-date contact information for members </a:t>
              </a:r>
            </a:p>
            <a:p>
              <a:pPr marL="342900" lvl="2" indent="-171450" algn="l" defTabSz="711200">
                <a:lnSpc>
                  <a:spcPct val="90000"/>
                </a:lnSpc>
                <a:spcBef>
                  <a:spcPct val="0"/>
                </a:spcBef>
                <a:spcAft>
                  <a:spcPct val="15000"/>
                </a:spcAft>
                <a:buChar char="•"/>
              </a:pPr>
              <a:r>
                <a:rPr lang="en-US" sz="1600" kern="1200"/>
                <a:t>Higher volume of social media engagement </a:t>
              </a:r>
            </a:p>
            <a:p>
              <a:pPr marL="171450" lvl="1" indent="-171450" algn="l" defTabSz="711200">
                <a:lnSpc>
                  <a:spcPct val="90000"/>
                </a:lnSpc>
                <a:spcBef>
                  <a:spcPct val="0"/>
                </a:spcBef>
                <a:spcAft>
                  <a:spcPct val="15000"/>
                </a:spcAft>
                <a:buChar char="•"/>
              </a:pPr>
              <a:r>
                <a:rPr lang="en-US" sz="1600" kern="1200"/>
                <a:t>Electronic Medical </a:t>
              </a:r>
              <a:r>
                <a:rPr lang="en-US" sz="1600"/>
                <a:t>R</a:t>
              </a:r>
              <a:r>
                <a:rPr lang="en-US" sz="1600" kern="1200"/>
                <a:t>ecord </a:t>
              </a:r>
            </a:p>
            <a:p>
              <a:pPr marL="342900" lvl="2" indent="-171450" algn="l" defTabSz="711200">
                <a:lnSpc>
                  <a:spcPct val="90000"/>
                </a:lnSpc>
                <a:spcBef>
                  <a:spcPct val="0"/>
                </a:spcBef>
                <a:spcAft>
                  <a:spcPct val="15000"/>
                </a:spcAft>
                <a:buChar char="•"/>
              </a:pPr>
              <a:r>
                <a:rPr lang="en-US" sz="1600" kern="1200"/>
                <a:t>Quality measures pop-ups </a:t>
              </a:r>
            </a:p>
          </p:txBody>
        </p:sp>
        <p:sp>
          <p:nvSpPr>
            <p:cNvPr id="13" name="Freeform: Shape 12">
              <a:extLst>
                <a:ext uri="{FF2B5EF4-FFF2-40B4-BE49-F238E27FC236}">
                  <a16:creationId xmlns:a16="http://schemas.microsoft.com/office/drawing/2014/main" id="{13C8E067-EDCE-4017-B5BC-FE6F5B8C0996}"/>
                </a:ext>
              </a:extLst>
            </p:cNvPr>
            <p:cNvSpPr/>
            <p:nvPr/>
          </p:nvSpPr>
          <p:spPr>
            <a:xfrm>
              <a:off x="4119001" y="1221791"/>
              <a:ext cx="3672768" cy="432000"/>
            </a:xfrm>
            <a:custGeom>
              <a:avLst/>
              <a:gdLst>
                <a:gd name="connsiteX0" fmla="*/ 0 w 3672768"/>
                <a:gd name="connsiteY0" fmla="*/ 0 h 432000"/>
                <a:gd name="connsiteX1" fmla="*/ 3672768 w 3672768"/>
                <a:gd name="connsiteY1" fmla="*/ 0 h 432000"/>
                <a:gd name="connsiteX2" fmla="*/ 3672768 w 3672768"/>
                <a:gd name="connsiteY2" fmla="*/ 432000 h 432000"/>
                <a:gd name="connsiteX3" fmla="*/ 0 w 3672768"/>
                <a:gd name="connsiteY3" fmla="*/ 432000 h 432000"/>
                <a:gd name="connsiteX4" fmla="*/ 0 w 367276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768" h="432000">
                  <a:moveTo>
                    <a:pt x="0" y="0"/>
                  </a:moveTo>
                  <a:lnTo>
                    <a:pt x="3672768" y="0"/>
                  </a:lnTo>
                  <a:lnTo>
                    <a:pt x="367276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600" b="1" kern="1200"/>
                <a:t>Expand Current Scope</a:t>
              </a:r>
            </a:p>
          </p:txBody>
        </p:sp>
        <p:sp>
          <p:nvSpPr>
            <p:cNvPr id="14" name="Freeform: Shape 13">
              <a:extLst>
                <a:ext uri="{FF2B5EF4-FFF2-40B4-BE49-F238E27FC236}">
                  <a16:creationId xmlns:a16="http://schemas.microsoft.com/office/drawing/2014/main" id="{78D553C8-D204-43FB-868D-5210D5F0F015}"/>
                </a:ext>
              </a:extLst>
            </p:cNvPr>
            <p:cNvSpPr/>
            <p:nvPr/>
          </p:nvSpPr>
          <p:spPr>
            <a:xfrm>
              <a:off x="4120941" y="1653791"/>
              <a:ext cx="3672768" cy="4865711"/>
            </a:xfrm>
            <a:custGeom>
              <a:avLst/>
              <a:gdLst>
                <a:gd name="connsiteX0" fmla="*/ 0 w 3672768"/>
                <a:gd name="connsiteY0" fmla="*/ 0 h 4755712"/>
                <a:gd name="connsiteX1" fmla="*/ 3672768 w 3672768"/>
                <a:gd name="connsiteY1" fmla="*/ 0 h 4755712"/>
                <a:gd name="connsiteX2" fmla="*/ 3672768 w 3672768"/>
                <a:gd name="connsiteY2" fmla="*/ 4755712 h 4755712"/>
                <a:gd name="connsiteX3" fmla="*/ 0 w 3672768"/>
                <a:gd name="connsiteY3" fmla="*/ 4755712 h 4755712"/>
                <a:gd name="connsiteX4" fmla="*/ 0 w 3672768"/>
                <a:gd name="connsiteY4" fmla="*/ 0 h 475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768" h="4755712">
                  <a:moveTo>
                    <a:pt x="0" y="0"/>
                  </a:moveTo>
                  <a:lnTo>
                    <a:pt x="3672768" y="0"/>
                  </a:lnTo>
                  <a:lnTo>
                    <a:pt x="3672768" y="4755712"/>
                  </a:lnTo>
                  <a:lnTo>
                    <a:pt x="0" y="475571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600" kern="1200"/>
                <a:t>Targeted campaigns</a:t>
              </a:r>
            </a:p>
            <a:p>
              <a:pPr marL="228600" lvl="2" indent="-114300" algn="l" defTabSz="666750">
                <a:lnSpc>
                  <a:spcPct val="90000"/>
                </a:lnSpc>
                <a:spcBef>
                  <a:spcPct val="0"/>
                </a:spcBef>
                <a:spcAft>
                  <a:spcPct val="15000"/>
                </a:spcAft>
                <a:buChar char="•"/>
              </a:pPr>
              <a:r>
                <a:rPr lang="en-US" sz="1600" kern="1200"/>
                <a:t> HPV vaccination </a:t>
              </a:r>
            </a:p>
            <a:p>
              <a:pPr marL="342900" lvl="3" indent="-114300" algn="l" defTabSz="666750">
                <a:lnSpc>
                  <a:spcPct val="90000"/>
                </a:lnSpc>
                <a:spcBef>
                  <a:spcPct val="0"/>
                </a:spcBef>
                <a:spcAft>
                  <a:spcPct val="15000"/>
                </a:spcAft>
                <a:buChar char="•"/>
              </a:pPr>
              <a:r>
                <a:rPr lang="en-US" sz="1600" kern="1200"/>
                <a:t>Dental Health Provider Partnerships  </a:t>
              </a:r>
            </a:p>
            <a:p>
              <a:pPr marL="114300" lvl="1" indent="-114300" algn="l" defTabSz="666750">
                <a:lnSpc>
                  <a:spcPct val="90000"/>
                </a:lnSpc>
                <a:spcBef>
                  <a:spcPct val="0"/>
                </a:spcBef>
                <a:spcAft>
                  <a:spcPct val="15000"/>
                </a:spcAft>
                <a:buChar char="•"/>
              </a:pPr>
              <a:r>
                <a:rPr lang="en-US" sz="1600" kern="1200"/>
                <a:t>Data collection and analysis </a:t>
              </a:r>
            </a:p>
            <a:p>
              <a:pPr marL="228600" lvl="2" indent="-114300" algn="l" defTabSz="666750">
                <a:lnSpc>
                  <a:spcPct val="90000"/>
                </a:lnSpc>
                <a:spcBef>
                  <a:spcPct val="0"/>
                </a:spcBef>
                <a:spcAft>
                  <a:spcPct val="15000"/>
                </a:spcAft>
                <a:buChar char="•"/>
              </a:pPr>
              <a:r>
                <a:rPr lang="en-US" sz="1600" kern="1200"/>
                <a:t>Barriers to screening</a:t>
              </a:r>
            </a:p>
            <a:p>
              <a:pPr marL="228600" lvl="2" indent="-114300" algn="l" defTabSz="666750">
                <a:lnSpc>
                  <a:spcPct val="90000"/>
                </a:lnSpc>
                <a:spcBef>
                  <a:spcPct val="0"/>
                </a:spcBef>
                <a:spcAft>
                  <a:spcPct val="15000"/>
                </a:spcAft>
                <a:buChar char="•"/>
              </a:pPr>
              <a:r>
                <a:rPr lang="en-US" sz="1600" kern="1200"/>
                <a:t>Health literacy assessments </a:t>
              </a:r>
            </a:p>
            <a:p>
              <a:pPr marL="228600" lvl="2" indent="-114300" algn="l" defTabSz="666750">
                <a:lnSpc>
                  <a:spcPct val="90000"/>
                </a:lnSpc>
                <a:spcBef>
                  <a:spcPct val="0"/>
                </a:spcBef>
                <a:spcAft>
                  <a:spcPct val="15000"/>
                </a:spcAft>
                <a:buChar char="•"/>
              </a:pPr>
              <a:r>
                <a:rPr lang="en-US" sz="1600" kern="1200"/>
                <a:t>Provider </a:t>
              </a:r>
              <a:r>
                <a:rPr lang="en-US" sz="1600"/>
                <a:t>and member s</a:t>
              </a:r>
              <a:r>
                <a:rPr lang="en-US" sz="1600" kern="1200"/>
                <a:t>urveys </a:t>
              </a:r>
            </a:p>
            <a:p>
              <a:pPr marL="114300" lvl="1" indent="-114300" algn="l" defTabSz="666750">
                <a:lnSpc>
                  <a:spcPct val="90000"/>
                </a:lnSpc>
                <a:spcBef>
                  <a:spcPct val="0"/>
                </a:spcBef>
                <a:spcAft>
                  <a:spcPct val="15000"/>
                </a:spcAft>
                <a:buChar char="•"/>
              </a:pPr>
              <a:r>
                <a:rPr lang="en-US" sz="1600" kern="1200"/>
                <a:t>Address Needs of Special Populations</a:t>
              </a:r>
            </a:p>
            <a:p>
              <a:pPr marL="228600" lvl="2" indent="-114300" algn="l" defTabSz="666750">
                <a:lnSpc>
                  <a:spcPct val="90000"/>
                </a:lnSpc>
                <a:spcBef>
                  <a:spcPct val="0"/>
                </a:spcBef>
                <a:spcAft>
                  <a:spcPct val="15000"/>
                </a:spcAft>
                <a:buChar char="•"/>
              </a:pPr>
              <a:r>
                <a:rPr lang="en-US" sz="1600" kern="1200"/>
                <a:t>Recently incarcerated </a:t>
              </a:r>
            </a:p>
            <a:p>
              <a:pPr marL="228600" lvl="2" indent="-114300" algn="l" defTabSz="666750">
                <a:lnSpc>
                  <a:spcPct val="90000"/>
                </a:lnSpc>
                <a:spcBef>
                  <a:spcPct val="0"/>
                </a:spcBef>
                <a:spcAft>
                  <a:spcPct val="15000"/>
                </a:spcAft>
                <a:buChar char="•"/>
              </a:pPr>
              <a:r>
                <a:rPr lang="en-US" sz="1600" kern="1200"/>
                <a:t>Individuals experiencing housing instability </a:t>
              </a:r>
            </a:p>
            <a:p>
              <a:pPr marL="228600" lvl="2" indent="-114300" algn="l" defTabSz="666750">
                <a:lnSpc>
                  <a:spcPct val="90000"/>
                </a:lnSpc>
                <a:spcBef>
                  <a:spcPct val="0"/>
                </a:spcBef>
                <a:spcAft>
                  <a:spcPct val="15000"/>
                </a:spcAft>
                <a:buChar char="•"/>
              </a:pPr>
              <a:r>
                <a:rPr lang="en-US" sz="1600" kern="1200"/>
                <a:t>Racial, cultural, and ethnic groups</a:t>
              </a:r>
            </a:p>
            <a:p>
              <a:pPr marL="114300" lvl="1" indent="-114300" algn="l" defTabSz="666750">
                <a:lnSpc>
                  <a:spcPct val="90000"/>
                </a:lnSpc>
                <a:spcBef>
                  <a:spcPct val="0"/>
                </a:spcBef>
                <a:spcAft>
                  <a:spcPct val="15000"/>
                </a:spcAft>
                <a:buChar char="•"/>
              </a:pPr>
              <a:r>
                <a:rPr lang="en-US" sz="1600" kern="1200"/>
                <a:t>Barrier specific interventions</a:t>
              </a:r>
            </a:p>
            <a:p>
              <a:pPr marL="228600" lvl="2" indent="-114300" algn="l" defTabSz="666750">
                <a:lnSpc>
                  <a:spcPct val="90000"/>
                </a:lnSpc>
                <a:spcBef>
                  <a:spcPct val="0"/>
                </a:spcBef>
                <a:spcAft>
                  <a:spcPct val="15000"/>
                </a:spcAft>
                <a:buChar char="•"/>
              </a:pPr>
              <a:r>
                <a:rPr lang="en-US" sz="1600" kern="1200"/>
                <a:t>Extended office hours or Saturday appointments</a:t>
              </a:r>
            </a:p>
            <a:p>
              <a:pPr marL="228600" lvl="2" indent="-114300" algn="l" defTabSz="666750">
                <a:lnSpc>
                  <a:spcPct val="90000"/>
                </a:lnSpc>
                <a:spcBef>
                  <a:spcPct val="0"/>
                </a:spcBef>
                <a:spcAft>
                  <a:spcPct val="15000"/>
                </a:spcAft>
                <a:buChar char="•"/>
              </a:pPr>
              <a:r>
                <a:rPr lang="en-US" sz="1600" kern="1200"/>
                <a:t>Free rides</a:t>
              </a:r>
            </a:p>
            <a:p>
              <a:pPr marL="114300" lvl="1" indent="-114300" algn="l" defTabSz="666750">
                <a:lnSpc>
                  <a:spcPct val="90000"/>
                </a:lnSpc>
                <a:spcBef>
                  <a:spcPct val="0"/>
                </a:spcBef>
                <a:spcAft>
                  <a:spcPct val="15000"/>
                </a:spcAft>
                <a:buChar char="•"/>
              </a:pPr>
              <a:r>
                <a:rPr lang="en-US" sz="1600" kern="1200"/>
                <a:t>Community Health Workers</a:t>
              </a:r>
            </a:p>
          </p:txBody>
        </p:sp>
        <p:sp>
          <p:nvSpPr>
            <p:cNvPr id="15" name="Freeform: Shape 14">
              <a:extLst>
                <a:ext uri="{FF2B5EF4-FFF2-40B4-BE49-F238E27FC236}">
                  <a16:creationId xmlns:a16="http://schemas.microsoft.com/office/drawing/2014/main" id="{24A932AA-C6AD-4C76-8332-2C295ABB5AF1}"/>
                </a:ext>
              </a:extLst>
            </p:cNvPr>
            <p:cNvSpPr/>
            <p:nvPr/>
          </p:nvSpPr>
          <p:spPr>
            <a:xfrm>
              <a:off x="385975" y="1221791"/>
              <a:ext cx="3672768" cy="432000"/>
            </a:xfrm>
            <a:custGeom>
              <a:avLst/>
              <a:gdLst>
                <a:gd name="connsiteX0" fmla="*/ 0 w 3672768"/>
                <a:gd name="connsiteY0" fmla="*/ 0 h 432000"/>
                <a:gd name="connsiteX1" fmla="*/ 3672768 w 3672768"/>
                <a:gd name="connsiteY1" fmla="*/ 0 h 432000"/>
                <a:gd name="connsiteX2" fmla="*/ 3672768 w 3672768"/>
                <a:gd name="connsiteY2" fmla="*/ 432000 h 432000"/>
                <a:gd name="connsiteX3" fmla="*/ 0 w 3672768"/>
                <a:gd name="connsiteY3" fmla="*/ 432000 h 432000"/>
                <a:gd name="connsiteX4" fmla="*/ 0 w 367276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768" h="432000">
                  <a:moveTo>
                    <a:pt x="0" y="0"/>
                  </a:moveTo>
                  <a:lnTo>
                    <a:pt x="3672768" y="0"/>
                  </a:lnTo>
                  <a:lnTo>
                    <a:pt x="367276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600" b="1" kern="1200"/>
                <a:t>Optimize Current ACLA Interventions</a:t>
              </a:r>
            </a:p>
          </p:txBody>
        </p:sp>
        <p:sp>
          <p:nvSpPr>
            <p:cNvPr id="16" name="Freeform: Shape 15">
              <a:extLst>
                <a:ext uri="{FF2B5EF4-FFF2-40B4-BE49-F238E27FC236}">
                  <a16:creationId xmlns:a16="http://schemas.microsoft.com/office/drawing/2014/main" id="{9C663C4F-DBFC-4E43-AF3C-A6C6D8DCCB98}"/>
                </a:ext>
              </a:extLst>
            </p:cNvPr>
            <p:cNvSpPr/>
            <p:nvPr/>
          </p:nvSpPr>
          <p:spPr>
            <a:xfrm>
              <a:off x="385977" y="1653791"/>
              <a:ext cx="3672768" cy="4865711"/>
            </a:xfrm>
            <a:custGeom>
              <a:avLst/>
              <a:gdLst>
                <a:gd name="connsiteX0" fmla="*/ 0 w 3672768"/>
                <a:gd name="connsiteY0" fmla="*/ 0 h 4755712"/>
                <a:gd name="connsiteX1" fmla="*/ 3672768 w 3672768"/>
                <a:gd name="connsiteY1" fmla="*/ 0 h 4755712"/>
                <a:gd name="connsiteX2" fmla="*/ 3672768 w 3672768"/>
                <a:gd name="connsiteY2" fmla="*/ 4755712 h 4755712"/>
                <a:gd name="connsiteX3" fmla="*/ 0 w 3672768"/>
                <a:gd name="connsiteY3" fmla="*/ 4755712 h 4755712"/>
                <a:gd name="connsiteX4" fmla="*/ 0 w 3672768"/>
                <a:gd name="connsiteY4" fmla="*/ 0 h 475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768" h="4755712">
                  <a:moveTo>
                    <a:pt x="0" y="0"/>
                  </a:moveTo>
                  <a:lnTo>
                    <a:pt x="3672768" y="0"/>
                  </a:lnTo>
                  <a:lnTo>
                    <a:pt x="3672768" y="4755712"/>
                  </a:lnTo>
                  <a:lnTo>
                    <a:pt x="0" y="475571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Expand community partnerships into regions with high disproportionate indices </a:t>
              </a:r>
            </a:p>
            <a:p>
              <a:pPr marL="228600" lvl="2" indent="-114300" algn="l" defTabSz="666750">
                <a:lnSpc>
                  <a:spcPct val="90000"/>
                </a:lnSpc>
                <a:spcBef>
                  <a:spcPct val="0"/>
                </a:spcBef>
                <a:spcAft>
                  <a:spcPct val="15000"/>
                </a:spcAft>
                <a:buChar char="•"/>
              </a:pPr>
              <a:r>
                <a:rPr lang="en-US" sz="1500" kern="1200"/>
                <a:t>Community events</a:t>
              </a:r>
            </a:p>
            <a:p>
              <a:pPr marL="228600" lvl="2" indent="-114300" algn="l" defTabSz="666750">
                <a:lnSpc>
                  <a:spcPct val="90000"/>
                </a:lnSpc>
                <a:spcBef>
                  <a:spcPct val="0"/>
                </a:spcBef>
                <a:spcAft>
                  <a:spcPct val="15000"/>
                </a:spcAft>
                <a:buChar char="•"/>
              </a:pPr>
              <a:r>
                <a:rPr lang="en-US" sz="1500" kern="1200"/>
                <a:t>Mobile units </a:t>
              </a:r>
            </a:p>
            <a:p>
              <a:pPr marL="228600" lvl="2" indent="-114300" algn="l" defTabSz="666750">
                <a:lnSpc>
                  <a:spcPct val="90000"/>
                </a:lnSpc>
                <a:spcBef>
                  <a:spcPct val="0"/>
                </a:spcBef>
                <a:spcAft>
                  <a:spcPct val="15000"/>
                </a:spcAft>
                <a:buChar char="•"/>
              </a:pPr>
              <a:r>
                <a:rPr lang="en-US" sz="1500" kern="1200"/>
                <a:t>FQHCs</a:t>
              </a:r>
            </a:p>
            <a:p>
              <a:pPr marL="114300" lvl="1" indent="-114300" algn="l" defTabSz="666750">
                <a:lnSpc>
                  <a:spcPct val="90000"/>
                </a:lnSpc>
                <a:spcBef>
                  <a:spcPct val="0"/>
                </a:spcBef>
                <a:spcAft>
                  <a:spcPct val="15000"/>
                </a:spcAft>
                <a:buChar char="•"/>
              </a:pPr>
              <a:r>
                <a:rPr lang="en-US" sz="1500" kern="1200"/>
                <a:t>Education</a:t>
              </a:r>
            </a:p>
            <a:p>
              <a:pPr marL="228600" lvl="2" indent="-114300" algn="l" defTabSz="666750">
                <a:lnSpc>
                  <a:spcPct val="90000"/>
                </a:lnSpc>
                <a:spcBef>
                  <a:spcPct val="0"/>
                </a:spcBef>
                <a:spcAft>
                  <a:spcPct val="15000"/>
                </a:spcAft>
                <a:buChar char="•"/>
              </a:pPr>
              <a:r>
                <a:rPr lang="en-US" sz="1500" kern="1200"/>
                <a:t>Provider </a:t>
              </a:r>
            </a:p>
            <a:p>
              <a:pPr marL="342900" lvl="3" indent="-114300" algn="l" defTabSz="666750">
                <a:lnSpc>
                  <a:spcPct val="90000"/>
                </a:lnSpc>
                <a:spcBef>
                  <a:spcPct val="0"/>
                </a:spcBef>
                <a:spcAft>
                  <a:spcPct val="15000"/>
                </a:spcAft>
                <a:buChar char="•"/>
              </a:pPr>
              <a:r>
                <a:rPr lang="en-US" sz="1500" kern="1200"/>
                <a:t>Peer-to-peer education </a:t>
              </a:r>
            </a:p>
            <a:p>
              <a:pPr marL="342900" lvl="3" indent="-114300" algn="l" defTabSz="666750">
                <a:lnSpc>
                  <a:spcPct val="90000"/>
                </a:lnSpc>
                <a:spcBef>
                  <a:spcPct val="0"/>
                </a:spcBef>
                <a:spcAft>
                  <a:spcPct val="15000"/>
                </a:spcAft>
                <a:buChar char="•"/>
              </a:pPr>
              <a:r>
                <a:rPr lang="en-US" sz="1500" kern="1200"/>
                <a:t>Portal training</a:t>
              </a:r>
            </a:p>
            <a:p>
              <a:pPr marL="342900" lvl="3" indent="-114300" algn="l" defTabSz="666750">
                <a:lnSpc>
                  <a:spcPct val="90000"/>
                </a:lnSpc>
                <a:spcBef>
                  <a:spcPct val="0"/>
                </a:spcBef>
                <a:spcAft>
                  <a:spcPct val="15000"/>
                </a:spcAft>
                <a:buChar char="•"/>
              </a:pPr>
              <a:r>
                <a:rPr lang="en-US" sz="1500" kern="1200"/>
                <a:t>Documentation </a:t>
              </a:r>
            </a:p>
            <a:p>
              <a:pPr marL="228600" lvl="2" indent="-114300" algn="l" defTabSz="666750">
                <a:lnSpc>
                  <a:spcPct val="90000"/>
                </a:lnSpc>
                <a:spcBef>
                  <a:spcPct val="0"/>
                </a:spcBef>
                <a:spcAft>
                  <a:spcPct val="15000"/>
                </a:spcAft>
                <a:buChar char="•"/>
              </a:pPr>
              <a:r>
                <a:rPr lang="en-US" sz="1500" kern="1200"/>
                <a:t>Members </a:t>
              </a:r>
            </a:p>
            <a:p>
              <a:pPr marL="342900" lvl="3" indent="-114300" algn="l" defTabSz="666750">
                <a:lnSpc>
                  <a:spcPct val="90000"/>
                </a:lnSpc>
                <a:spcBef>
                  <a:spcPct val="0"/>
                </a:spcBef>
                <a:spcAft>
                  <a:spcPct val="15000"/>
                </a:spcAft>
                <a:buChar char="•"/>
              </a:pPr>
              <a:r>
                <a:rPr lang="en-US" sz="1500" kern="1200"/>
                <a:t>Provider- and MCO-driven education </a:t>
              </a:r>
            </a:p>
            <a:p>
              <a:pPr marL="228600" lvl="2" indent="-114300" algn="l" defTabSz="666750">
                <a:lnSpc>
                  <a:spcPct val="90000"/>
                </a:lnSpc>
                <a:spcBef>
                  <a:spcPct val="0"/>
                </a:spcBef>
                <a:spcAft>
                  <a:spcPct val="15000"/>
                </a:spcAft>
                <a:buChar char="•"/>
              </a:pPr>
              <a:r>
                <a:rPr lang="en-US" sz="1500" kern="1200"/>
                <a:t>More widespread distribution of educational materials </a:t>
              </a:r>
            </a:p>
            <a:p>
              <a:pPr marL="114300" lvl="1" indent="-114300" algn="l" defTabSz="666750">
                <a:lnSpc>
                  <a:spcPct val="90000"/>
                </a:lnSpc>
                <a:spcBef>
                  <a:spcPct val="0"/>
                </a:spcBef>
                <a:spcAft>
                  <a:spcPct val="15000"/>
                </a:spcAft>
                <a:buChar char="•"/>
              </a:pPr>
              <a:r>
                <a:rPr lang="en-US" sz="1500" kern="1200"/>
                <a:t>Flag members within the ACLA system overdue for CCS</a:t>
              </a:r>
            </a:p>
            <a:p>
              <a:pPr marL="228600" lvl="2" indent="-114300" algn="l" defTabSz="666750">
                <a:lnSpc>
                  <a:spcPct val="90000"/>
                </a:lnSpc>
                <a:spcBef>
                  <a:spcPct val="0"/>
                </a:spcBef>
                <a:spcAft>
                  <a:spcPct val="15000"/>
                </a:spcAft>
                <a:buChar char="•"/>
              </a:pPr>
              <a:r>
                <a:rPr lang="en-US" sz="1500" kern="1200"/>
                <a:t>Provider reports</a:t>
              </a:r>
            </a:p>
            <a:p>
              <a:pPr marL="228600" lvl="2" indent="-114300" algn="l" defTabSz="666750">
                <a:lnSpc>
                  <a:spcPct val="90000"/>
                </a:lnSpc>
                <a:spcBef>
                  <a:spcPct val="0"/>
                </a:spcBef>
                <a:spcAft>
                  <a:spcPct val="15000"/>
                </a:spcAft>
                <a:buChar char="•"/>
              </a:pPr>
              <a:r>
                <a:rPr lang="en-US" sz="1500" kern="1200"/>
                <a:t>MCO-led outreach to flagged members </a:t>
              </a:r>
            </a:p>
          </p:txBody>
        </p:sp>
      </p:grpSp>
    </p:spTree>
    <p:extLst>
      <p:ext uri="{BB962C8B-B14F-4D97-AF65-F5344CB8AC3E}">
        <p14:creationId xmlns:p14="http://schemas.microsoft.com/office/powerpoint/2010/main" val="418772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6E3FF3-0215-4A89-B1F1-BB0CB01E390A}"/>
              </a:ext>
            </a:extLst>
          </p:cNvPr>
          <p:cNvSpPr>
            <a:spLocks noGrp="1"/>
          </p:cNvSpPr>
          <p:nvPr>
            <p:ph type="title"/>
          </p:nvPr>
        </p:nvSpPr>
        <p:spPr>
          <a:xfrm>
            <a:off x="0" y="0"/>
            <a:ext cx="12192000" cy="1371600"/>
          </a:xfrm>
        </p:spPr>
        <p:txBody>
          <a:bodyPr>
            <a:normAutofit/>
          </a:bodyPr>
          <a:lstStyle/>
          <a:p>
            <a:pPr algn="ctr"/>
            <a:r>
              <a:rPr lang="en-US" sz="4000" b="1"/>
              <a:t>Acknowledgments</a:t>
            </a:r>
          </a:p>
        </p:txBody>
      </p:sp>
      <p:sp>
        <p:nvSpPr>
          <p:cNvPr id="3" name="TextBox 2">
            <a:extLst>
              <a:ext uri="{FF2B5EF4-FFF2-40B4-BE49-F238E27FC236}">
                <a16:creationId xmlns:a16="http://schemas.microsoft.com/office/drawing/2014/main" id="{05BA878E-27B2-48F4-9765-960C27A86D65}"/>
              </a:ext>
            </a:extLst>
          </p:cNvPr>
          <p:cNvSpPr txBox="1"/>
          <p:nvPr/>
        </p:nvSpPr>
        <p:spPr>
          <a:xfrm>
            <a:off x="1841715" y="1083256"/>
            <a:ext cx="8508569" cy="4708981"/>
          </a:xfrm>
          <a:prstGeom prst="rect">
            <a:avLst/>
          </a:prstGeom>
          <a:noFill/>
        </p:spPr>
        <p:txBody>
          <a:bodyPr wrap="square" rtlCol="0">
            <a:spAutoFit/>
          </a:bodyPr>
          <a:lstStyle/>
          <a:p>
            <a:pPr algn="ctr"/>
            <a:r>
              <a:rPr lang="en-US" sz="3200"/>
              <a:t>LaKaley Tillery</a:t>
            </a:r>
          </a:p>
          <a:p>
            <a:pPr algn="ctr"/>
            <a:r>
              <a:rPr lang="en-US" sz="3200"/>
              <a:t>Dr. Gregory Randolph</a:t>
            </a:r>
          </a:p>
          <a:p>
            <a:pPr algn="ctr"/>
            <a:r>
              <a:rPr lang="en-US" sz="3200"/>
              <a:t>Dana Smith  </a:t>
            </a:r>
          </a:p>
          <a:p>
            <a:pPr algn="ctr"/>
            <a:r>
              <a:rPr lang="en-US" sz="3200"/>
              <a:t>Carrie Blades</a:t>
            </a:r>
          </a:p>
          <a:p>
            <a:pPr algn="ctr"/>
            <a:r>
              <a:rPr lang="en-US" sz="3200"/>
              <a:t>Jana Blaylock</a:t>
            </a:r>
          </a:p>
          <a:p>
            <a:pPr algn="ctr"/>
            <a:r>
              <a:rPr lang="en-US" sz="3200"/>
              <a:t>Rhonda Baird</a:t>
            </a:r>
          </a:p>
          <a:p>
            <a:pPr algn="ctr"/>
            <a:endParaRPr lang="en-US" sz="3600"/>
          </a:p>
          <a:p>
            <a:pPr algn="ctr"/>
            <a:r>
              <a:rPr lang="en-US" sz="3600" b="1"/>
              <a:t>Thank you!</a:t>
            </a:r>
          </a:p>
          <a:p>
            <a:pPr algn="ctr"/>
            <a:r>
              <a:rPr lang="en-US" sz="3600" b="1"/>
              <a:t>Questions? </a:t>
            </a:r>
          </a:p>
        </p:txBody>
      </p:sp>
      <p:pic>
        <p:nvPicPr>
          <p:cNvPr id="1026" name="Picture 2" descr="AmeriHealth Caritas Louisiana website homepage">
            <a:extLst>
              <a:ext uri="{FF2B5EF4-FFF2-40B4-BE49-F238E27FC236}">
                <a16:creationId xmlns:a16="http://schemas.microsoft.com/office/drawing/2014/main" id="{EE3F1335-B048-49FC-A960-483E1A274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430" y="5299795"/>
            <a:ext cx="3668974" cy="1327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SU Health New Orleans">
            <a:extLst>
              <a:ext uri="{FF2B5EF4-FFF2-40B4-BE49-F238E27FC236}">
                <a16:creationId xmlns:a16="http://schemas.microsoft.com/office/drawing/2014/main" id="{7FD1F697-54A9-45CA-A386-C623276CA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96" y="5472752"/>
            <a:ext cx="4711150" cy="113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1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6E3FF3-0215-4A89-B1F1-BB0CB01E390A}"/>
              </a:ext>
            </a:extLst>
          </p:cNvPr>
          <p:cNvSpPr>
            <a:spLocks noGrp="1"/>
          </p:cNvSpPr>
          <p:nvPr>
            <p:ph type="title"/>
          </p:nvPr>
        </p:nvSpPr>
        <p:spPr>
          <a:xfrm>
            <a:off x="1066800" y="0"/>
            <a:ext cx="10058400" cy="1371600"/>
          </a:xfrm>
        </p:spPr>
        <p:txBody>
          <a:bodyPr>
            <a:normAutofit/>
          </a:bodyPr>
          <a:lstStyle/>
          <a:p>
            <a:pPr algn="ctr"/>
            <a:r>
              <a:rPr lang="en-US" sz="4000" b="1"/>
              <a:t>References </a:t>
            </a:r>
          </a:p>
        </p:txBody>
      </p:sp>
      <p:sp>
        <p:nvSpPr>
          <p:cNvPr id="4" name="TextBox 3">
            <a:extLst>
              <a:ext uri="{FF2B5EF4-FFF2-40B4-BE49-F238E27FC236}">
                <a16:creationId xmlns:a16="http://schemas.microsoft.com/office/drawing/2014/main" id="{088E955C-E099-4D7B-8F74-6F042C3120A2}"/>
              </a:ext>
            </a:extLst>
          </p:cNvPr>
          <p:cNvSpPr txBox="1"/>
          <p:nvPr/>
        </p:nvSpPr>
        <p:spPr>
          <a:xfrm>
            <a:off x="-137786" y="1371600"/>
            <a:ext cx="12192000" cy="3693319"/>
          </a:xfrm>
          <a:prstGeom prst="rect">
            <a:avLst/>
          </a:prstGeom>
          <a:noFill/>
        </p:spPr>
        <p:txBody>
          <a:bodyPr wrap="square">
            <a:spAutoFit/>
          </a:bodyPr>
          <a:lstStyle/>
          <a:p>
            <a:pPr marL="574675" indent="-285750">
              <a:spcBef>
                <a:spcPts val="0"/>
              </a:spcBef>
              <a:buFont typeface="Arial" panose="020B0604020202020204" pitchFamily="34" charset="0"/>
              <a:buChar char="•"/>
            </a:pPr>
            <a:r>
              <a:rPr lang="en-US" sz="1800"/>
              <a:t>U.S. Cancer Statistics Working Group. U.S. Cancer Statistics Data Visualizations Tool, based on November 2019 submission data (1999-2015): U.S. Department of Health and Human Services, Centers for Disease Control and Prevention and National Cancer Institute; November 2022.[Available from: www.cdc.ov/cancer/DataViz ]</a:t>
            </a:r>
          </a:p>
          <a:p>
            <a:pPr marL="574675" indent="-285750">
              <a:buFont typeface="Arial" panose="020B0604020202020204" pitchFamily="34" charset="0"/>
              <a:buChar char="•"/>
            </a:pPr>
            <a:r>
              <a:rPr lang="en-US">
                <a:effectLst/>
              </a:rPr>
              <a:t>“Black Corals: A Gem of Cancer Screening Program in South Carolina.” </a:t>
            </a:r>
            <a:r>
              <a:rPr lang="en-US" i="1">
                <a:effectLst/>
              </a:rPr>
              <a:t>The Community Guide</a:t>
            </a:r>
            <a:r>
              <a:rPr lang="en-US">
                <a:effectLst/>
              </a:rPr>
              <a:t>, 18 Oct. 2022, https://www.thecommunityguide.org/stories/black-corals-gem-cancer-screening-program-south-carolina.html. </a:t>
            </a:r>
          </a:p>
          <a:p>
            <a:pPr marL="574675" indent="-285750">
              <a:buFont typeface="Arial" panose="020B0604020202020204" pitchFamily="34" charset="0"/>
              <a:buChar char="•"/>
            </a:pPr>
            <a:r>
              <a:rPr lang="en-US">
                <a:effectLst/>
              </a:rPr>
              <a:t>“Cervical Cancer.” </a:t>
            </a:r>
            <a:r>
              <a:rPr lang="en-US" i="1">
                <a:effectLst/>
              </a:rPr>
              <a:t>World Health Organization</a:t>
            </a:r>
            <a:r>
              <a:rPr lang="en-US">
                <a:effectLst/>
              </a:rPr>
              <a:t>, World Health Organization, https://www.who.int/news-room/fact-sheets/detail/cervical-cancer. </a:t>
            </a:r>
          </a:p>
          <a:p>
            <a:pPr marL="574675" indent="-285750">
              <a:spcBef>
                <a:spcPts val="0"/>
              </a:spcBef>
              <a:buFont typeface="Arial" panose="020B0604020202020204" pitchFamily="34" charset="0"/>
              <a:buChar char="•"/>
            </a:pPr>
            <a:r>
              <a:rPr lang="en-US" sz="1800"/>
              <a:t>Institute of Medicine (US) and National Research Council (US) National Cancer Policy Board; Curry SJ, Byers T, Hewitt M, editors. Fulfilling the Potential of Cancer Prevention and Early Detection. Washington (DC): National Academies Press (US); 2003. 6, Improving Participation in Cancer Screening Programs. Available from: https://www.ncbi.nlm.nih.gov/books/NBK223927/</a:t>
            </a:r>
          </a:p>
        </p:txBody>
      </p:sp>
    </p:spTree>
    <p:extLst>
      <p:ext uri="{BB962C8B-B14F-4D97-AF65-F5344CB8AC3E}">
        <p14:creationId xmlns:p14="http://schemas.microsoft.com/office/powerpoint/2010/main" val="402525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p:nvPr/>
        </p:nvSpPr>
        <p:spPr>
          <a:xfrm>
            <a:off x="1219200" y="1219200"/>
            <a:ext cx="9144000" cy="0"/>
          </a:xfrm>
          <a:prstGeom prst="rect">
            <a:avLst/>
          </a:prstGeom>
          <a:solidFill>
            <a:srgbClr val="F1F1F1"/>
          </a:solidFill>
          <a:ln/>
        </p:spPr>
        <p:txBody>
          <a:bodyPr wrap="square" rtlCol="0" anchor="ctr"/>
          <a:lstStyle/>
          <a:p>
            <a:pPr algn="ctr" defTabSz="1219170"/>
            <a:r>
              <a:rPr lang="en-US" sz="2400">
                <a:solidFill>
                  <a:srgbClr val="363636"/>
                </a:solidFill>
                <a:latin typeface="Calibri" panose="020F0502020204030204"/>
              </a:rPr>
              <a:t>Rate of New Cancers in Louisiana </a:t>
            </a:r>
            <a:endParaRPr lang="en-US" sz="2400">
              <a:solidFill>
                <a:prstClr val="black"/>
              </a:solidFill>
              <a:latin typeface="Calibri" panose="020F0502020204030204"/>
            </a:endParaRPr>
          </a:p>
          <a:p>
            <a:pPr algn="ctr" defTabSz="1219170"/>
            <a:r>
              <a:rPr lang="en-US" sz="2400">
                <a:solidFill>
                  <a:srgbClr val="363636"/>
                </a:solidFill>
                <a:latin typeface="Calibri" panose="020F0502020204030204"/>
              </a:rPr>
              <a:t>Cervix, All Ages, All Races and Ethnicities, Female, 2015-2019</a:t>
            </a:r>
            <a:endParaRPr lang="en-US" sz="2400">
              <a:solidFill>
                <a:prstClr val="black"/>
              </a:solidFill>
              <a:latin typeface="Calibri" panose="020F0502020204030204"/>
            </a:endParaRPr>
          </a:p>
        </p:txBody>
      </p:sp>
      <p:pic>
        <p:nvPicPr>
          <p:cNvPr id="3" name="Object 2" descr="preencoded.png"/>
          <p:cNvPicPr>
            <a:picLocks noChangeAspect="1"/>
          </p:cNvPicPr>
          <p:nvPr/>
        </p:nvPicPr>
        <p:blipFill rotWithShape="1">
          <a:blip r:embed="rId3"/>
          <a:srcRect r="50168" b="45569"/>
          <a:stretch/>
        </p:blipFill>
        <p:spPr>
          <a:xfrm>
            <a:off x="2225123" y="1778530"/>
            <a:ext cx="7741753" cy="4228118"/>
          </a:xfrm>
          <a:prstGeom prst="rect">
            <a:avLst/>
          </a:prstGeom>
        </p:spPr>
      </p:pic>
      <p:sp>
        <p:nvSpPr>
          <p:cNvPr id="4" name="Object3"/>
          <p:cNvSpPr/>
          <p:nvPr/>
        </p:nvSpPr>
        <p:spPr>
          <a:xfrm>
            <a:off x="121920" y="5644896"/>
            <a:ext cx="9144000" cy="243840"/>
          </a:xfrm>
          <a:prstGeom prst="rect">
            <a:avLst/>
          </a:prstGeom>
          <a:noFill/>
          <a:ln/>
        </p:spPr>
        <p:txBody>
          <a:bodyPr wrap="square" rtlCol="0" anchor="ctr"/>
          <a:lstStyle/>
          <a:p>
            <a:pPr defTabSz="1219170"/>
            <a:endParaRPr lang="en-US" sz="1333">
              <a:solidFill>
                <a:prstClr val="black"/>
              </a:solidFill>
              <a:latin typeface="Calibri" panose="020F0502020204030204"/>
            </a:endParaRPr>
          </a:p>
        </p:txBody>
      </p:sp>
      <p:sp>
        <p:nvSpPr>
          <p:cNvPr id="5" name="Object4"/>
          <p:cNvSpPr/>
          <p:nvPr/>
        </p:nvSpPr>
        <p:spPr>
          <a:xfrm>
            <a:off x="121920" y="5827776"/>
            <a:ext cx="10972800" cy="731520"/>
          </a:xfrm>
          <a:prstGeom prst="rect">
            <a:avLst/>
          </a:prstGeom>
          <a:noFill/>
          <a:ln/>
        </p:spPr>
        <p:txBody>
          <a:bodyPr wrap="square" rtlCol="0" anchor="ctr"/>
          <a:lstStyle/>
          <a:p>
            <a:pPr defTabSz="1219170"/>
            <a:r>
              <a:rPr lang="en-US" sz="1333">
                <a:solidFill>
                  <a:srgbClr val="000000"/>
                </a:solidFill>
                <a:latin typeface="Calibri" panose="020F0502020204030204"/>
              </a:rPr>
              <a:t>Source - U.S. Cancer Statistics Working Group. U.S. Cancer Statistics Data Visualizations Tool, based on 2021 submission data (1999-2019): U.S. Department of Health and Human Services, Centers for Disease Control and Prevention and National Cancer Institute; </a:t>
            </a:r>
            <a:r>
              <a:rPr lang="en-US" sz="1333" u="sng">
                <a:solidFill>
                  <a:srgbClr val="000000"/>
                </a:solidFill>
                <a:latin typeface="Calibri" panose="020F0502020204030204"/>
                <a:hlinkClick r:id="rId4"/>
              </a:rPr>
              <a:t>https://www.cdc.gov/cancer/dataviz</a:t>
            </a:r>
            <a:r>
              <a:rPr lang="en-US" sz="1333">
                <a:solidFill>
                  <a:srgbClr val="000000"/>
                </a:solidFill>
                <a:latin typeface="Calibri" panose="020F0502020204030204"/>
              </a:rPr>
              <a:t>, released in November 2022.</a:t>
            </a:r>
            <a:endParaRPr lang="en-US" sz="1333">
              <a:solidFill>
                <a:prstClr val="black"/>
              </a:solidFill>
              <a:latin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7B6993-ABE0-4F2F-BCB5-9095AD3D3A2F}"/>
              </a:ext>
            </a:extLst>
          </p:cNvPr>
          <p:cNvPicPr>
            <a:picLocks noChangeAspect="1"/>
          </p:cNvPicPr>
          <p:nvPr/>
        </p:nvPicPr>
        <p:blipFill>
          <a:blip r:embed="rId2"/>
          <a:stretch>
            <a:fillRect/>
          </a:stretch>
        </p:blipFill>
        <p:spPr>
          <a:xfrm>
            <a:off x="1673421" y="0"/>
            <a:ext cx="8845157" cy="6858000"/>
          </a:xfrm>
          <a:prstGeom prst="rect">
            <a:avLst/>
          </a:prstGeom>
        </p:spPr>
      </p:pic>
    </p:spTree>
    <p:extLst>
      <p:ext uri="{BB962C8B-B14F-4D97-AF65-F5344CB8AC3E}">
        <p14:creationId xmlns:p14="http://schemas.microsoft.com/office/powerpoint/2010/main" val="172776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816BC2-0958-4DA5-8DB8-00AC32A5E6C2}"/>
              </a:ext>
            </a:extLst>
          </p:cNvPr>
          <p:cNvPicPr>
            <a:picLocks noChangeAspect="1"/>
          </p:cNvPicPr>
          <p:nvPr/>
        </p:nvPicPr>
        <p:blipFill>
          <a:blip r:embed="rId2"/>
          <a:stretch>
            <a:fillRect/>
          </a:stretch>
        </p:blipFill>
        <p:spPr>
          <a:xfrm>
            <a:off x="2109231" y="99548"/>
            <a:ext cx="7973538" cy="6658904"/>
          </a:xfrm>
          <a:prstGeom prst="rect">
            <a:avLst/>
          </a:prstGeom>
        </p:spPr>
      </p:pic>
    </p:spTree>
    <p:extLst>
      <p:ext uri="{BB962C8B-B14F-4D97-AF65-F5344CB8AC3E}">
        <p14:creationId xmlns:p14="http://schemas.microsoft.com/office/powerpoint/2010/main" val="176482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06F28-6689-4706-B709-729E6A97A291}"/>
              </a:ext>
            </a:extLst>
          </p:cNvPr>
          <p:cNvSpPr txBox="1"/>
          <p:nvPr/>
        </p:nvSpPr>
        <p:spPr>
          <a:xfrm>
            <a:off x="0" y="1249300"/>
            <a:ext cx="4766804" cy="5293757"/>
          </a:xfrm>
          <a:prstGeom prst="rect">
            <a:avLst/>
          </a:prstGeom>
          <a:noFill/>
        </p:spPr>
        <p:txBody>
          <a:bodyPr wrap="square" rtlCol="0">
            <a:spAutoFit/>
          </a:bodyPr>
          <a:lstStyle/>
          <a:p>
            <a:pPr marL="285750" indent="-285750">
              <a:buFont typeface="Arial" panose="020B0604020202020204" pitchFamily="34" charset="0"/>
              <a:buChar char="•"/>
            </a:pPr>
            <a:r>
              <a:rPr lang="en-US" sz="2000"/>
              <a:t>Cervical cancer is the 4</a:t>
            </a:r>
            <a:r>
              <a:rPr lang="en-US" sz="2000" baseline="30000"/>
              <a:t>th</a:t>
            </a:r>
            <a:r>
              <a:rPr lang="en-US" sz="2000"/>
              <a:t> most common cause of cancer among women globally. </a:t>
            </a:r>
          </a:p>
          <a:p>
            <a:pPr marL="285750" indent="-285750">
              <a:buFont typeface="Arial" panose="020B0604020202020204" pitchFamily="34" charset="0"/>
              <a:buChar char="•"/>
            </a:pPr>
            <a:r>
              <a:rPr lang="en-US" sz="2000"/>
              <a:t>In the US each year: </a:t>
            </a:r>
          </a:p>
          <a:p>
            <a:pPr marL="742950" lvl="1" indent="-285750">
              <a:buFont typeface="Arial" panose="020B0604020202020204" pitchFamily="34" charset="0"/>
              <a:buChar char="•"/>
            </a:pPr>
            <a:r>
              <a:rPr lang="en-US" sz="2000"/>
              <a:t>~ 12,000 women are diagnosed with cervical cancer</a:t>
            </a:r>
          </a:p>
          <a:p>
            <a:pPr marL="742950" lvl="1" indent="-285750">
              <a:buFont typeface="Arial" panose="020B0604020202020204" pitchFamily="34" charset="0"/>
              <a:buChar char="•"/>
            </a:pPr>
            <a:r>
              <a:rPr lang="en-US" sz="2000"/>
              <a:t>~ 4,200 women die from the disease</a:t>
            </a:r>
          </a:p>
          <a:p>
            <a:pPr marL="285750" indent="-285750">
              <a:buFont typeface="Arial" panose="020B0604020202020204" pitchFamily="34" charset="0"/>
              <a:buChar char="•"/>
            </a:pPr>
            <a:r>
              <a:rPr lang="en-US" sz="2000"/>
              <a:t>Cervical cancer is the most common HPV-related disease.</a:t>
            </a:r>
          </a:p>
          <a:p>
            <a:pPr marL="742950" lvl="1" indent="-285750">
              <a:buFont typeface="Arial" panose="020B0604020202020204" pitchFamily="34" charset="0"/>
              <a:buChar char="•"/>
            </a:pPr>
            <a:r>
              <a:rPr lang="en-US" sz="2000"/>
              <a:t>HPV infection is responsible for 90-95% of cervical cancers </a:t>
            </a:r>
          </a:p>
          <a:p>
            <a:pPr marL="285750" indent="-285750">
              <a:buFont typeface="Arial" panose="020B0604020202020204" pitchFamily="34" charset="0"/>
              <a:buChar char="•"/>
            </a:pPr>
            <a:r>
              <a:rPr lang="en-US" sz="2000"/>
              <a:t>HPV vaccination, screening, and treatment of pre-cancerous lesions can help prevent cervical cancer.</a:t>
            </a:r>
          </a:p>
          <a:p>
            <a:pPr marL="285750" indent="-285750">
              <a:buFont typeface="Arial" panose="020B0604020202020204" pitchFamily="34" charset="0"/>
              <a:buChar char="•"/>
            </a:pPr>
            <a:endParaRPr lang="en-US"/>
          </a:p>
        </p:txBody>
      </p:sp>
      <p:sp>
        <p:nvSpPr>
          <p:cNvPr id="5" name="Title 4">
            <a:extLst>
              <a:ext uri="{FF2B5EF4-FFF2-40B4-BE49-F238E27FC236}">
                <a16:creationId xmlns:a16="http://schemas.microsoft.com/office/drawing/2014/main" id="{566E3FF3-0215-4A89-B1F1-BB0CB01E390A}"/>
              </a:ext>
            </a:extLst>
          </p:cNvPr>
          <p:cNvSpPr>
            <a:spLocks noGrp="1"/>
          </p:cNvSpPr>
          <p:nvPr>
            <p:ph type="title"/>
          </p:nvPr>
        </p:nvSpPr>
        <p:spPr>
          <a:xfrm>
            <a:off x="1066800" y="-15664"/>
            <a:ext cx="10058400" cy="1371600"/>
          </a:xfrm>
        </p:spPr>
        <p:txBody>
          <a:bodyPr>
            <a:normAutofit/>
          </a:bodyPr>
          <a:lstStyle/>
          <a:p>
            <a:pPr algn="ctr"/>
            <a:r>
              <a:rPr lang="en-US" sz="4000" b="1"/>
              <a:t>Background</a:t>
            </a:r>
          </a:p>
        </p:txBody>
      </p:sp>
      <p:pic>
        <p:nvPicPr>
          <p:cNvPr id="4" name="Object 2" descr="preencoded.png">
            <a:extLst>
              <a:ext uri="{FF2B5EF4-FFF2-40B4-BE49-F238E27FC236}">
                <a16:creationId xmlns:a16="http://schemas.microsoft.com/office/drawing/2014/main" id="{EA766291-F260-4307-98C8-4C699CAE80FA}"/>
              </a:ext>
            </a:extLst>
          </p:cNvPr>
          <p:cNvPicPr>
            <a:picLocks noChangeAspect="1"/>
          </p:cNvPicPr>
          <p:nvPr/>
        </p:nvPicPr>
        <p:blipFill rotWithShape="1">
          <a:blip r:embed="rId2"/>
          <a:srcRect l="6751" r="14627" b="14698"/>
          <a:stretch/>
        </p:blipFill>
        <p:spPr>
          <a:xfrm>
            <a:off x="4766804" y="1249300"/>
            <a:ext cx="7355530" cy="4059857"/>
          </a:xfrm>
          <a:prstGeom prst="rect">
            <a:avLst/>
          </a:prstGeom>
        </p:spPr>
      </p:pic>
      <p:graphicFrame>
        <p:nvGraphicFramePr>
          <p:cNvPr id="6" name="Table 10">
            <a:extLst>
              <a:ext uri="{FF2B5EF4-FFF2-40B4-BE49-F238E27FC236}">
                <a16:creationId xmlns:a16="http://schemas.microsoft.com/office/drawing/2014/main" id="{7F47B5E9-B987-4C25-8147-4EDC2665E50A}"/>
              </a:ext>
            </a:extLst>
          </p:cNvPr>
          <p:cNvGraphicFramePr>
            <a:graphicFrameLocks noGrp="1"/>
          </p:cNvGraphicFramePr>
          <p:nvPr>
            <p:extLst>
              <p:ext uri="{D42A27DB-BD31-4B8C-83A1-F6EECF244321}">
                <p14:modId xmlns:p14="http://schemas.microsoft.com/office/powerpoint/2010/main" val="2530502550"/>
              </p:ext>
            </p:extLst>
          </p:nvPr>
        </p:nvGraphicFramePr>
        <p:xfrm>
          <a:off x="4971844" y="5309157"/>
          <a:ext cx="6989928" cy="822960"/>
        </p:xfrm>
        <a:graphic>
          <a:graphicData uri="http://schemas.openxmlformats.org/drawingml/2006/table">
            <a:tbl>
              <a:tblPr firstRow="1" bandRow="1">
                <a:tableStyleId>{BC89EF96-8CEA-46FF-86C4-4CE0E7609802}</a:tableStyleId>
              </a:tblPr>
              <a:tblGrid>
                <a:gridCol w="3494964">
                  <a:extLst>
                    <a:ext uri="{9D8B030D-6E8A-4147-A177-3AD203B41FA5}">
                      <a16:colId xmlns:a16="http://schemas.microsoft.com/office/drawing/2014/main" val="680895168"/>
                    </a:ext>
                  </a:extLst>
                </a:gridCol>
                <a:gridCol w="3494964">
                  <a:extLst>
                    <a:ext uri="{9D8B030D-6E8A-4147-A177-3AD203B41FA5}">
                      <a16:colId xmlns:a16="http://schemas.microsoft.com/office/drawing/2014/main" val="808224722"/>
                    </a:ext>
                  </a:extLst>
                </a:gridCol>
              </a:tblGrid>
              <a:tr h="409002">
                <a:tc>
                  <a:txBody>
                    <a:bodyPr/>
                    <a:lstStyle/>
                    <a:p>
                      <a:pPr algn="ctr"/>
                      <a:r>
                        <a:rPr lang="en-US" sz="1400"/>
                        <a:t>Incidence Rate of Cervical Cancer USA, 2019</a:t>
                      </a:r>
                    </a:p>
                  </a:txBody>
                  <a:tcPr/>
                </a:tc>
                <a:tc>
                  <a:txBody>
                    <a:bodyPr/>
                    <a:lstStyle/>
                    <a:p>
                      <a:pPr algn="ctr"/>
                      <a:r>
                        <a:rPr lang="en-US" sz="1400"/>
                        <a:t>Incidence Rate of Cervical Cancer Louisiana, 2019 </a:t>
                      </a:r>
                    </a:p>
                  </a:txBody>
                  <a:tcPr/>
                </a:tc>
                <a:extLst>
                  <a:ext uri="{0D108BD9-81ED-4DB2-BD59-A6C34878D82A}">
                    <a16:rowId xmlns:a16="http://schemas.microsoft.com/office/drawing/2014/main" val="2850352553"/>
                  </a:ext>
                </a:extLst>
              </a:tr>
              <a:tr h="236961">
                <a:tc>
                  <a:txBody>
                    <a:bodyPr/>
                    <a:lstStyle/>
                    <a:p>
                      <a:pPr algn="ctr"/>
                      <a:r>
                        <a:rPr lang="en-US" sz="1400"/>
                        <a:t>7.5 per 100,000 women </a:t>
                      </a:r>
                    </a:p>
                  </a:txBody>
                  <a:tcPr/>
                </a:tc>
                <a:tc>
                  <a:txBody>
                    <a:bodyPr/>
                    <a:lstStyle/>
                    <a:p>
                      <a:pPr algn="ctr"/>
                      <a:r>
                        <a:rPr lang="en-US" sz="1400"/>
                        <a:t>9.0 per 100,000 women </a:t>
                      </a:r>
                    </a:p>
                  </a:txBody>
                  <a:tcPr/>
                </a:tc>
                <a:extLst>
                  <a:ext uri="{0D108BD9-81ED-4DB2-BD59-A6C34878D82A}">
                    <a16:rowId xmlns:a16="http://schemas.microsoft.com/office/drawing/2014/main" val="843066258"/>
                  </a:ext>
                </a:extLst>
              </a:tr>
            </a:tbl>
          </a:graphicData>
        </a:graphic>
      </p:graphicFrame>
    </p:spTree>
    <p:extLst>
      <p:ext uri="{BB962C8B-B14F-4D97-AF65-F5344CB8AC3E}">
        <p14:creationId xmlns:p14="http://schemas.microsoft.com/office/powerpoint/2010/main" val="207392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6E3FF3-0215-4A89-B1F1-BB0CB01E390A}"/>
              </a:ext>
            </a:extLst>
          </p:cNvPr>
          <p:cNvSpPr>
            <a:spLocks noGrp="1"/>
          </p:cNvSpPr>
          <p:nvPr>
            <p:ph type="title"/>
          </p:nvPr>
        </p:nvSpPr>
        <p:spPr>
          <a:xfrm>
            <a:off x="0" y="0"/>
            <a:ext cx="12192000" cy="1371600"/>
          </a:xfrm>
        </p:spPr>
        <p:txBody>
          <a:bodyPr>
            <a:normAutofit/>
          </a:bodyPr>
          <a:lstStyle/>
          <a:p>
            <a:pPr algn="ctr"/>
            <a:r>
              <a:rPr lang="en-US" sz="4000" b="1"/>
              <a:t>The Natural History of Cervical Cancer and</a:t>
            </a:r>
            <a:br>
              <a:rPr lang="en-US" sz="4000" b="1"/>
            </a:br>
            <a:r>
              <a:rPr lang="en-US" sz="4000" b="1"/>
              <a:t>Current Strategies for Prevention and Control </a:t>
            </a:r>
          </a:p>
        </p:txBody>
      </p:sp>
      <p:grpSp>
        <p:nvGrpSpPr>
          <p:cNvPr id="4" name="Group 3">
            <a:extLst>
              <a:ext uri="{FF2B5EF4-FFF2-40B4-BE49-F238E27FC236}">
                <a16:creationId xmlns:a16="http://schemas.microsoft.com/office/drawing/2014/main" id="{ADDF0B20-104F-4A66-BF8D-760561323075}"/>
              </a:ext>
            </a:extLst>
          </p:cNvPr>
          <p:cNvGrpSpPr/>
          <p:nvPr/>
        </p:nvGrpSpPr>
        <p:grpSpPr>
          <a:xfrm>
            <a:off x="1499861" y="1917509"/>
            <a:ext cx="8918809" cy="4563936"/>
            <a:chOff x="216967" y="2220799"/>
            <a:chExt cx="8909000" cy="3971937"/>
          </a:xfrm>
        </p:grpSpPr>
        <p:pic>
          <p:nvPicPr>
            <p:cNvPr id="6" name="Picture 5">
              <a:extLst>
                <a:ext uri="{FF2B5EF4-FFF2-40B4-BE49-F238E27FC236}">
                  <a16:creationId xmlns:a16="http://schemas.microsoft.com/office/drawing/2014/main" id="{153684DD-7ECC-42AE-9C06-8B0018F8F418}"/>
                </a:ext>
              </a:extLst>
            </p:cNvPr>
            <p:cNvPicPr/>
            <p:nvPr/>
          </p:nvPicPr>
          <p:blipFill rotWithShape="1">
            <a:blip r:embed="rId3" cstate="print">
              <a:extLst>
                <a:ext uri="{28A0092B-C50C-407E-A947-70E740481C1C}">
                  <a14:useLocalDpi xmlns:a14="http://schemas.microsoft.com/office/drawing/2010/main" val="0"/>
                </a:ext>
              </a:extLst>
            </a:blip>
            <a:srcRect b="52833"/>
            <a:stretch/>
          </p:blipFill>
          <p:spPr>
            <a:xfrm>
              <a:off x="791580" y="2220799"/>
              <a:ext cx="7560840" cy="1974002"/>
            </a:xfrm>
            <a:prstGeom prst="rect">
              <a:avLst/>
            </a:prstGeom>
          </p:spPr>
        </p:pic>
        <p:sp>
          <p:nvSpPr>
            <p:cNvPr id="7" name="Rectangle 6">
              <a:extLst>
                <a:ext uri="{FF2B5EF4-FFF2-40B4-BE49-F238E27FC236}">
                  <a16:creationId xmlns:a16="http://schemas.microsoft.com/office/drawing/2014/main" id="{2BE6E17A-5D59-4AD7-BB16-644F68BEB9D8}"/>
                </a:ext>
              </a:extLst>
            </p:cNvPr>
            <p:cNvSpPr/>
            <p:nvPr/>
          </p:nvSpPr>
          <p:spPr>
            <a:xfrm>
              <a:off x="227041" y="4306824"/>
              <a:ext cx="2926080" cy="1885912"/>
            </a:xfrm>
            <a:prstGeom prst="rect">
              <a:avLst/>
            </a:prstGeom>
            <a:solidFill>
              <a:schemeClr val="bg1"/>
            </a:solidFill>
            <a:ln w="28575" cap="flat" cmpd="sng" algn="ctr">
              <a:solidFill>
                <a:schemeClr val="accent2">
                  <a:lumMod val="40000"/>
                  <a:lumOff val="60000"/>
                </a:schemeClr>
              </a:solidFill>
              <a:prstDash val="solid"/>
              <a:miter lim="800000"/>
            </a:ln>
            <a:effectLst/>
          </p:spPr>
          <p:txBody>
            <a:bodyPr rtlCol="0" anchor="t"/>
            <a:lstStyle/>
            <a:p>
              <a:pPr defTabSz="685800">
                <a:defRPr/>
              </a:pPr>
              <a:endParaRPr lang="en-US" sz="1100" b="1" kern="0">
                <a:solidFill>
                  <a:srgbClr val="000000"/>
                </a:solidFill>
                <a:latin typeface="Calibri" panose="020F0502020204030204"/>
                <a:cs typeface="Arial"/>
              </a:endParaRPr>
            </a:p>
            <a:p>
              <a:pPr defTabSz="685800">
                <a:defRPr/>
              </a:pPr>
              <a:endParaRPr lang="en-US" sz="600" b="1" kern="0">
                <a:solidFill>
                  <a:srgbClr val="000000"/>
                </a:solidFill>
                <a:latin typeface="Calibri" panose="020F0502020204030204"/>
                <a:cs typeface="Arial"/>
              </a:endParaRPr>
            </a:p>
            <a:p>
              <a:pPr defTabSz="685800">
                <a:defRPr/>
              </a:pPr>
              <a:endParaRPr lang="en-US" sz="1100" b="1" kern="0">
                <a:solidFill>
                  <a:srgbClr val="000000"/>
                </a:solidFill>
                <a:latin typeface="Calibri" panose="020F0502020204030204"/>
                <a:cs typeface="Arial"/>
              </a:endParaRPr>
            </a:p>
            <a:p>
              <a:pPr defTabSz="685800">
                <a:defRPr/>
              </a:pPr>
              <a:r>
                <a:rPr lang="en-US" sz="1100" b="1" kern="0">
                  <a:solidFill>
                    <a:srgbClr val="000000"/>
                  </a:solidFill>
                  <a:latin typeface="Calibri" panose="020F0502020204030204"/>
                  <a:cs typeface="Arial"/>
                </a:rPr>
                <a:t>Females and Males </a:t>
              </a:r>
            </a:p>
            <a:p>
              <a:pPr marL="228600" lvl="1" indent="-1588" defTabSz="685800">
                <a:buFont typeface="Arial" panose="020B0604020202020204" pitchFamily="34" charset="0"/>
                <a:buChar char="•"/>
                <a:defRPr/>
              </a:pPr>
              <a:r>
                <a:rPr lang="en-US" sz="1050" kern="0">
                  <a:solidFill>
                    <a:srgbClr val="000000"/>
                  </a:solidFill>
                  <a:latin typeface="Calibri" panose="020F0502020204030204"/>
                  <a:cs typeface="Arial"/>
                </a:rPr>
                <a:t> HPV vaccination (ages 11- 12 (9 -26))</a:t>
              </a:r>
              <a:endParaRPr lang="en-US" sz="300" kern="0">
                <a:solidFill>
                  <a:srgbClr val="000000"/>
                </a:solidFill>
                <a:latin typeface="Calibri" panose="020F0502020204030204"/>
                <a:cs typeface="Arial"/>
              </a:endParaRPr>
            </a:p>
            <a:p>
              <a:pPr marL="285750" indent="-57150" defTabSz="685800">
                <a:buFont typeface="Arial" panose="020B0604020202020204" pitchFamily="34" charset="0"/>
                <a:buChar char="•"/>
                <a:defRPr/>
              </a:pPr>
              <a:r>
                <a:rPr lang="en-US" sz="1050" kern="0">
                  <a:solidFill>
                    <a:srgbClr val="000000"/>
                  </a:solidFill>
                  <a:latin typeface="Calibri" panose="020F0502020204030204"/>
                  <a:cs typeface="Arial"/>
                </a:rPr>
                <a:t>Health information and warnings about tobacco use</a:t>
              </a:r>
            </a:p>
            <a:p>
              <a:pPr marL="285750" indent="-57150" defTabSz="685800">
                <a:buFont typeface="Arial" panose="020B0604020202020204" pitchFamily="34" charset="0"/>
                <a:buChar char="•"/>
                <a:defRPr/>
              </a:pPr>
              <a:r>
                <a:rPr lang="en-US" sz="1050" kern="0">
                  <a:solidFill>
                    <a:srgbClr val="000000"/>
                  </a:solidFill>
                  <a:latin typeface="Calibri" panose="020F0502020204030204"/>
                  <a:cs typeface="Arial"/>
                </a:rPr>
                <a:t>Sexuality education tailored to age &amp; culture</a:t>
              </a:r>
            </a:p>
            <a:p>
              <a:pPr marL="285750" indent="-57150" defTabSz="685800">
                <a:buFont typeface="Arial" panose="020B0604020202020204" pitchFamily="34" charset="0"/>
                <a:buChar char="•"/>
                <a:defRPr/>
              </a:pPr>
              <a:r>
                <a:rPr lang="en-US" sz="1050" kern="0">
                  <a:solidFill>
                    <a:srgbClr val="000000"/>
                  </a:solidFill>
                  <a:latin typeface="Calibri" panose="020F0502020204030204"/>
                  <a:cs typeface="Arial"/>
                </a:rPr>
                <a:t>Condom promotion/provision for those engaged in sexual activity</a:t>
              </a:r>
            </a:p>
            <a:p>
              <a:pPr marL="285750" indent="-57150" defTabSz="685800">
                <a:buFont typeface="Arial" panose="020B0604020202020204" pitchFamily="34" charset="0"/>
                <a:buChar char="•"/>
                <a:defRPr/>
              </a:pPr>
              <a:r>
                <a:rPr lang="en-US" sz="1050" kern="0">
                  <a:solidFill>
                    <a:srgbClr val="000000"/>
                  </a:solidFill>
                  <a:latin typeface="Calibri" panose="020F0502020204030204"/>
                  <a:cs typeface="Arial"/>
                </a:rPr>
                <a:t>Male circumcision </a:t>
              </a:r>
            </a:p>
          </p:txBody>
        </p:sp>
        <p:sp>
          <p:nvSpPr>
            <p:cNvPr id="8" name="Rectangle 7">
              <a:extLst>
                <a:ext uri="{FF2B5EF4-FFF2-40B4-BE49-F238E27FC236}">
                  <a16:creationId xmlns:a16="http://schemas.microsoft.com/office/drawing/2014/main" id="{1A0891A8-6B06-433B-8B57-BC8FFF853FF7}"/>
                </a:ext>
              </a:extLst>
            </p:cNvPr>
            <p:cNvSpPr/>
            <p:nvPr/>
          </p:nvSpPr>
          <p:spPr>
            <a:xfrm>
              <a:off x="3218686" y="4295392"/>
              <a:ext cx="2926080" cy="1897344"/>
            </a:xfrm>
            <a:prstGeom prst="rect">
              <a:avLst/>
            </a:prstGeom>
            <a:solidFill>
              <a:schemeClr val="bg1"/>
            </a:solidFill>
            <a:ln w="28575" cap="flat" cmpd="sng" algn="ctr">
              <a:solidFill>
                <a:schemeClr val="accent1">
                  <a:lumMod val="75000"/>
                </a:schemeClr>
              </a:solidFill>
              <a:prstDash val="solid"/>
              <a:miter lim="800000"/>
            </a:ln>
            <a:effectLst/>
          </p:spPr>
          <p:txBody>
            <a:bodyPr rtlCol="0" anchor="t"/>
            <a:lstStyle/>
            <a:p>
              <a:pPr defTabSz="685800">
                <a:defRPr/>
              </a:pPr>
              <a:endParaRPr lang="en-US" sz="1100" b="1" kern="0">
                <a:solidFill>
                  <a:srgbClr val="000000"/>
                </a:solidFill>
                <a:latin typeface="Calibri" panose="020F0502020204030204"/>
                <a:cs typeface="Arial"/>
              </a:endParaRPr>
            </a:p>
            <a:p>
              <a:pPr defTabSz="685800">
                <a:defRPr/>
              </a:pPr>
              <a:endParaRPr lang="en-US" sz="600" b="1" kern="0">
                <a:solidFill>
                  <a:srgbClr val="000000"/>
                </a:solidFill>
                <a:latin typeface="Calibri" panose="020F0502020204030204"/>
                <a:cs typeface="Arial"/>
              </a:endParaRPr>
            </a:p>
            <a:p>
              <a:pPr defTabSz="685800">
                <a:defRPr/>
              </a:pPr>
              <a:endParaRPr lang="en-US" sz="1100" b="1" kern="0">
                <a:solidFill>
                  <a:srgbClr val="000000"/>
                </a:solidFill>
                <a:latin typeface="Calibri" panose="020F0502020204030204"/>
                <a:cs typeface="Arial"/>
              </a:endParaRPr>
            </a:p>
            <a:p>
              <a:pPr defTabSz="685800">
                <a:defRPr/>
              </a:pPr>
              <a:r>
                <a:rPr lang="en-US" sz="1100" b="1" kern="0">
                  <a:solidFill>
                    <a:srgbClr val="000000"/>
                  </a:solidFill>
                  <a:latin typeface="Calibri" panose="020F0502020204030204"/>
                  <a:cs typeface="Arial"/>
                </a:rPr>
                <a:t>Women (ages 21 – 65)</a:t>
              </a:r>
            </a:p>
            <a:p>
              <a:pPr marL="171450" indent="-171450" defTabSz="685800">
                <a:buFont typeface="Arial" panose="020B0604020202020204" pitchFamily="34" charset="0"/>
                <a:buChar char="•"/>
                <a:defRPr/>
              </a:pPr>
              <a:r>
                <a:rPr lang="en-US" sz="1050" kern="0">
                  <a:solidFill>
                    <a:srgbClr val="000000"/>
                  </a:solidFill>
                  <a:latin typeface="Calibri" panose="020F0502020204030204"/>
                  <a:cs typeface="Arial"/>
                </a:rPr>
                <a:t>Aged 21 – 29: cytology alone every 3 years</a:t>
              </a:r>
            </a:p>
            <a:p>
              <a:pPr marL="171450" indent="-171450" defTabSz="685800">
                <a:buFont typeface="Arial" panose="020B0604020202020204" pitchFamily="34" charset="0"/>
                <a:buChar char="•"/>
                <a:defRPr/>
              </a:pPr>
              <a:r>
                <a:rPr lang="en-US" sz="1050" kern="0">
                  <a:solidFill>
                    <a:srgbClr val="000000"/>
                  </a:solidFill>
                  <a:latin typeface="Calibri" panose="020F0502020204030204"/>
                  <a:cs typeface="Arial"/>
                </a:rPr>
                <a:t>Aged 30 – 65: Any one of the following: </a:t>
              </a:r>
            </a:p>
            <a:p>
              <a:pPr marL="628650" lvl="1" indent="-171450" defTabSz="685800">
                <a:buFont typeface="Arial" panose="020B0604020202020204" pitchFamily="34" charset="0"/>
                <a:buChar char="•"/>
                <a:defRPr/>
              </a:pPr>
              <a:r>
                <a:rPr lang="en-US" sz="1050" kern="0">
                  <a:solidFill>
                    <a:srgbClr val="000000"/>
                  </a:solidFill>
                  <a:latin typeface="Calibri" panose="020F0502020204030204"/>
                  <a:cs typeface="Arial"/>
                </a:rPr>
                <a:t>Cytology alone every 3 years</a:t>
              </a:r>
            </a:p>
            <a:p>
              <a:pPr marL="628650" lvl="1" indent="-171450" defTabSz="685800">
                <a:buFont typeface="Arial" panose="020B0604020202020204" pitchFamily="34" charset="0"/>
                <a:buChar char="•"/>
                <a:defRPr/>
              </a:pPr>
              <a:r>
                <a:rPr lang="en-US" sz="1050" kern="0">
                  <a:solidFill>
                    <a:srgbClr val="000000"/>
                  </a:solidFill>
                  <a:latin typeface="Calibri" panose="020F0502020204030204"/>
                  <a:cs typeface="Arial"/>
                </a:rPr>
                <a:t>hrHPV testing alone every 5 years </a:t>
              </a:r>
            </a:p>
            <a:p>
              <a:pPr marL="628650" lvl="1" indent="-171450" defTabSz="685800">
                <a:buFont typeface="Arial" panose="020B0604020202020204" pitchFamily="34" charset="0"/>
                <a:buChar char="•"/>
                <a:defRPr/>
              </a:pPr>
              <a:r>
                <a:rPr lang="en-US" sz="1050" kern="0">
                  <a:solidFill>
                    <a:srgbClr val="000000"/>
                  </a:solidFill>
                  <a:latin typeface="Calibri" panose="020F0502020204030204"/>
                  <a:cs typeface="Arial"/>
                </a:rPr>
                <a:t>hrHPV testing and cytology every 5 years </a:t>
              </a:r>
            </a:p>
            <a:p>
              <a:pPr lvl="1" defTabSz="685800">
                <a:defRPr/>
              </a:pPr>
              <a:endParaRPr lang="en-US" sz="1050" kern="0">
                <a:solidFill>
                  <a:srgbClr val="000000"/>
                </a:solidFill>
                <a:latin typeface="Calibri" panose="020F0502020204030204"/>
                <a:cs typeface="Arial"/>
              </a:endParaRPr>
            </a:p>
          </p:txBody>
        </p:sp>
        <p:sp>
          <p:nvSpPr>
            <p:cNvPr id="9" name="Rectangle 8">
              <a:extLst>
                <a:ext uri="{FF2B5EF4-FFF2-40B4-BE49-F238E27FC236}">
                  <a16:creationId xmlns:a16="http://schemas.microsoft.com/office/drawing/2014/main" id="{51F821B2-98A3-435F-A2DA-8F9AE4A01D4A}"/>
                </a:ext>
              </a:extLst>
            </p:cNvPr>
            <p:cNvSpPr/>
            <p:nvPr/>
          </p:nvSpPr>
          <p:spPr>
            <a:xfrm>
              <a:off x="6182334" y="4295392"/>
              <a:ext cx="2926080" cy="1897344"/>
            </a:xfrm>
            <a:prstGeom prst="rect">
              <a:avLst/>
            </a:prstGeom>
            <a:solidFill>
              <a:schemeClr val="bg1"/>
            </a:solidFill>
            <a:ln w="28575" cap="flat" cmpd="sng" algn="ctr">
              <a:solidFill>
                <a:srgbClr val="00B0F0"/>
              </a:solidFill>
              <a:prstDash val="solid"/>
              <a:miter lim="800000"/>
            </a:ln>
            <a:effectLst/>
          </p:spPr>
          <p:txBody>
            <a:bodyPr rtlCol="0" anchor="t"/>
            <a:lstStyle/>
            <a:p>
              <a:pPr defTabSz="685800">
                <a:defRPr/>
              </a:pPr>
              <a:endParaRPr lang="en-US" sz="1100" b="1" kern="0">
                <a:solidFill>
                  <a:srgbClr val="000000"/>
                </a:solidFill>
                <a:latin typeface="Calibri" panose="020F0502020204030204"/>
                <a:cs typeface="Arial"/>
              </a:endParaRPr>
            </a:p>
            <a:p>
              <a:pPr defTabSz="685800">
                <a:defRPr/>
              </a:pPr>
              <a:endParaRPr lang="en-US" sz="600" b="1" kern="0">
                <a:solidFill>
                  <a:srgbClr val="000000"/>
                </a:solidFill>
                <a:latin typeface="Calibri" panose="020F0502020204030204"/>
                <a:cs typeface="Arial"/>
              </a:endParaRPr>
            </a:p>
            <a:p>
              <a:pPr defTabSz="685800">
                <a:defRPr/>
              </a:pPr>
              <a:endParaRPr lang="en-US" sz="1100" b="1" kern="0">
                <a:solidFill>
                  <a:srgbClr val="000000"/>
                </a:solidFill>
                <a:latin typeface="Calibri" panose="020F0502020204030204"/>
                <a:cs typeface="Arial"/>
              </a:endParaRPr>
            </a:p>
            <a:p>
              <a:pPr defTabSz="685800">
                <a:defRPr/>
              </a:pPr>
              <a:r>
                <a:rPr lang="en-US" sz="1100" b="1" kern="0">
                  <a:solidFill>
                    <a:srgbClr val="000000"/>
                  </a:solidFill>
                  <a:latin typeface="Calibri" panose="020F0502020204030204"/>
                  <a:cs typeface="Arial"/>
                </a:rPr>
                <a:t>All women as needed</a:t>
              </a:r>
            </a:p>
            <a:p>
              <a:pPr defTabSz="685800">
                <a:defRPr/>
              </a:pPr>
              <a:r>
                <a:rPr lang="en-US" sz="1050" kern="0">
                  <a:solidFill>
                    <a:srgbClr val="000000"/>
                  </a:solidFill>
                  <a:latin typeface="Calibri" panose="020F0502020204030204"/>
                  <a:cs typeface="Arial"/>
                </a:rPr>
                <a:t>Treatment of invasive cancer at any age and palliative care</a:t>
              </a:r>
            </a:p>
            <a:p>
              <a:pPr marL="285750" indent="-57150" defTabSz="685800">
                <a:buFont typeface="Arial" panose="020B0604020202020204" pitchFamily="34" charset="0"/>
                <a:buChar char="•"/>
                <a:defRPr/>
              </a:pPr>
              <a:r>
                <a:rPr lang="en-US" sz="1050" kern="0">
                  <a:solidFill>
                    <a:srgbClr val="000000"/>
                  </a:solidFill>
                  <a:latin typeface="Calibri" panose="020F0502020204030204"/>
                  <a:cs typeface="Arial"/>
                </a:rPr>
                <a:t>Ablative surgery</a:t>
              </a:r>
            </a:p>
            <a:p>
              <a:pPr marL="285750" indent="-57150" defTabSz="685800">
                <a:buFont typeface="Arial" panose="020B0604020202020204" pitchFamily="34" charset="0"/>
                <a:buChar char="•"/>
                <a:defRPr/>
              </a:pPr>
              <a:r>
                <a:rPr lang="en-US" sz="1050" kern="0">
                  <a:solidFill>
                    <a:srgbClr val="000000"/>
                  </a:solidFill>
                  <a:latin typeface="Calibri" panose="020F0502020204030204"/>
                  <a:cs typeface="Arial"/>
                </a:rPr>
                <a:t>Radiotherapy</a:t>
              </a:r>
            </a:p>
            <a:p>
              <a:pPr marL="285750" indent="-57150" defTabSz="685800">
                <a:buFont typeface="Arial" panose="020B0604020202020204" pitchFamily="34" charset="0"/>
                <a:buChar char="•"/>
                <a:defRPr/>
              </a:pPr>
              <a:r>
                <a:rPr lang="en-US" sz="1050" kern="0">
                  <a:solidFill>
                    <a:srgbClr val="000000"/>
                  </a:solidFill>
                  <a:latin typeface="Calibri" panose="020F0502020204030204"/>
                  <a:cs typeface="Arial"/>
                </a:rPr>
                <a:t>Chemotherapy</a:t>
              </a:r>
            </a:p>
            <a:p>
              <a:pPr marL="285750" indent="-57150" defTabSz="685800">
                <a:buFont typeface="Arial" panose="020B0604020202020204" pitchFamily="34" charset="0"/>
                <a:buChar char="•"/>
                <a:defRPr/>
              </a:pPr>
              <a:r>
                <a:rPr lang="en-US" sz="1050" i="1" kern="0">
                  <a:solidFill>
                    <a:srgbClr val="000000"/>
                  </a:solidFill>
                  <a:latin typeface="Calibri" panose="020F0502020204030204"/>
                  <a:cs typeface="Arial"/>
                </a:rPr>
                <a:t>Palliative Care</a:t>
              </a:r>
            </a:p>
            <a:p>
              <a:pPr marL="228600" defTabSz="685800">
                <a:defRPr/>
              </a:pPr>
              <a:endParaRPr lang="en-US" sz="1050" kern="0">
                <a:solidFill>
                  <a:srgbClr val="000000"/>
                </a:solidFill>
                <a:latin typeface="Calibri" panose="020F0502020204030204"/>
                <a:cs typeface="Arial"/>
              </a:endParaRPr>
            </a:p>
          </p:txBody>
        </p:sp>
        <p:sp>
          <p:nvSpPr>
            <p:cNvPr id="10" name="Rectangle 9">
              <a:extLst>
                <a:ext uri="{FF2B5EF4-FFF2-40B4-BE49-F238E27FC236}">
                  <a16:creationId xmlns:a16="http://schemas.microsoft.com/office/drawing/2014/main" id="{CBA97D51-8F08-48BB-B206-245BA2985954}"/>
                </a:ext>
              </a:extLst>
            </p:cNvPr>
            <p:cNvSpPr/>
            <p:nvPr/>
          </p:nvSpPr>
          <p:spPr bwMode="auto">
            <a:xfrm>
              <a:off x="216967" y="4295392"/>
              <a:ext cx="2926080" cy="28803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rtl="1" fontAlgn="base">
                <a:spcBef>
                  <a:spcPct val="0"/>
                </a:spcBef>
                <a:spcAft>
                  <a:spcPct val="0"/>
                </a:spcAft>
                <a:defRPr/>
              </a:pPr>
              <a:r>
                <a:rPr lang="en-US" sz="1100" b="1">
                  <a:solidFill>
                    <a:srgbClr val="FFFFFF"/>
                  </a:solidFill>
                  <a:latin typeface="Arial" charset="0"/>
                  <a:cs typeface="Arial" charset="0"/>
                </a:rPr>
                <a:t>Primary Prevention </a:t>
              </a:r>
            </a:p>
          </p:txBody>
        </p:sp>
        <p:sp>
          <p:nvSpPr>
            <p:cNvPr id="11" name="Rectangle 10">
              <a:extLst>
                <a:ext uri="{FF2B5EF4-FFF2-40B4-BE49-F238E27FC236}">
                  <a16:creationId xmlns:a16="http://schemas.microsoft.com/office/drawing/2014/main" id="{DA481ADC-32FB-42C9-8F57-13D54957CFB5}"/>
                </a:ext>
              </a:extLst>
            </p:cNvPr>
            <p:cNvSpPr/>
            <p:nvPr/>
          </p:nvSpPr>
          <p:spPr bwMode="auto">
            <a:xfrm>
              <a:off x="3228097" y="4295392"/>
              <a:ext cx="2926080" cy="288032"/>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rtl="1" fontAlgn="base">
                <a:spcBef>
                  <a:spcPct val="0"/>
                </a:spcBef>
                <a:spcAft>
                  <a:spcPct val="0"/>
                </a:spcAft>
                <a:defRPr/>
              </a:pPr>
              <a:r>
                <a:rPr lang="en-US" sz="1100" b="1">
                  <a:solidFill>
                    <a:srgbClr val="FFFFFF"/>
                  </a:solidFill>
                  <a:latin typeface="Arial" charset="0"/>
                  <a:cs typeface="Arial" charset="0"/>
                </a:rPr>
                <a:t>Secondary Prevention</a:t>
              </a:r>
            </a:p>
          </p:txBody>
        </p:sp>
        <p:sp>
          <p:nvSpPr>
            <p:cNvPr id="12" name="Rectangle 11">
              <a:extLst>
                <a:ext uri="{FF2B5EF4-FFF2-40B4-BE49-F238E27FC236}">
                  <a16:creationId xmlns:a16="http://schemas.microsoft.com/office/drawing/2014/main" id="{1318DBF5-280C-4BD3-9330-FC83C1EB5A92}"/>
                </a:ext>
              </a:extLst>
            </p:cNvPr>
            <p:cNvSpPr/>
            <p:nvPr/>
          </p:nvSpPr>
          <p:spPr bwMode="auto">
            <a:xfrm>
              <a:off x="6199887" y="4295392"/>
              <a:ext cx="2926080" cy="288032"/>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rtl="1" fontAlgn="base">
                <a:spcBef>
                  <a:spcPct val="0"/>
                </a:spcBef>
                <a:spcAft>
                  <a:spcPct val="0"/>
                </a:spcAft>
                <a:defRPr/>
              </a:pPr>
              <a:r>
                <a:rPr lang="en-US" sz="1100" b="1">
                  <a:solidFill>
                    <a:srgbClr val="FFFFFF"/>
                  </a:solidFill>
                  <a:latin typeface="Arial" charset="0"/>
                  <a:cs typeface="Arial" charset="0"/>
                </a:rPr>
                <a:t>Tertiary Prevention</a:t>
              </a:r>
            </a:p>
          </p:txBody>
        </p:sp>
        <p:cxnSp>
          <p:nvCxnSpPr>
            <p:cNvPr id="13" name="Straight Connector 12">
              <a:extLst>
                <a:ext uri="{FF2B5EF4-FFF2-40B4-BE49-F238E27FC236}">
                  <a16:creationId xmlns:a16="http://schemas.microsoft.com/office/drawing/2014/main" id="{D12045F2-4ECC-4FD9-A5D2-D818622D4794}"/>
                </a:ext>
              </a:extLst>
            </p:cNvPr>
            <p:cNvCxnSpPr>
              <a:cxnSpLocks/>
            </p:cNvCxnSpPr>
            <p:nvPr/>
          </p:nvCxnSpPr>
          <p:spPr bwMode="auto">
            <a:xfrm>
              <a:off x="1259632" y="4005064"/>
              <a:ext cx="7092788" cy="0"/>
            </a:xfrm>
            <a:prstGeom prst="line">
              <a:avLst/>
            </a:prstGeom>
            <a:solidFill>
              <a:schemeClr val="accent1"/>
            </a:solidFill>
            <a:ln w="317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Explosion: 8 Points 2">
            <a:extLst>
              <a:ext uri="{FF2B5EF4-FFF2-40B4-BE49-F238E27FC236}">
                <a16:creationId xmlns:a16="http://schemas.microsoft.com/office/drawing/2014/main" id="{48782A1E-5642-44F1-ACA4-F376AFC02EA6}"/>
              </a:ext>
            </a:extLst>
          </p:cNvPr>
          <p:cNvSpPr/>
          <p:nvPr/>
        </p:nvSpPr>
        <p:spPr>
          <a:xfrm>
            <a:off x="6692900" y="4096827"/>
            <a:ext cx="839117" cy="894269"/>
          </a:xfrm>
          <a:prstGeom prst="irregularSeal1">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Dollar with solid fill">
            <a:extLst>
              <a:ext uri="{FF2B5EF4-FFF2-40B4-BE49-F238E27FC236}">
                <a16:creationId xmlns:a16="http://schemas.microsoft.com/office/drawing/2014/main" id="{2F4A4502-0958-4C44-847F-769F0114F5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8800" y="4343479"/>
            <a:ext cx="393699" cy="393699"/>
          </a:xfrm>
          <a:prstGeom prst="rect">
            <a:avLst/>
          </a:prstGeom>
        </p:spPr>
      </p:pic>
    </p:spTree>
    <p:extLst>
      <p:ext uri="{BB962C8B-B14F-4D97-AF65-F5344CB8AC3E}">
        <p14:creationId xmlns:p14="http://schemas.microsoft.com/office/powerpoint/2010/main" val="402669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6E3FF3-0215-4A89-B1F1-BB0CB01E390A}"/>
              </a:ext>
            </a:extLst>
          </p:cNvPr>
          <p:cNvSpPr>
            <a:spLocks noGrp="1"/>
          </p:cNvSpPr>
          <p:nvPr>
            <p:ph type="title"/>
          </p:nvPr>
        </p:nvSpPr>
        <p:spPr>
          <a:xfrm>
            <a:off x="0" y="102870"/>
            <a:ext cx="12192000" cy="1371600"/>
          </a:xfrm>
        </p:spPr>
        <p:txBody>
          <a:bodyPr>
            <a:noAutofit/>
          </a:bodyPr>
          <a:lstStyle/>
          <a:p>
            <a:pPr algn="ctr"/>
            <a:r>
              <a:rPr lang="en-US" sz="4000" b="1"/>
              <a:t>Healthy Louisiana </a:t>
            </a:r>
            <a:br>
              <a:rPr lang="en-US" sz="4000" b="1"/>
            </a:br>
            <a:r>
              <a:rPr lang="en-US" sz="4000" b="1"/>
              <a:t>Medicaid Managed Care Program </a:t>
            </a:r>
            <a:br>
              <a:rPr lang="en-US" sz="4000" b="1"/>
            </a:br>
            <a:r>
              <a:rPr lang="en-US" sz="4000" b="1"/>
              <a:t>Performance Measures</a:t>
            </a:r>
          </a:p>
        </p:txBody>
      </p:sp>
      <p:graphicFrame>
        <p:nvGraphicFramePr>
          <p:cNvPr id="4" name="Table 4">
            <a:extLst>
              <a:ext uri="{FF2B5EF4-FFF2-40B4-BE49-F238E27FC236}">
                <a16:creationId xmlns:a16="http://schemas.microsoft.com/office/drawing/2014/main" id="{CDE63561-AEF9-4DCE-9600-F371F96BE01A}"/>
              </a:ext>
            </a:extLst>
          </p:cNvPr>
          <p:cNvGraphicFramePr>
            <a:graphicFrameLocks noGrp="1"/>
          </p:cNvGraphicFramePr>
          <p:nvPr>
            <p:extLst>
              <p:ext uri="{D42A27DB-BD31-4B8C-83A1-F6EECF244321}">
                <p14:modId xmlns:p14="http://schemas.microsoft.com/office/powerpoint/2010/main" val="1813885062"/>
              </p:ext>
            </p:extLst>
          </p:nvPr>
        </p:nvGraphicFramePr>
        <p:xfrm>
          <a:off x="238882" y="1958672"/>
          <a:ext cx="11714236" cy="4492486"/>
        </p:xfrm>
        <a:graphic>
          <a:graphicData uri="http://schemas.openxmlformats.org/drawingml/2006/table">
            <a:tbl>
              <a:tblPr firstRow="1" bandRow="1">
                <a:tableStyleId>{BC89EF96-8CEA-46FF-86C4-4CE0E7609802}</a:tableStyleId>
              </a:tblPr>
              <a:tblGrid>
                <a:gridCol w="1951770">
                  <a:extLst>
                    <a:ext uri="{9D8B030D-6E8A-4147-A177-3AD203B41FA5}">
                      <a16:colId xmlns:a16="http://schemas.microsoft.com/office/drawing/2014/main" val="1786475807"/>
                    </a:ext>
                  </a:extLst>
                </a:gridCol>
                <a:gridCol w="1615633">
                  <a:extLst>
                    <a:ext uri="{9D8B030D-6E8A-4147-A177-3AD203B41FA5}">
                      <a16:colId xmlns:a16="http://schemas.microsoft.com/office/drawing/2014/main" val="1227960235"/>
                    </a:ext>
                  </a:extLst>
                </a:gridCol>
                <a:gridCol w="1783702">
                  <a:extLst>
                    <a:ext uri="{9D8B030D-6E8A-4147-A177-3AD203B41FA5}">
                      <a16:colId xmlns:a16="http://schemas.microsoft.com/office/drawing/2014/main" val="1560715065"/>
                    </a:ext>
                  </a:extLst>
                </a:gridCol>
                <a:gridCol w="2271865">
                  <a:extLst>
                    <a:ext uri="{9D8B030D-6E8A-4147-A177-3AD203B41FA5}">
                      <a16:colId xmlns:a16="http://schemas.microsoft.com/office/drawing/2014/main" val="534074096"/>
                    </a:ext>
                  </a:extLst>
                </a:gridCol>
                <a:gridCol w="2733261">
                  <a:extLst>
                    <a:ext uri="{9D8B030D-6E8A-4147-A177-3AD203B41FA5}">
                      <a16:colId xmlns:a16="http://schemas.microsoft.com/office/drawing/2014/main" val="3734894124"/>
                    </a:ext>
                  </a:extLst>
                </a:gridCol>
                <a:gridCol w="1358005">
                  <a:extLst>
                    <a:ext uri="{9D8B030D-6E8A-4147-A177-3AD203B41FA5}">
                      <a16:colId xmlns:a16="http://schemas.microsoft.com/office/drawing/2014/main" val="3787309902"/>
                    </a:ext>
                  </a:extLst>
                </a:gridCol>
              </a:tblGrid>
              <a:tr h="884282">
                <a:tc>
                  <a:txBody>
                    <a:bodyPr/>
                    <a:lstStyle/>
                    <a:p>
                      <a:pPr algn="ctr"/>
                      <a:r>
                        <a:rPr lang="en-US"/>
                        <a:t>Aim</a:t>
                      </a:r>
                    </a:p>
                  </a:txBody>
                  <a:tcPr/>
                </a:tc>
                <a:tc>
                  <a:txBody>
                    <a:bodyPr/>
                    <a:lstStyle/>
                    <a:p>
                      <a:pPr algn="ctr"/>
                      <a:r>
                        <a:rPr lang="en-US"/>
                        <a:t>Goal</a:t>
                      </a:r>
                    </a:p>
                  </a:txBody>
                  <a:tcPr/>
                </a:tc>
                <a:tc>
                  <a:txBody>
                    <a:bodyPr/>
                    <a:lstStyle/>
                    <a:p>
                      <a:pPr algn="ctr"/>
                      <a:r>
                        <a:rPr lang="en-US"/>
                        <a:t>Objective </a:t>
                      </a:r>
                    </a:p>
                  </a:txBody>
                  <a:tcPr/>
                </a:tc>
                <a:tc>
                  <a:txBody>
                    <a:bodyPr/>
                    <a:lstStyle/>
                    <a:p>
                      <a:pPr algn="ctr"/>
                      <a:r>
                        <a:rPr lang="en-US"/>
                        <a:t>Healthy Louisiana Measure</a:t>
                      </a:r>
                    </a:p>
                  </a:txBody>
                  <a:tcPr/>
                </a:tc>
                <a:tc>
                  <a:txBody>
                    <a:bodyPr/>
                    <a:lstStyle/>
                    <a:p>
                      <a:pPr algn="ctr"/>
                      <a:r>
                        <a:rPr lang="en-US"/>
                        <a:t>Measure Description</a:t>
                      </a:r>
                    </a:p>
                  </a:txBody>
                  <a:tcPr/>
                </a:tc>
                <a:tc>
                  <a:txBody>
                    <a:bodyPr/>
                    <a:lstStyle/>
                    <a:p>
                      <a:pPr algn="ctr"/>
                      <a:r>
                        <a:rPr lang="en-US"/>
                        <a:t>Incentive-Based Measure? </a:t>
                      </a:r>
                    </a:p>
                  </a:txBody>
                  <a:tcPr/>
                </a:tc>
                <a:extLst>
                  <a:ext uri="{0D108BD9-81ED-4DB2-BD59-A6C34878D82A}">
                    <a16:rowId xmlns:a16="http://schemas.microsoft.com/office/drawing/2014/main" val="2357403150"/>
                  </a:ext>
                </a:extLst>
              </a:tr>
              <a:tr h="1222624">
                <a:tc rowSpan="2">
                  <a:txBody>
                    <a:bodyPr/>
                    <a:lstStyle/>
                    <a:p>
                      <a:pPr algn="l"/>
                      <a:r>
                        <a:rPr lang="en-US" sz="1400" b="1"/>
                        <a:t>Healthier People, Healthier Communities. </a:t>
                      </a:r>
                    </a:p>
                    <a:p>
                      <a:pPr algn="l"/>
                      <a:endParaRPr lang="en-US" sz="1400" b="1"/>
                    </a:p>
                    <a:p>
                      <a:pPr algn="l"/>
                      <a:r>
                        <a:rPr lang="en-US" sz="1400"/>
                        <a:t>Improve the health of Louisianians through evidence-based prevention and treatment interventions that address physical,  behavioral health, and social needs. </a:t>
                      </a:r>
                    </a:p>
                  </a:txBody>
                  <a:tcPr anchor="ctr"/>
                </a:tc>
                <a:tc>
                  <a:txBody>
                    <a:bodyPr/>
                    <a:lstStyle/>
                    <a:p>
                      <a:pPr algn="l"/>
                      <a:r>
                        <a:rPr lang="en-US" sz="1400"/>
                        <a:t>Goal 4: Promote wellness and prevention. </a:t>
                      </a:r>
                    </a:p>
                  </a:txBody>
                  <a:tcPr/>
                </a:tc>
                <a:tc>
                  <a:txBody>
                    <a:bodyPr/>
                    <a:lstStyle/>
                    <a:p>
                      <a:pPr algn="l"/>
                      <a:r>
                        <a:rPr lang="en-US" sz="1400"/>
                        <a:t>Improve cancer screening </a:t>
                      </a:r>
                    </a:p>
                  </a:txBody>
                  <a:tcPr/>
                </a:tc>
                <a:tc>
                  <a:txBody>
                    <a:bodyPr/>
                    <a:lstStyle/>
                    <a:p>
                      <a:pPr algn="l"/>
                      <a:r>
                        <a:rPr lang="en-US" sz="1400"/>
                        <a:t>Cervical Cancer Screening </a:t>
                      </a:r>
                    </a:p>
                  </a:txBody>
                  <a:tcPr/>
                </a:tc>
                <a:tc rowSpan="2">
                  <a:txBody>
                    <a:bodyPr/>
                    <a:lstStyle/>
                    <a:p>
                      <a:pPr algn="l"/>
                      <a:r>
                        <a:rPr lang="en-US" sz="1400"/>
                        <a:t>Percentage of women 21 – 64 years of age who were screened for cervical cancer: </a:t>
                      </a:r>
                    </a:p>
                    <a:p>
                      <a:pPr marL="285750" indent="-285750" algn="l">
                        <a:buFont typeface="Arial" panose="020B0604020202020204" pitchFamily="34" charset="0"/>
                        <a:buChar char="•"/>
                      </a:pPr>
                      <a:r>
                        <a:rPr lang="en-US" sz="1400"/>
                        <a:t>Women 21 – 64 who have had cervical cytology performed during the current MY or within the last 2 MYs </a:t>
                      </a:r>
                    </a:p>
                    <a:p>
                      <a:pPr marL="285750" indent="-285750" algn="l">
                        <a:buFont typeface="Arial" panose="020B0604020202020204" pitchFamily="34" charset="0"/>
                        <a:buChar char="•"/>
                      </a:pPr>
                      <a:r>
                        <a:rPr lang="en-US" sz="1400"/>
                        <a:t>Women 30 – 64 who have had cervical cytology/hrHPV contesting during the current MY or within the last 4 MYs </a:t>
                      </a:r>
                    </a:p>
                  </a:txBody>
                  <a:tcPr anchor="ctr"/>
                </a:tc>
                <a:tc>
                  <a:txBody>
                    <a:bodyPr/>
                    <a:lstStyle/>
                    <a:p>
                      <a:pPr marL="0" indent="0" algn="ctr">
                        <a:buFont typeface="Arial" panose="020B0604020202020204" pitchFamily="34" charset="0"/>
                        <a:buNone/>
                      </a:pPr>
                      <a:endParaRPr lang="en-US" sz="4400" b="1"/>
                    </a:p>
                  </a:txBody>
                  <a:tcPr anchor="ctr"/>
                </a:tc>
                <a:extLst>
                  <a:ext uri="{0D108BD9-81ED-4DB2-BD59-A6C34878D82A}">
                    <a16:rowId xmlns:a16="http://schemas.microsoft.com/office/drawing/2014/main" val="524410924"/>
                  </a:ext>
                </a:extLst>
              </a:tr>
              <a:tr h="2355462">
                <a:tc vMerge="1">
                  <a:txBody>
                    <a:bodyPr/>
                    <a:lstStyle/>
                    <a:p>
                      <a:pPr algn="l"/>
                      <a:endParaRPr lang="en-US" sz="1400"/>
                    </a:p>
                  </a:txBody>
                  <a:tcPr/>
                </a:tc>
                <a:tc>
                  <a:txBody>
                    <a:bodyPr/>
                    <a:lstStyle/>
                    <a:p>
                      <a:pPr algn="l"/>
                      <a:r>
                        <a:rPr lang="en-US" sz="1400"/>
                        <a:t>Goal 6: Improve population health and address health disparities. </a:t>
                      </a:r>
                    </a:p>
                  </a:txBody>
                  <a:tcPr/>
                </a:tc>
                <a:tc>
                  <a:txBody>
                    <a:bodyPr/>
                    <a:lstStyle/>
                    <a:p>
                      <a:pPr algn="l"/>
                      <a:r>
                        <a:rPr lang="en-US" sz="1400"/>
                        <a:t>Stratify key quality measures by race/ethnicity and rural/urban status and narrow health disparities. </a:t>
                      </a:r>
                    </a:p>
                  </a:txBody>
                  <a:tcPr/>
                </a:tc>
                <a:tc>
                  <a:txBody>
                    <a:bodyPr/>
                    <a:lstStyle/>
                    <a:p>
                      <a:pPr algn="l"/>
                      <a:r>
                        <a:rPr lang="en-US" sz="1400"/>
                        <a:t>Measures for stratified data:</a:t>
                      </a:r>
                    </a:p>
                    <a:p>
                      <a:pPr marL="285750" indent="-285750" algn="l">
                        <a:buFont typeface="Arial" panose="020B0604020202020204" pitchFamily="34" charset="0"/>
                        <a:buChar char="•"/>
                      </a:pPr>
                      <a:r>
                        <a:rPr lang="en-US" sz="1400"/>
                        <a:t>Pregnancy </a:t>
                      </a:r>
                    </a:p>
                    <a:p>
                      <a:pPr marL="285750" indent="-285750" algn="l">
                        <a:buFont typeface="Arial" panose="020B0604020202020204" pitchFamily="34" charset="0"/>
                        <a:buChar char="•"/>
                      </a:pPr>
                      <a:r>
                        <a:rPr lang="en-US" sz="1400"/>
                        <a:t>Child </a:t>
                      </a:r>
                    </a:p>
                    <a:p>
                      <a:pPr marL="285750" indent="-285750" algn="l">
                        <a:buFont typeface="Arial" panose="020B0604020202020204" pitchFamily="34" charset="0"/>
                        <a:buChar char="•"/>
                      </a:pPr>
                      <a:r>
                        <a:rPr lang="en-US" sz="1400"/>
                        <a:t>Adult: colorectal screening, </a:t>
                      </a:r>
                      <a:r>
                        <a:rPr lang="en-US" sz="1400" b="1"/>
                        <a:t>cervical cancer screening</a:t>
                      </a:r>
                      <a:r>
                        <a:rPr lang="en-US" sz="1400" b="0"/>
                        <a:t>, HIV viral load suppression</a:t>
                      </a:r>
                      <a:endParaRPr lang="en-US" sz="1400" b="1"/>
                    </a:p>
                    <a:p>
                      <a:pPr marL="285750" indent="-285750" algn="l">
                        <a:buFont typeface="Arial" panose="020B0604020202020204" pitchFamily="34" charset="0"/>
                        <a:buChar char="•"/>
                      </a:pPr>
                      <a:r>
                        <a:rPr lang="en-US" sz="1400"/>
                        <a:t>Behavioral Health </a:t>
                      </a:r>
                    </a:p>
                  </a:txBody>
                  <a:tcPr/>
                </a:tc>
                <a:tc vMerge="1">
                  <a:txBody>
                    <a:bodyPr/>
                    <a:lstStyle/>
                    <a:p>
                      <a:pPr marL="285750" indent="-285750" algn="l">
                        <a:buFont typeface="Arial" panose="020B0604020202020204" pitchFamily="34" charset="0"/>
                        <a:buChar char="•"/>
                      </a:pPr>
                      <a:endParaRPr lang="en-US" sz="1400"/>
                    </a:p>
                  </a:txBody>
                  <a:tcPr/>
                </a:tc>
                <a:tc>
                  <a:txBody>
                    <a:bodyPr/>
                    <a:lstStyle/>
                    <a:p>
                      <a:pPr algn="ctr"/>
                      <a:endParaRPr lang="en-US" sz="4400" b="1"/>
                    </a:p>
                  </a:txBody>
                  <a:tcPr anchor="ctr"/>
                </a:tc>
                <a:extLst>
                  <a:ext uri="{0D108BD9-81ED-4DB2-BD59-A6C34878D82A}">
                    <a16:rowId xmlns:a16="http://schemas.microsoft.com/office/drawing/2014/main" val="499855845"/>
                  </a:ext>
                </a:extLst>
              </a:tr>
            </a:tbl>
          </a:graphicData>
        </a:graphic>
      </p:graphicFrame>
      <p:pic>
        <p:nvPicPr>
          <p:cNvPr id="9" name="Graphic 8" descr="Money with solid fill">
            <a:extLst>
              <a:ext uri="{FF2B5EF4-FFF2-40B4-BE49-F238E27FC236}">
                <a16:creationId xmlns:a16="http://schemas.microsoft.com/office/drawing/2014/main" id="{903126A4-A18C-448F-8CCE-941A823984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3316" y="2937276"/>
            <a:ext cx="914400" cy="914400"/>
          </a:xfrm>
          <a:prstGeom prst="rect">
            <a:avLst/>
          </a:prstGeom>
        </p:spPr>
      </p:pic>
      <p:sp>
        <p:nvSpPr>
          <p:cNvPr id="11" name="&quot;Not Allowed&quot; Symbol 10">
            <a:extLst>
              <a:ext uri="{FF2B5EF4-FFF2-40B4-BE49-F238E27FC236}">
                <a16:creationId xmlns:a16="http://schemas.microsoft.com/office/drawing/2014/main" id="{419F654B-6015-44F4-8636-5F23395DF5B4}"/>
              </a:ext>
            </a:extLst>
          </p:cNvPr>
          <p:cNvSpPr/>
          <p:nvPr/>
        </p:nvSpPr>
        <p:spPr>
          <a:xfrm>
            <a:off x="10733316" y="4843895"/>
            <a:ext cx="914400" cy="767443"/>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592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0347-074E-422F-869B-1987B57DA9B2}"/>
              </a:ext>
            </a:extLst>
          </p:cNvPr>
          <p:cNvSpPr>
            <a:spLocks noGrp="1"/>
          </p:cNvSpPr>
          <p:nvPr>
            <p:ph type="title"/>
          </p:nvPr>
        </p:nvSpPr>
        <p:spPr>
          <a:xfrm>
            <a:off x="1066800" y="0"/>
            <a:ext cx="10058400" cy="1371600"/>
          </a:xfrm>
        </p:spPr>
        <p:txBody>
          <a:bodyPr>
            <a:normAutofit/>
          </a:bodyPr>
          <a:lstStyle/>
          <a:p>
            <a:pPr algn="ctr"/>
            <a:r>
              <a:rPr lang="en-US" sz="4000" b="1"/>
              <a:t>Program Goals</a:t>
            </a:r>
          </a:p>
        </p:txBody>
      </p:sp>
      <p:sp>
        <p:nvSpPr>
          <p:cNvPr id="3" name="Content Placeholder 2">
            <a:extLst>
              <a:ext uri="{FF2B5EF4-FFF2-40B4-BE49-F238E27FC236}">
                <a16:creationId xmlns:a16="http://schemas.microsoft.com/office/drawing/2014/main" id="{1CD83CE6-F101-402B-B9D5-B687093CC81D}"/>
              </a:ext>
            </a:extLst>
          </p:cNvPr>
          <p:cNvSpPr>
            <a:spLocks noGrp="1"/>
          </p:cNvSpPr>
          <p:nvPr>
            <p:ph idx="1"/>
          </p:nvPr>
        </p:nvSpPr>
        <p:spPr>
          <a:xfrm>
            <a:off x="1066800" y="1250817"/>
            <a:ext cx="10058400" cy="4356366"/>
          </a:xfrm>
          <a:ln w="76200">
            <a:solidFill>
              <a:schemeClr val="accent1"/>
            </a:solidFill>
          </a:ln>
        </p:spPr>
        <p:txBody>
          <a:bodyPr>
            <a:normAutofit lnSpcReduction="10000"/>
          </a:bodyPr>
          <a:lstStyle/>
          <a:p>
            <a:r>
              <a:rPr lang="en-US" sz="2400"/>
              <a:t>Increase the rate of eligible members who have been appropriately screened for cervical cancer.</a:t>
            </a:r>
          </a:p>
          <a:p>
            <a:pPr marL="0" indent="0">
              <a:buNone/>
            </a:pPr>
            <a:endParaRPr lang="en-US" sz="2400"/>
          </a:p>
          <a:p>
            <a:r>
              <a:rPr lang="en-US" sz="2400"/>
              <a:t>Increase HPV vaccination rates. </a:t>
            </a:r>
          </a:p>
          <a:p>
            <a:pPr marL="0" indent="0">
              <a:buNone/>
            </a:pPr>
            <a:endParaRPr lang="en-US" sz="2400"/>
          </a:p>
          <a:p>
            <a:r>
              <a:rPr lang="en-US" sz="2400"/>
              <a:t>Increase early detection of cervical cancer.</a:t>
            </a:r>
          </a:p>
          <a:p>
            <a:pPr marL="0" indent="0">
              <a:buNone/>
            </a:pPr>
            <a:endParaRPr lang="en-US" sz="2400"/>
          </a:p>
          <a:p>
            <a:r>
              <a:rPr lang="en-US" sz="2400"/>
              <a:t>Decrease the incidence of advanced cervical cancer while reinforcing the importance of preventative health screenings and immunizations. </a:t>
            </a:r>
          </a:p>
        </p:txBody>
      </p:sp>
    </p:spTree>
    <p:extLst>
      <p:ext uri="{BB962C8B-B14F-4D97-AF65-F5344CB8AC3E}">
        <p14:creationId xmlns:p14="http://schemas.microsoft.com/office/powerpoint/2010/main" val="366662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BDD800B-01BF-4A6E-9C55-52F4ED7F7A8C}"/>
              </a:ext>
            </a:extLst>
          </p:cNvPr>
          <p:cNvGrpSpPr/>
          <p:nvPr/>
        </p:nvGrpSpPr>
        <p:grpSpPr>
          <a:xfrm>
            <a:off x="7703787" y="1397517"/>
            <a:ext cx="4286440" cy="4884872"/>
            <a:chOff x="3764256" y="814070"/>
            <a:chExt cx="4718194" cy="5929419"/>
          </a:xfrm>
        </p:grpSpPr>
        <p:grpSp>
          <p:nvGrpSpPr>
            <p:cNvPr id="18" name="Group 17">
              <a:extLst>
                <a:ext uri="{FF2B5EF4-FFF2-40B4-BE49-F238E27FC236}">
                  <a16:creationId xmlns:a16="http://schemas.microsoft.com/office/drawing/2014/main" id="{8F8D3292-B881-4514-8112-E7BAC7A194B3}"/>
                </a:ext>
              </a:extLst>
            </p:cNvPr>
            <p:cNvGrpSpPr/>
            <p:nvPr/>
          </p:nvGrpSpPr>
          <p:grpSpPr>
            <a:xfrm>
              <a:off x="3818963" y="814070"/>
              <a:ext cx="4663487" cy="1872208"/>
              <a:chOff x="184578" y="1879603"/>
              <a:chExt cx="4663487" cy="1872208"/>
            </a:xfrm>
          </p:grpSpPr>
          <p:sp>
            <p:nvSpPr>
              <p:cNvPr id="5" name="Rectangle 4"/>
              <p:cNvSpPr/>
              <p:nvPr/>
            </p:nvSpPr>
            <p:spPr bwMode="auto">
              <a:xfrm>
                <a:off x="184578" y="1879603"/>
                <a:ext cx="2277035" cy="1872208"/>
              </a:xfrm>
              <a:prstGeom prst="rect">
                <a:avLst/>
              </a:prstGeom>
              <a:solidFill>
                <a:srgbClr val="CCE3F5"/>
              </a:solid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1042988" fontAlgn="base">
                  <a:spcBef>
                    <a:spcPct val="0"/>
                  </a:spcBef>
                  <a:spcAft>
                    <a:spcPct val="0"/>
                  </a:spcAft>
                </a:pPr>
                <a:r>
                  <a:rPr lang="en-US" sz="4000" b="1">
                    <a:solidFill>
                      <a:srgbClr val="000066"/>
                    </a:solidFill>
                    <a:latin typeface="Arial" charset="0"/>
                    <a:cs typeface="Arial" charset="0"/>
                  </a:rPr>
                  <a:t>49.66%</a:t>
                </a:r>
              </a:p>
              <a:p>
                <a:pPr algn="ctr" defTabSz="1042988" fontAlgn="base">
                  <a:spcBef>
                    <a:spcPct val="0"/>
                  </a:spcBef>
                  <a:spcAft>
                    <a:spcPct val="0"/>
                  </a:spcAft>
                </a:pPr>
                <a:endParaRPr lang="en-US" sz="1100" b="1">
                  <a:solidFill>
                    <a:srgbClr val="000066"/>
                  </a:solidFill>
                  <a:latin typeface="Arial" charset="0"/>
                  <a:cs typeface="Arial" charset="0"/>
                </a:endParaRPr>
              </a:p>
              <a:p>
                <a:pPr algn="ctr" defTabSz="1042988" fontAlgn="base">
                  <a:spcBef>
                    <a:spcPct val="0"/>
                  </a:spcBef>
                  <a:spcAft>
                    <a:spcPct val="0"/>
                  </a:spcAft>
                </a:pPr>
                <a:r>
                  <a:rPr lang="en-US" sz="1100" b="1">
                    <a:solidFill>
                      <a:srgbClr val="000066"/>
                    </a:solidFill>
                    <a:latin typeface="Arial" charset="0"/>
                    <a:cs typeface="Arial" charset="0"/>
                  </a:rPr>
                  <a:t>HEDIS MY 2022 </a:t>
                </a:r>
              </a:p>
              <a:p>
                <a:pPr algn="ctr" defTabSz="1042988" fontAlgn="base">
                  <a:spcBef>
                    <a:spcPct val="0"/>
                  </a:spcBef>
                  <a:spcAft>
                    <a:spcPct val="0"/>
                  </a:spcAft>
                </a:pPr>
                <a:r>
                  <a:rPr lang="en-US" sz="1100" b="1">
                    <a:solidFill>
                      <a:srgbClr val="000066"/>
                    </a:solidFill>
                    <a:latin typeface="Arial" charset="0"/>
                    <a:cs typeface="Arial" charset="0"/>
                  </a:rPr>
                  <a:t>YTD Rate</a:t>
                </a:r>
              </a:p>
              <a:p>
                <a:pPr algn="ctr" defTabSz="1042988" fontAlgn="base">
                  <a:spcBef>
                    <a:spcPct val="0"/>
                  </a:spcBef>
                  <a:spcAft>
                    <a:spcPct val="0"/>
                  </a:spcAft>
                </a:pPr>
                <a:r>
                  <a:rPr lang="en-US" sz="1100" b="1">
                    <a:solidFill>
                      <a:srgbClr val="000066"/>
                    </a:solidFill>
                    <a:latin typeface="Arial" charset="0"/>
                    <a:cs typeface="Arial" charset="0"/>
                  </a:rPr>
                  <a:t>(Includes claims through 09/30)</a:t>
                </a:r>
              </a:p>
              <a:p>
                <a:pPr algn="ctr" defTabSz="1042988" fontAlgn="base">
                  <a:spcBef>
                    <a:spcPct val="0"/>
                  </a:spcBef>
                  <a:spcAft>
                    <a:spcPct val="0"/>
                  </a:spcAft>
                </a:pPr>
                <a:endParaRPr lang="en-US" sz="3200" b="1">
                  <a:solidFill>
                    <a:srgbClr val="000066"/>
                  </a:solidFill>
                  <a:latin typeface="Arial" charset="0"/>
                  <a:cs typeface="Arial" charset="0"/>
                </a:endParaRPr>
              </a:p>
            </p:txBody>
          </p:sp>
          <p:sp>
            <p:nvSpPr>
              <p:cNvPr id="11" name="Rectangle 10"/>
              <p:cNvSpPr/>
              <p:nvPr/>
            </p:nvSpPr>
            <p:spPr bwMode="auto">
              <a:xfrm>
                <a:off x="2571030" y="1879603"/>
                <a:ext cx="2277035" cy="1872208"/>
              </a:xfrm>
              <a:prstGeom prst="rect">
                <a:avLst/>
              </a:prstGeom>
              <a:solidFill>
                <a:srgbClr val="CCE3F5"/>
              </a:solid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1042988" fontAlgn="base">
                  <a:spcBef>
                    <a:spcPct val="0"/>
                  </a:spcBef>
                  <a:spcAft>
                    <a:spcPct val="0"/>
                  </a:spcAft>
                </a:pPr>
                <a:r>
                  <a:rPr lang="en-US" sz="4000" b="1">
                    <a:solidFill>
                      <a:srgbClr val="000066"/>
                    </a:solidFill>
                    <a:latin typeface="Arial" charset="0"/>
                    <a:cs typeface="Arial" charset="0"/>
                  </a:rPr>
                  <a:t>49.40%</a:t>
                </a:r>
              </a:p>
              <a:p>
                <a:pPr algn="ctr" defTabSz="1042988" fontAlgn="base">
                  <a:spcBef>
                    <a:spcPct val="0"/>
                  </a:spcBef>
                  <a:spcAft>
                    <a:spcPct val="0"/>
                  </a:spcAft>
                </a:pPr>
                <a:endParaRPr lang="en-US" sz="1100" b="1">
                  <a:solidFill>
                    <a:srgbClr val="000066"/>
                  </a:solidFill>
                  <a:latin typeface="Arial" charset="0"/>
                  <a:cs typeface="Arial" charset="0"/>
                </a:endParaRPr>
              </a:p>
              <a:p>
                <a:pPr algn="ctr" defTabSz="1042988" fontAlgn="base">
                  <a:spcBef>
                    <a:spcPct val="0"/>
                  </a:spcBef>
                  <a:spcAft>
                    <a:spcPct val="0"/>
                  </a:spcAft>
                </a:pPr>
                <a:r>
                  <a:rPr lang="en-US" sz="1100" b="1">
                    <a:solidFill>
                      <a:srgbClr val="000066"/>
                    </a:solidFill>
                    <a:latin typeface="Arial" charset="0"/>
                    <a:cs typeface="Arial" charset="0"/>
                  </a:rPr>
                  <a:t>HEDIS MY 2021 </a:t>
                </a:r>
              </a:p>
              <a:p>
                <a:pPr algn="ctr" defTabSz="1042988" fontAlgn="base">
                  <a:spcBef>
                    <a:spcPct val="0"/>
                  </a:spcBef>
                  <a:spcAft>
                    <a:spcPct val="0"/>
                  </a:spcAft>
                </a:pPr>
                <a:r>
                  <a:rPr lang="en-US" sz="1100" b="1">
                    <a:solidFill>
                      <a:srgbClr val="000066"/>
                    </a:solidFill>
                    <a:latin typeface="Arial" charset="0"/>
                    <a:cs typeface="Arial" charset="0"/>
                  </a:rPr>
                  <a:t>Y/Y Rate </a:t>
                </a:r>
              </a:p>
            </p:txBody>
          </p:sp>
        </p:grpSp>
        <p:sp>
          <p:nvSpPr>
            <p:cNvPr id="12" name="Rectangle 11"/>
            <p:cNvSpPr/>
            <p:nvPr/>
          </p:nvSpPr>
          <p:spPr bwMode="auto">
            <a:xfrm>
              <a:off x="5066898" y="2880101"/>
              <a:ext cx="2277035" cy="1872208"/>
            </a:xfrm>
            <a:prstGeom prst="rect">
              <a:avLst/>
            </a:prstGeom>
            <a:solidFill>
              <a:schemeClr val="accent2">
                <a:lumMod val="60000"/>
                <a:lumOff val="40000"/>
              </a:schemeClr>
            </a:solid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1042988" fontAlgn="base">
                <a:spcBef>
                  <a:spcPct val="0"/>
                </a:spcBef>
                <a:spcAft>
                  <a:spcPct val="0"/>
                </a:spcAft>
              </a:pPr>
              <a:r>
                <a:rPr lang="en-US" sz="4000" b="1">
                  <a:solidFill>
                    <a:srgbClr val="000066"/>
                  </a:solidFill>
                  <a:latin typeface="Arial" charset="0"/>
                  <a:cs typeface="Arial" charset="0"/>
                </a:rPr>
                <a:t>56.72%</a:t>
              </a:r>
            </a:p>
            <a:p>
              <a:pPr algn="ctr" defTabSz="1042988" fontAlgn="base">
                <a:spcBef>
                  <a:spcPct val="0"/>
                </a:spcBef>
                <a:spcAft>
                  <a:spcPct val="0"/>
                </a:spcAft>
              </a:pPr>
              <a:endParaRPr lang="en-US" sz="1100" b="1">
                <a:solidFill>
                  <a:srgbClr val="000066"/>
                </a:solidFill>
                <a:latin typeface="Arial" charset="0"/>
                <a:cs typeface="Arial" charset="0"/>
              </a:endParaRPr>
            </a:p>
            <a:p>
              <a:pPr algn="ctr" defTabSz="1042988" fontAlgn="base">
                <a:spcBef>
                  <a:spcPct val="0"/>
                </a:spcBef>
                <a:spcAft>
                  <a:spcPct val="0"/>
                </a:spcAft>
              </a:pPr>
              <a:r>
                <a:rPr lang="en-US" sz="1100" b="1">
                  <a:solidFill>
                    <a:srgbClr val="000066"/>
                  </a:solidFill>
                  <a:latin typeface="Arial" charset="0"/>
                  <a:cs typeface="Arial" charset="0"/>
                </a:rPr>
                <a:t>Predicted Final</a:t>
              </a:r>
            </a:p>
            <a:p>
              <a:pPr algn="ctr" defTabSz="1042988" fontAlgn="base">
                <a:spcBef>
                  <a:spcPct val="0"/>
                </a:spcBef>
                <a:spcAft>
                  <a:spcPct val="0"/>
                </a:spcAft>
              </a:pPr>
              <a:r>
                <a:rPr lang="en-US" sz="1100" b="1">
                  <a:solidFill>
                    <a:srgbClr val="000066"/>
                  </a:solidFill>
                  <a:latin typeface="Arial" charset="0"/>
                  <a:cs typeface="Arial" charset="0"/>
                </a:rPr>
                <a:t>HEDIS MY 2022 Rate</a:t>
              </a:r>
            </a:p>
          </p:txBody>
        </p:sp>
        <p:grpSp>
          <p:nvGrpSpPr>
            <p:cNvPr id="17" name="Group 16">
              <a:extLst>
                <a:ext uri="{FF2B5EF4-FFF2-40B4-BE49-F238E27FC236}">
                  <a16:creationId xmlns:a16="http://schemas.microsoft.com/office/drawing/2014/main" id="{F14B1528-AD32-4C7A-B839-D691C5F34241}"/>
                </a:ext>
              </a:extLst>
            </p:cNvPr>
            <p:cNvGrpSpPr/>
            <p:nvPr/>
          </p:nvGrpSpPr>
          <p:grpSpPr>
            <a:xfrm>
              <a:off x="3764256" y="4871281"/>
              <a:ext cx="4663486" cy="1872208"/>
              <a:chOff x="7343935" y="1879603"/>
              <a:chExt cx="4663486" cy="1872208"/>
            </a:xfrm>
          </p:grpSpPr>
          <p:sp>
            <p:nvSpPr>
              <p:cNvPr id="13" name="Rectangle 12">
                <a:extLst>
                  <a:ext uri="{FF2B5EF4-FFF2-40B4-BE49-F238E27FC236}">
                    <a16:creationId xmlns:a16="http://schemas.microsoft.com/office/drawing/2014/main" id="{6BFD1597-6AB0-4018-9CE5-0A0B3FED6C98}"/>
                  </a:ext>
                </a:extLst>
              </p:cNvPr>
              <p:cNvSpPr/>
              <p:nvPr/>
            </p:nvSpPr>
            <p:spPr bwMode="auto">
              <a:xfrm>
                <a:off x="7343935" y="1879603"/>
                <a:ext cx="2277035" cy="1872208"/>
              </a:xfrm>
              <a:prstGeom prst="rect">
                <a:avLst/>
              </a:prstGeom>
              <a:solidFill>
                <a:schemeClr val="accent1">
                  <a:lumMod val="75000"/>
                </a:schemeClr>
              </a:solid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1042988" fontAlgn="base">
                  <a:spcBef>
                    <a:spcPct val="0"/>
                  </a:spcBef>
                  <a:spcAft>
                    <a:spcPct val="0"/>
                  </a:spcAft>
                </a:pPr>
                <a:r>
                  <a:rPr lang="en-US" sz="4000" b="1">
                    <a:solidFill>
                      <a:srgbClr val="000066"/>
                    </a:solidFill>
                    <a:latin typeface="Arial" charset="0"/>
                    <a:cs typeface="Arial" charset="0"/>
                  </a:rPr>
                  <a:t>59.12%</a:t>
                </a:r>
              </a:p>
              <a:p>
                <a:pPr algn="ctr" defTabSz="1042988" fontAlgn="base">
                  <a:spcBef>
                    <a:spcPct val="0"/>
                  </a:spcBef>
                  <a:spcAft>
                    <a:spcPct val="0"/>
                  </a:spcAft>
                </a:pPr>
                <a:endParaRPr lang="en-US" sz="1100" b="1">
                  <a:solidFill>
                    <a:srgbClr val="000066"/>
                  </a:solidFill>
                  <a:latin typeface="Arial" charset="0"/>
                  <a:cs typeface="Arial" charset="0"/>
                </a:endParaRPr>
              </a:p>
              <a:p>
                <a:pPr algn="ctr" defTabSz="1042988" fontAlgn="base">
                  <a:spcBef>
                    <a:spcPct val="0"/>
                  </a:spcBef>
                  <a:spcAft>
                    <a:spcPct val="0"/>
                  </a:spcAft>
                </a:pPr>
                <a:r>
                  <a:rPr lang="en-US" sz="1100" b="1">
                    <a:solidFill>
                      <a:srgbClr val="000066"/>
                    </a:solidFill>
                    <a:latin typeface="Arial" charset="0"/>
                    <a:cs typeface="Arial" charset="0"/>
                  </a:rPr>
                  <a:t>HEDIS MY 2022</a:t>
                </a:r>
              </a:p>
              <a:p>
                <a:pPr algn="ctr" defTabSz="1042988" fontAlgn="base">
                  <a:spcBef>
                    <a:spcPct val="0"/>
                  </a:spcBef>
                  <a:spcAft>
                    <a:spcPct val="0"/>
                  </a:spcAft>
                </a:pPr>
                <a:r>
                  <a:rPr lang="en-US" sz="1100" b="1">
                    <a:solidFill>
                      <a:srgbClr val="000066"/>
                    </a:solidFill>
                    <a:latin typeface="Arial" charset="0"/>
                    <a:cs typeface="Arial" charset="0"/>
                  </a:rPr>
                  <a:t>NCQA’s Quality Compass National 50</a:t>
                </a:r>
                <a:r>
                  <a:rPr lang="en-US" sz="1100" b="1" baseline="30000">
                    <a:solidFill>
                      <a:srgbClr val="000066"/>
                    </a:solidFill>
                    <a:latin typeface="Arial" charset="0"/>
                    <a:cs typeface="Arial" charset="0"/>
                  </a:rPr>
                  <a:t>th</a:t>
                </a:r>
                <a:r>
                  <a:rPr lang="en-US" sz="1100" b="1">
                    <a:solidFill>
                      <a:srgbClr val="000066"/>
                    </a:solidFill>
                    <a:latin typeface="Arial" charset="0"/>
                    <a:cs typeface="Arial" charset="0"/>
                  </a:rPr>
                  <a:t> %tile Rate </a:t>
                </a:r>
              </a:p>
              <a:p>
                <a:pPr algn="ctr" defTabSz="1042988" fontAlgn="base">
                  <a:spcBef>
                    <a:spcPct val="0"/>
                  </a:spcBef>
                  <a:spcAft>
                    <a:spcPct val="0"/>
                  </a:spcAft>
                </a:pPr>
                <a:r>
                  <a:rPr lang="en-US" sz="1100" b="1">
                    <a:solidFill>
                      <a:srgbClr val="000066"/>
                    </a:solidFill>
                    <a:latin typeface="Arial" charset="0"/>
                    <a:cs typeface="Arial" charset="0"/>
                  </a:rPr>
                  <a:t>(Target Objective)</a:t>
                </a:r>
              </a:p>
            </p:txBody>
          </p:sp>
          <p:sp>
            <p:nvSpPr>
              <p:cNvPr id="15" name="Rectangle 14">
                <a:extLst>
                  <a:ext uri="{FF2B5EF4-FFF2-40B4-BE49-F238E27FC236}">
                    <a16:creationId xmlns:a16="http://schemas.microsoft.com/office/drawing/2014/main" id="{0996D9EA-2FA9-45BA-9E9F-EAEA17CA5542}"/>
                  </a:ext>
                </a:extLst>
              </p:cNvPr>
              <p:cNvSpPr/>
              <p:nvPr/>
            </p:nvSpPr>
            <p:spPr bwMode="auto">
              <a:xfrm>
                <a:off x="9730386" y="1879603"/>
                <a:ext cx="2277035" cy="1872208"/>
              </a:xfrm>
              <a:prstGeom prst="rect">
                <a:avLst/>
              </a:prstGeom>
              <a:solidFill>
                <a:schemeClr val="accent1">
                  <a:lumMod val="75000"/>
                </a:schemeClr>
              </a:solid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1042988" fontAlgn="base">
                  <a:spcBef>
                    <a:spcPct val="0"/>
                  </a:spcBef>
                  <a:spcAft>
                    <a:spcPct val="0"/>
                  </a:spcAft>
                </a:pPr>
                <a:r>
                  <a:rPr lang="en-US" sz="4000" b="1">
                    <a:solidFill>
                      <a:srgbClr val="000066"/>
                    </a:solidFill>
                    <a:latin typeface="Arial" charset="0"/>
                    <a:cs typeface="Arial" charset="0"/>
                  </a:rPr>
                  <a:t>60.44%</a:t>
                </a:r>
              </a:p>
              <a:p>
                <a:pPr algn="ctr" defTabSz="1042988" fontAlgn="base">
                  <a:spcBef>
                    <a:spcPct val="0"/>
                  </a:spcBef>
                  <a:spcAft>
                    <a:spcPct val="0"/>
                  </a:spcAft>
                </a:pPr>
                <a:endParaRPr lang="en-US" sz="1100" b="1">
                  <a:solidFill>
                    <a:srgbClr val="000066"/>
                  </a:solidFill>
                  <a:latin typeface="Arial" charset="0"/>
                  <a:cs typeface="Arial" charset="0"/>
                </a:endParaRPr>
              </a:p>
              <a:p>
                <a:pPr algn="ctr" defTabSz="1042988" fontAlgn="base">
                  <a:spcBef>
                    <a:spcPct val="0"/>
                  </a:spcBef>
                  <a:spcAft>
                    <a:spcPct val="0"/>
                  </a:spcAft>
                </a:pPr>
                <a:r>
                  <a:rPr lang="en-US" sz="1100" b="1">
                    <a:solidFill>
                      <a:srgbClr val="000066"/>
                    </a:solidFill>
                    <a:latin typeface="Arial" charset="0"/>
                    <a:cs typeface="Arial" charset="0"/>
                  </a:rPr>
                  <a:t>HEDIS MY 2022</a:t>
                </a:r>
              </a:p>
              <a:p>
                <a:pPr algn="ctr" defTabSz="1042988" fontAlgn="base">
                  <a:spcBef>
                    <a:spcPct val="0"/>
                  </a:spcBef>
                  <a:spcAft>
                    <a:spcPct val="0"/>
                  </a:spcAft>
                </a:pPr>
                <a:r>
                  <a:rPr lang="en-US" sz="1100" b="1">
                    <a:solidFill>
                      <a:srgbClr val="000066"/>
                    </a:solidFill>
                    <a:latin typeface="Arial" charset="0"/>
                    <a:cs typeface="Arial" charset="0"/>
                  </a:rPr>
                  <a:t>2.0 % Improvement Goal</a:t>
                </a:r>
              </a:p>
              <a:p>
                <a:pPr algn="ctr" defTabSz="1042988" fontAlgn="base">
                  <a:spcBef>
                    <a:spcPct val="0"/>
                  </a:spcBef>
                  <a:spcAft>
                    <a:spcPct val="0"/>
                  </a:spcAft>
                </a:pPr>
                <a:r>
                  <a:rPr lang="en-US" sz="1100" b="1">
                    <a:solidFill>
                      <a:srgbClr val="000066"/>
                    </a:solidFill>
                    <a:latin typeface="Arial" charset="0"/>
                    <a:cs typeface="Arial" charset="0"/>
                  </a:rPr>
                  <a:t>(Improvement Objective)</a:t>
                </a:r>
              </a:p>
              <a:p>
                <a:pPr algn="ctr" defTabSz="1042988" fontAlgn="base">
                  <a:spcBef>
                    <a:spcPct val="0"/>
                  </a:spcBef>
                  <a:spcAft>
                    <a:spcPct val="0"/>
                  </a:spcAft>
                </a:pPr>
                <a:endParaRPr lang="en-US" sz="1100" b="1">
                  <a:solidFill>
                    <a:srgbClr val="000066"/>
                  </a:solidFill>
                  <a:latin typeface="Arial" charset="0"/>
                  <a:cs typeface="Arial" charset="0"/>
                </a:endParaRPr>
              </a:p>
            </p:txBody>
          </p:sp>
        </p:grpSp>
      </p:grpSp>
      <p:sp>
        <p:nvSpPr>
          <p:cNvPr id="26" name="TextBox 25">
            <a:extLst>
              <a:ext uri="{FF2B5EF4-FFF2-40B4-BE49-F238E27FC236}">
                <a16:creationId xmlns:a16="http://schemas.microsoft.com/office/drawing/2014/main" id="{667AF599-F003-4BC5-A36E-E55D1D8FFA08}"/>
              </a:ext>
            </a:extLst>
          </p:cNvPr>
          <p:cNvSpPr txBox="1"/>
          <p:nvPr/>
        </p:nvSpPr>
        <p:spPr>
          <a:xfrm>
            <a:off x="321394" y="5168809"/>
            <a:ext cx="6865087" cy="1508105"/>
          </a:xfrm>
          <a:prstGeom prst="rect">
            <a:avLst/>
          </a:prstGeom>
          <a:noFill/>
          <a:ln w="76200">
            <a:solidFill>
              <a:srgbClr val="1CADE4"/>
            </a:solidFill>
          </a:ln>
        </p:spPr>
        <p:txBody>
          <a:bodyPr wrap="square" rtlCol="0">
            <a:spAutoFit/>
          </a:bodyPr>
          <a:lstStyle/>
          <a:p>
            <a:pPr algn="ctr"/>
            <a:r>
              <a:rPr lang="en-US" sz="2300" b="1"/>
              <a:t>YTD and projected data suggest a low likelihood that either of the </a:t>
            </a:r>
          </a:p>
          <a:p>
            <a:pPr algn="ctr"/>
            <a:r>
              <a:rPr lang="en-US" sz="2300" b="1"/>
              <a:t>QI measures for CCS will be met by ACLA for MY 2022.</a:t>
            </a:r>
          </a:p>
        </p:txBody>
      </p:sp>
      <p:graphicFrame>
        <p:nvGraphicFramePr>
          <p:cNvPr id="31" name="Chart 30">
            <a:extLst>
              <a:ext uri="{FF2B5EF4-FFF2-40B4-BE49-F238E27FC236}">
                <a16:creationId xmlns:a16="http://schemas.microsoft.com/office/drawing/2014/main" id="{55C0AAAB-44B7-D3AE-02D0-7D02E2558027}"/>
              </a:ext>
            </a:extLst>
          </p:cNvPr>
          <p:cNvGraphicFramePr>
            <a:graphicFrameLocks/>
          </p:cNvGraphicFramePr>
          <p:nvPr>
            <p:extLst>
              <p:ext uri="{D42A27DB-BD31-4B8C-83A1-F6EECF244321}">
                <p14:modId xmlns:p14="http://schemas.microsoft.com/office/powerpoint/2010/main" val="2490774756"/>
              </p:ext>
            </p:extLst>
          </p:nvPr>
        </p:nvGraphicFramePr>
        <p:xfrm>
          <a:off x="32466" y="1193158"/>
          <a:ext cx="7442944" cy="3774173"/>
        </p:xfrm>
        <a:graphic>
          <a:graphicData uri="http://schemas.openxmlformats.org/drawingml/2006/chart">
            <c:chart xmlns:c="http://schemas.openxmlformats.org/drawingml/2006/chart" xmlns:r="http://schemas.openxmlformats.org/officeDocument/2006/relationships" r:id="rId3"/>
          </a:graphicData>
        </a:graphic>
      </p:graphicFrame>
      <p:sp>
        <p:nvSpPr>
          <p:cNvPr id="32" name="Title 4">
            <a:extLst>
              <a:ext uri="{FF2B5EF4-FFF2-40B4-BE49-F238E27FC236}">
                <a16:creationId xmlns:a16="http://schemas.microsoft.com/office/drawing/2014/main" id="{A9B4FA66-1825-45A2-AC78-49380E7AEC22}"/>
              </a:ext>
            </a:extLst>
          </p:cNvPr>
          <p:cNvSpPr txBox="1">
            <a:spLocks/>
          </p:cNvSpPr>
          <p:nvPr/>
        </p:nvSpPr>
        <p:spPr>
          <a:xfrm>
            <a:off x="1066800" y="25917"/>
            <a:ext cx="10058400" cy="1371600"/>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b="1"/>
              <a:t>CCS: Past and Present</a:t>
            </a:r>
          </a:p>
        </p:txBody>
      </p:sp>
    </p:spTree>
    <p:extLst>
      <p:ext uri="{BB962C8B-B14F-4D97-AF65-F5344CB8AC3E}">
        <p14:creationId xmlns:p14="http://schemas.microsoft.com/office/powerpoint/2010/main" val="279422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6E3FF3-0215-4A89-B1F1-BB0CB01E390A}"/>
              </a:ext>
            </a:extLst>
          </p:cNvPr>
          <p:cNvSpPr>
            <a:spLocks noGrp="1"/>
          </p:cNvSpPr>
          <p:nvPr>
            <p:ph type="title"/>
          </p:nvPr>
        </p:nvSpPr>
        <p:spPr>
          <a:xfrm>
            <a:off x="0" y="0"/>
            <a:ext cx="12192000" cy="1371600"/>
          </a:xfrm>
        </p:spPr>
        <p:txBody>
          <a:bodyPr>
            <a:normAutofit fontScale="90000"/>
          </a:bodyPr>
          <a:lstStyle/>
          <a:p>
            <a:pPr algn="ctr"/>
            <a:r>
              <a:rPr lang="en-US" sz="4400" b="1"/>
              <a:t>What Do We Know?</a:t>
            </a:r>
            <a:br>
              <a:rPr lang="en-US" sz="4000" b="1"/>
            </a:br>
            <a:r>
              <a:rPr lang="en-US" sz="4000" i="1"/>
              <a:t>Current Strategies, Interventions, Barriers &amp; Challenges </a:t>
            </a:r>
            <a:endParaRPr lang="en-US" sz="4400" i="1"/>
          </a:p>
        </p:txBody>
      </p:sp>
      <p:sp>
        <p:nvSpPr>
          <p:cNvPr id="6" name="Content Placeholder 5">
            <a:extLst>
              <a:ext uri="{FF2B5EF4-FFF2-40B4-BE49-F238E27FC236}">
                <a16:creationId xmlns:a16="http://schemas.microsoft.com/office/drawing/2014/main" id="{387E5AB9-2BDF-4E58-AAD0-3AB02E2F6833}"/>
              </a:ext>
            </a:extLst>
          </p:cNvPr>
          <p:cNvSpPr>
            <a:spLocks noGrp="1"/>
          </p:cNvSpPr>
          <p:nvPr>
            <p:ph sz="half" idx="1"/>
          </p:nvPr>
        </p:nvSpPr>
        <p:spPr>
          <a:xfrm>
            <a:off x="215898" y="1605936"/>
            <a:ext cx="5626102" cy="4757420"/>
          </a:xfrm>
        </p:spPr>
        <p:txBody>
          <a:bodyPr>
            <a:normAutofit/>
          </a:bodyPr>
          <a:lstStyle/>
          <a:p>
            <a:pPr marL="0" indent="0" algn="ctr">
              <a:buNone/>
            </a:pPr>
            <a:r>
              <a:rPr lang="en-US" sz="2000" b="1"/>
              <a:t>Strategies and Interventions</a:t>
            </a:r>
            <a:endParaRPr lang="en-US" b="1"/>
          </a:p>
          <a:p>
            <a:r>
              <a:rPr lang="en-US"/>
              <a:t>Member and Provider Education</a:t>
            </a:r>
          </a:p>
          <a:p>
            <a:r>
              <a:rPr lang="en-US"/>
              <a:t>Student Wellness Survey</a:t>
            </a:r>
          </a:p>
          <a:p>
            <a:r>
              <a:rPr lang="en-US"/>
              <a:t>Social Media and Text Message Campaigns</a:t>
            </a:r>
          </a:p>
          <a:p>
            <a:r>
              <a:rPr lang="en-US"/>
              <a:t>Member and Provider Incentives </a:t>
            </a:r>
          </a:p>
          <a:p>
            <a:pPr lvl="1"/>
            <a:r>
              <a:rPr lang="en-US" sz="1800"/>
              <a:t>Members:  CARE Card - $10 for CCS </a:t>
            </a:r>
          </a:p>
          <a:p>
            <a:pPr lvl="1"/>
            <a:r>
              <a:rPr lang="en-US" sz="1800"/>
              <a:t>Providers: Performance ($$) Incentives </a:t>
            </a:r>
          </a:p>
          <a:p>
            <a:r>
              <a:rPr lang="en-US"/>
              <a:t>Community and Clinic Partnerships </a:t>
            </a:r>
          </a:p>
          <a:p>
            <a:pPr lvl="1"/>
            <a:r>
              <a:rPr lang="en-US"/>
              <a:t>Iberia Comprehensive Community Health Center</a:t>
            </a:r>
          </a:p>
          <a:p>
            <a:pPr lvl="1"/>
            <a:r>
              <a:rPr lang="en-US"/>
              <a:t>Feist-Weiller Cancer Center Mobile Unit </a:t>
            </a:r>
          </a:p>
          <a:p>
            <a:pPr lvl="1"/>
            <a:endParaRPr lang="en-US"/>
          </a:p>
          <a:p>
            <a:pPr lvl="1"/>
            <a:endParaRPr lang="en-US" b="1"/>
          </a:p>
        </p:txBody>
      </p:sp>
      <p:sp>
        <p:nvSpPr>
          <p:cNvPr id="7" name="Content Placeholder 6">
            <a:extLst>
              <a:ext uri="{FF2B5EF4-FFF2-40B4-BE49-F238E27FC236}">
                <a16:creationId xmlns:a16="http://schemas.microsoft.com/office/drawing/2014/main" id="{C551197A-EF0B-4D72-A197-CB9218A0B5ED}"/>
              </a:ext>
            </a:extLst>
          </p:cNvPr>
          <p:cNvSpPr>
            <a:spLocks noGrp="1"/>
          </p:cNvSpPr>
          <p:nvPr>
            <p:ph sz="half" idx="2"/>
          </p:nvPr>
        </p:nvSpPr>
        <p:spPr>
          <a:xfrm>
            <a:off x="5842000" y="1584550"/>
            <a:ext cx="6134102" cy="4640580"/>
          </a:xfrm>
        </p:spPr>
        <p:txBody>
          <a:bodyPr>
            <a:noAutofit/>
          </a:bodyPr>
          <a:lstStyle/>
          <a:p>
            <a:pPr marL="0" indent="0" algn="ctr">
              <a:buNone/>
            </a:pPr>
            <a:r>
              <a:rPr lang="en-US" sz="2000" b="1"/>
              <a:t>Barriers and Challenges </a:t>
            </a:r>
          </a:p>
          <a:p>
            <a:pPr marL="0" indent="0">
              <a:buNone/>
            </a:pPr>
            <a:r>
              <a:rPr lang="en-US" sz="1500" b="1">
                <a:solidFill>
                  <a:srgbClr val="1CADE4"/>
                </a:solidFill>
              </a:rPr>
              <a:t>Members</a:t>
            </a:r>
          </a:p>
          <a:p>
            <a:pPr lvl="1"/>
            <a:r>
              <a:rPr lang="en-US" sz="1500"/>
              <a:t>Health literacy: preventive care vs sick visits, limited knowledge about test/screening recommendations</a:t>
            </a:r>
          </a:p>
          <a:p>
            <a:pPr lvl="1"/>
            <a:r>
              <a:rPr lang="en-US" sz="1500"/>
              <a:t>Hesitancy: invasive procedure, access to preferred providers, fear, anxiety, busy lifestyle</a:t>
            </a:r>
          </a:p>
          <a:p>
            <a:pPr lvl="1"/>
            <a:r>
              <a:rPr lang="en-US" sz="1500"/>
              <a:t>No-show, noncompliant behavior regarding referrals and follow-up visits  </a:t>
            </a:r>
          </a:p>
          <a:p>
            <a:pPr marL="0" indent="0">
              <a:buNone/>
            </a:pPr>
            <a:r>
              <a:rPr lang="en-US" sz="1500" b="1">
                <a:solidFill>
                  <a:srgbClr val="1CADE4"/>
                </a:solidFill>
              </a:rPr>
              <a:t>Providers</a:t>
            </a:r>
          </a:p>
          <a:p>
            <a:pPr lvl="1"/>
            <a:r>
              <a:rPr lang="en-US" sz="1500"/>
              <a:t>Variable documentation (EMR, paper charts)</a:t>
            </a:r>
          </a:p>
          <a:p>
            <a:pPr lvl="1"/>
            <a:r>
              <a:rPr lang="en-US" sz="1500"/>
              <a:t>Awareness of members that need CCS</a:t>
            </a:r>
            <a:endParaRPr lang="en-US" sz="1300"/>
          </a:p>
          <a:p>
            <a:pPr lvl="1"/>
            <a:r>
              <a:rPr lang="en-US" sz="1500"/>
              <a:t>Skilled providers available to perform CCS </a:t>
            </a:r>
          </a:p>
          <a:p>
            <a:pPr lvl="1"/>
            <a:r>
              <a:rPr lang="en-US" sz="1500"/>
              <a:t>Continuity of care: records request, multiple healthcare facilities involved per member</a:t>
            </a:r>
          </a:p>
          <a:p>
            <a:pPr lvl="1"/>
            <a:r>
              <a:rPr lang="en-US" sz="1500"/>
              <a:t>Ensuring the appropriate CCS is provided to each member </a:t>
            </a:r>
          </a:p>
          <a:p>
            <a:pPr marL="0" indent="0">
              <a:buNone/>
            </a:pPr>
            <a:r>
              <a:rPr lang="en-US" sz="1500" b="1">
                <a:solidFill>
                  <a:srgbClr val="1CADE4"/>
                </a:solidFill>
              </a:rPr>
              <a:t>MCO</a:t>
            </a:r>
          </a:p>
          <a:p>
            <a:pPr lvl="1"/>
            <a:r>
              <a:rPr lang="en-US" sz="1500"/>
              <a:t>Maintaining accurate contact information for members </a:t>
            </a:r>
          </a:p>
          <a:p>
            <a:pPr lvl="1"/>
            <a:r>
              <a:rPr lang="en-US" sz="1500"/>
              <a:t>Streamlining the patient experience </a:t>
            </a:r>
          </a:p>
          <a:p>
            <a:pPr lvl="1"/>
            <a:endParaRPr lang="en-US" sz="1500" b="1"/>
          </a:p>
          <a:p>
            <a:pPr lvl="1"/>
            <a:endParaRPr lang="en-US" b="1"/>
          </a:p>
        </p:txBody>
      </p:sp>
    </p:spTree>
    <p:extLst>
      <p:ext uri="{BB962C8B-B14F-4D97-AF65-F5344CB8AC3E}">
        <p14:creationId xmlns:p14="http://schemas.microsoft.com/office/powerpoint/2010/main" val="251467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4790-5324-4AFB-BEA6-A7A23F58242D}"/>
              </a:ext>
            </a:extLst>
          </p:cNvPr>
          <p:cNvSpPr>
            <a:spLocks noGrp="1"/>
          </p:cNvSpPr>
          <p:nvPr>
            <p:ph type="title"/>
          </p:nvPr>
        </p:nvSpPr>
        <p:spPr>
          <a:xfrm>
            <a:off x="0" y="0"/>
            <a:ext cx="12192000" cy="1371600"/>
          </a:xfrm>
        </p:spPr>
        <p:txBody>
          <a:bodyPr>
            <a:noAutofit/>
          </a:bodyPr>
          <a:lstStyle/>
          <a:p>
            <a:pPr algn="ctr"/>
            <a:r>
              <a:rPr lang="en-US" sz="4000" b="1"/>
              <a:t>Cervical Cancer Screening </a:t>
            </a:r>
            <a:br>
              <a:rPr lang="en-US" sz="4000" b="1"/>
            </a:br>
            <a:r>
              <a:rPr lang="en-US" sz="3600" i="1"/>
              <a:t>Analysis of</a:t>
            </a:r>
            <a:r>
              <a:rPr lang="en-US" sz="4000" b="1"/>
              <a:t> </a:t>
            </a:r>
            <a:r>
              <a:rPr lang="en-US" sz="3600" i="1"/>
              <a:t>Disproportionate Under-Representation</a:t>
            </a:r>
          </a:p>
        </p:txBody>
      </p:sp>
      <p:pic>
        <p:nvPicPr>
          <p:cNvPr id="4" name="Content Placeholder 14" descr="faces of cx ca.jpg">
            <a:extLst>
              <a:ext uri="{FF2B5EF4-FFF2-40B4-BE49-F238E27FC236}">
                <a16:creationId xmlns:a16="http://schemas.microsoft.com/office/drawing/2014/main" id="{A5A7A322-8BF6-4F8C-AC3F-2D86879F1B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08012" y="1513122"/>
            <a:ext cx="3490887" cy="5060163"/>
          </a:xfrm>
          <a:prstGeom prst="rect">
            <a:avLst/>
          </a:prstGeom>
        </p:spPr>
      </p:pic>
      <p:sp>
        <p:nvSpPr>
          <p:cNvPr id="5" name="TextBox 4">
            <a:extLst>
              <a:ext uri="{FF2B5EF4-FFF2-40B4-BE49-F238E27FC236}">
                <a16:creationId xmlns:a16="http://schemas.microsoft.com/office/drawing/2014/main" id="{D94166AB-7510-4EBC-8948-5694A624E1AD}"/>
              </a:ext>
            </a:extLst>
          </p:cNvPr>
          <p:cNvSpPr txBox="1"/>
          <p:nvPr/>
        </p:nvSpPr>
        <p:spPr>
          <a:xfrm>
            <a:off x="4435901" y="2150377"/>
            <a:ext cx="6897331" cy="3785652"/>
          </a:xfrm>
          <a:prstGeom prst="rect">
            <a:avLst/>
          </a:prstGeom>
          <a:noFill/>
        </p:spPr>
        <p:txBody>
          <a:bodyPr wrap="square" rtlCol="0">
            <a:spAutoFit/>
          </a:bodyPr>
          <a:lstStyle/>
          <a:p>
            <a:pPr algn="ctr"/>
            <a:r>
              <a:rPr lang="en-US" sz="2400"/>
              <a:t>Data contained within the analysis represent </a:t>
            </a:r>
            <a:r>
              <a:rPr lang="en-US" sz="2400" b="1"/>
              <a:t>47,387 women </a:t>
            </a:r>
            <a:r>
              <a:rPr lang="en-US" sz="2400"/>
              <a:t>between</a:t>
            </a:r>
            <a:r>
              <a:rPr lang="en-US" sz="2400" b="1"/>
              <a:t> 24 -64 years of age </a:t>
            </a:r>
          </a:p>
          <a:p>
            <a:pPr algn="ctr"/>
            <a:r>
              <a:rPr lang="en-US" sz="2400"/>
              <a:t>who are members of ACLA. </a:t>
            </a:r>
          </a:p>
          <a:p>
            <a:pPr algn="ctr"/>
            <a:endParaRPr lang="en-US" sz="2400"/>
          </a:p>
          <a:p>
            <a:r>
              <a:rPr lang="en-US" sz="2400"/>
              <a:t>Included data corresponding to: </a:t>
            </a:r>
          </a:p>
          <a:p>
            <a:pPr marL="285750" indent="-285750">
              <a:buFont typeface="Arial" panose="020B0604020202020204" pitchFamily="34" charset="0"/>
              <a:buChar char="•"/>
            </a:pPr>
            <a:r>
              <a:rPr lang="en-US" sz="2400"/>
              <a:t>LDH Region of Residence </a:t>
            </a:r>
          </a:p>
          <a:p>
            <a:pPr marL="285750" indent="-285750">
              <a:buFont typeface="Arial" panose="020B0604020202020204" pitchFamily="34" charset="0"/>
              <a:buChar char="•"/>
            </a:pPr>
            <a:r>
              <a:rPr lang="en-US" sz="2400"/>
              <a:t>Age</a:t>
            </a:r>
          </a:p>
          <a:p>
            <a:pPr marL="285750" indent="-285750">
              <a:buFont typeface="Arial" panose="020B0604020202020204" pitchFamily="34" charset="0"/>
              <a:buChar char="•"/>
            </a:pPr>
            <a:r>
              <a:rPr lang="en-US" sz="2400"/>
              <a:t>Race</a:t>
            </a:r>
          </a:p>
          <a:p>
            <a:pPr marL="285750" indent="-285750">
              <a:buFont typeface="Arial" panose="020B0604020202020204" pitchFamily="34" charset="0"/>
              <a:buChar char="•"/>
            </a:pPr>
            <a:r>
              <a:rPr lang="en-US" sz="2400"/>
              <a:t>Language </a:t>
            </a:r>
          </a:p>
          <a:p>
            <a:pPr marL="285750" indent="-285750">
              <a:buFont typeface="Arial" panose="020B0604020202020204" pitchFamily="34" charset="0"/>
              <a:buChar char="•"/>
            </a:pPr>
            <a:r>
              <a:rPr lang="en-US" sz="2400"/>
              <a:t>Flagged event associated with CCS </a:t>
            </a:r>
          </a:p>
        </p:txBody>
      </p:sp>
    </p:spTree>
    <p:extLst>
      <p:ext uri="{BB962C8B-B14F-4D97-AF65-F5344CB8AC3E}">
        <p14:creationId xmlns:p14="http://schemas.microsoft.com/office/powerpoint/2010/main" val="372721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BA60CFE7-7ECE-44C2-832C-694E65E00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06" y="1011779"/>
            <a:ext cx="5941722" cy="5676035"/>
          </a:xfrm>
          <a:prstGeom prst="rect">
            <a:avLst/>
          </a:prstGeom>
        </p:spPr>
      </p:pic>
      <p:sp>
        <p:nvSpPr>
          <p:cNvPr id="8" name="TextBox 7">
            <a:extLst>
              <a:ext uri="{FF2B5EF4-FFF2-40B4-BE49-F238E27FC236}">
                <a16:creationId xmlns:a16="http://schemas.microsoft.com/office/drawing/2014/main" id="{93BA5897-8422-41BD-991F-DDB22A87A9A5}"/>
              </a:ext>
            </a:extLst>
          </p:cNvPr>
          <p:cNvSpPr txBox="1"/>
          <p:nvPr/>
        </p:nvSpPr>
        <p:spPr>
          <a:xfrm>
            <a:off x="6067828" y="-21900"/>
            <a:ext cx="5743582" cy="1938992"/>
          </a:xfrm>
          <a:prstGeom prst="rect">
            <a:avLst/>
          </a:prstGeom>
          <a:noFill/>
        </p:spPr>
        <p:txBody>
          <a:bodyPr wrap="square" rtlCol="0">
            <a:spAutoFit/>
          </a:bodyPr>
          <a:lstStyle/>
          <a:p>
            <a:pPr algn="ctr"/>
            <a:r>
              <a:rPr lang="en-US" sz="4000" b="1"/>
              <a:t>CCS Disproportionate Index Analysis:</a:t>
            </a:r>
          </a:p>
          <a:p>
            <a:pPr algn="ctr"/>
            <a:r>
              <a:rPr lang="en-US" sz="4000" b="1"/>
              <a:t>Region of Residence</a:t>
            </a:r>
          </a:p>
        </p:txBody>
      </p:sp>
      <p:pic>
        <p:nvPicPr>
          <p:cNvPr id="25" name="Graphic 24" descr="Flag with solid fill">
            <a:extLst>
              <a:ext uri="{FF2B5EF4-FFF2-40B4-BE49-F238E27FC236}">
                <a16:creationId xmlns:a16="http://schemas.microsoft.com/office/drawing/2014/main" id="{BDE161DA-8B32-4B83-BE40-8B62AE7D9F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0940" y="4721114"/>
            <a:ext cx="452627" cy="452627"/>
          </a:xfrm>
          <a:prstGeom prst="rect">
            <a:avLst/>
          </a:prstGeom>
        </p:spPr>
      </p:pic>
      <p:graphicFrame>
        <p:nvGraphicFramePr>
          <p:cNvPr id="3" name="Table 4">
            <a:extLst>
              <a:ext uri="{FF2B5EF4-FFF2-40B4-BE49-F238E27FC236}">
                <a16:creationId xmlns:a16="http://schemas.microsoft.com/office/drawing/2014/main" id="{8C3C2006-54D1-4D5A-92FC-7A871A070296}"/>
              </a:ext>
            </a:extLst>
          </p:cNvPr>
          <p:cNvGraphicFramePr>
            <a:graphicFrameLocks noGrp="1"/>
          </p:cNvGraphicFramePr>
          <p:nvPr>
            <p:extLst>
              <p:ext uri="{D42A27DB-BD31-4B8C-83A1-F6EECF244321}">
                <p14:modId xmlns:p14="http://schemas.microsoft.com/office/powerpoint/2010/main" val="4217913917"/>
              </p:ext>
            </p:extLst>
          </p:nvPr>
        </p:nvGraphicFramePr>
        <p:xfrm>
          <a:off x="6547718" y="2250428"/>
          <a:ext cx="5263690" cy="4419600"/>
        </p:xfrm>
        <a:graphic>
          <a:graphicData uri="http://schemas.openxmlformats.org/drawingml/2006/table">
            <a:tbl>
              <a:tblPr firstRow="1" bandRow="1">
                <a:tableStyleId>{5940675A-B579-460E-94D1-54222C63F5DA}</a:tableStyleId>
              </a:tblPr>
              <a:tblGrid>
                <a:gridCol w="1394550">
                  <a:extLst>
                    <a:ext uri="{9D8B030D-6E8A-4147-A177-3AD203B41FA5}">
                      <a16:colId xmlns:a16="http://schemas.microsoft.com/office/drawing/2014/main" val="4058294672"/>
                    </a:ext>
                  </a:extLst>
                </a:gridCol>
                <a:gridCol w="1856095">
                  <a:extLst>
                    <a:ext uri="{9D8B030D-6E8A-4147-A177-3AD203B41FA5}">
                      <a16:colId xmlns:a16="http://schemas.microsoft.com/office/drawing/2014/main" val="824220682"/>
                    </a:ext>
                  </a:extLst>
                </a:gridCol>
                <a:gridCol w="2013045">
                  <a:extLst>
                    <a:ext uri="{9D8B030D-6E8A-4147-A177-3AD203B41FA5}">
                      <a16:colId xmlns:a16="http://schemas.microsoft.com/office/drawing/2014/main" val="608818984"/>
                    </a:ext>
                  </a:extLst>
                </a:gridCol>
              </a:tblGrid>
              <a:tr h="804505">
                <a:tc>
                  <a:txBody>
                    <a:bodyPr/>
                    <a:lstStyle/>
                    <a:p>
                      <a:pPr algn="ctr"/>
                      <a:r>
                        <a:rPr lang="en-US" sz="1600" b="1"/>
                        <a:t>Region</a:t>
                      </a:r>
                    </a:p>
                  </a:txBody>
                  <a:tcPr/>
                </a:tc>
                <a:tc>
                  <a:txBody>
                    <a:bodyPr/>
                    <a:lstStyle/>
                    <a:p>
                      <a:pPr algn="ctr"/>
                      <a:r>
                        <a:rPr lang="en-US" sz="1600" b="1"/>
                        <a:t>Disproportionate Index</a:t>
                      </a:r>
                    </a:p>
                  </a:txBody>
                  <a:tcPr/>
                </a:tc>
                <a:tc>
                  <a:txBody>
                    <a:bodyPr/>
                    <a:lstStyle/>
                    <a:p>
                      <a:pPr algn="ctr"/>
                      <a:r>
                        <a:rPr lang="en-US" sz="1600" b="1"/>
                        <a:t>Number of Healthcare Providers Trained in CCS **</a:t>
                      </a:r>
                    </a:p>
                  </a:txBody>
                  <a:tcPr/>
                </a:tc>
                <a:extLst>
                  <a:ext uri="{0D108BD9-81ED-4DB2-BD59-A6C34878D82A}">
                    <a16:rowId xmlns:a16="http://schemas.microsoft.com/office/drawing/2014/main" val="306929380"/>
                  </a:ext>
                </a:extLst>
              </a:tr>
              <a:tr h="326271">
                <a:tc>
                  <a:txBody>
                    <a:bodyPr/>
                    <a:lstStyle/>
                    <a:p>
                      <a:r>
                        <a:rPr lang="en-US" sz="1600"/>
                        <a:t>Region 1 </a:t>
                      </a:r>
                    </a:p>
                  </a:txBody>
                  <a:tcPr/>
                </a:tc>
                <a:tc>
                  <a:txBody>
                    <a:bodyPr/>
                    <a:lstStyle/>
                    <a:p>
                      <a:r>
                        <a:rPr lang="en-US" sz="1600"/>
                        <a:t>91.37 %</a:t>
                      </a:r>
                    </a:p>
                  </a:txBody>
                  <a:tcPr/>
                </a:tc>
                <a:tc>
                  <a:txBody>
                    <a:bodyPr/>
                    <a:lstStyle/>
                    <a:p>
                      <a:r>
                        <a:rPr lang="en-US" sz="1600" b="1"/>
                        <a:t>1868</a:t>
                      </a:r>
                    </a:p>
                  </a:txBody>
                  <a:tcPr>
                    <a:solidFill>
                      <a:srgbClr val="00B050"/>
                    </a:solidFill>
                  </a:tcPr>
                </a:tc>
                <a:extLst>
                  <a:ext uri="{0D108BD9-81ED-4DB2-BD59-A6C34878D82A}">
                    <a16:rowId xmlns:a16="http://schemas.microsoft.com/office/drawing/2014/main" val="1758707364"/>
                  </a:ext>
                </a:extLst>
              </a:tr>
              <a:tr h="326271">
                <a:tc>
                  <a:txBody>
                    <a:bodyPr/>
                    <a:lstStyle/>
                    <a:p>
                      <a:r>
                        <a:rPr lang="en-US" sz="1600"/>
                        <a:t>Region 2</a:t>
                      </a:r>
                    </a:p>
                  </a:txBody>
                  <a:tcPr/>
                </a:tc>
                <a:tc>
                  <a:txBody>
                    <a:bodyPr/>
                    <a:lstStyle/>
                    <a:p>
                      <a:r>
                        <a:rPr lang="en-US" sz="1600"/>
                        <a:t>97.85 %</a:t>
                      </a:r>
                    </a:p>
                  </a:txBody>
                  <a:tcPr/>
                </a:tc>
                <a:tc>
                  <a:txBody>
                    <a:bodyPr/>
                    <a:lstStyle/>
                    <a:p>
                      <a:r>
                        <a:rPr lang="en-US" sz="1600"/>
                        <a:t>1326</a:t>
                      </a:r>
                    </a:p>
                  </a:txBody>
                  <a:tcPr/>
                </a:tc>
                <a:extLst>
                  <a:ext uri="{0D108BD9-81ED-4DB2-BD59-A6C34878D82A}">
                    <a16:rowId xmlns:a16="http://schemas.microsoft.com/office/drawing/2014/main" val="441201322"/>
                  </a:ext>
                </a:extLst>
              </a:tr>
              <a:tr h="326271">
                <a:tc>
                  <a:txBody>
                    <a:bodyPr/>
                    <a:lstStyle/>
                    <a:p>
                      <a:r>
                        <a:rPr lang="en-US" sz="1600"/>
                        <a:t>Region 3</a:t>
                      </a:r>
                    </a:p>
                  </a:txBody>
                  <a:tcPr/>
                </a:tc>
                <a:tc>
                  <a:txBody>
                    <a:bodyPr/>
                    <a:lstStyle/>
                    <a:p>
                      <a:r>
                        <a:rPr lang="en-US" sz="1600"/>
                        <a:t>95.38 %</a:t>
                      </a:r>
                    </a:p>
                  </a:txBody>
                  <a:tcPr/>
                </a:tc>
                <a:tc>
                  <a:txBody>
                    <a:bodyPr/>
                    <a:lstStyle/>
                    <a:p>
                      <a:r>
                        <a:rPr lang="en-US" sz="1600"/>
                        <a:t>481</a:t>
                      </a:r>
                    </a:p>
                  </a:txBody>
                  <a:tcPr/>
                </a:tc>
                <a:extLst>
                  <a:ext uri="{0D108BD9-81ED-4DB2-BD59-A6C34878D82A}">
                    <a16:rowId xmlns:a16="http://schemas.microsoft.com/office/drawing/2014/main" val="1774323316"/>
                  </a:ext>
                </a:extLst>
              </a:tr>
              <a:tr h="326271">
                <a:tc>
                  <a:txBody>
                    <a:bodyPr/>
                    <a:lstStyle/>
                    <a:p>
                      <a:r>
                        <a:rPr lang="en-US" sz="1600"/>
                        <a:t>Region 4</a:t>
                      </a:r>
                    </a:p>
                  </a:txBody>
                  <a:tcPr/>
                </a:tc>
                <a:tc>
                  <a:txBody>
                    <a:bodyPr/>
                    <a:lstStyle/>
                    <a:p>
                      <a:r>
                        <a:rPr lang="en-US" sz="1600"/>
                        <a:t>99.09 %</a:t>
                      </a:r>
                    </a:p>
                  </a:txBody>
                  <a:tcPr/>
                </a:tc>
                <a:tc>
                  <a:txBody>
                    <a:bodyPr/>
                    <a:lstStyle/>
                    <a:p>
                      <a:r>
                        <a:rPr lang="en-US" sz="1600"/>
                        <a:t>997</a:t>
                      </a:r>
                    </a:p>
                  </a:txBody>
                  <a:tcPr/>
                </a:tc>
                <a:extLst>
                  <a:ext uri="{0D108BD9-81ED-4DB2-BD59-A6C34878D82A}">
                    <a16:rowId xmlns:a16="http://schemas.microsoft.com/office/drawing/2014/main" val="961153767"/>
                  </a:ext>
                </a:extLst>
              </a:tr>
              <a:tr h="326271">
                <a:tc>
                  <a:txBody>
                    <a:bodyPr/>
                    <a:lstStyle/>
                    <a:p>
                      <a:r>
                        <a:rPr lang="en-US" sz="1600"/>
                        <a:t>Region 5</a:t>
                      </a:r>
                    </a:p>
                  </a:txBody>
                  <a:tcPr/>
                </a:tc>
                <a:tc>
                  <a:txBody>
                    <a:bodyPr/>
                    <a:lstStyle/>
                    <a:p>
                      <a:r>
                        <a:rPr lang="en-US" sz="1600"/>
                        <a:t>112.86 %</a:t>
                      </a:r>
                    </a:p>
                  </a:txBody>
                  <a:tcPr/>
                </a:tc>
                <a:tc>
                  <a:txBody>
                    <a:bodyPr/>
                    <a:lstStyle/>
                    <a:p>
                      <a:r>
                        <a:rPr lang="en-US" sz="1600" b="1"/>
                        <a:t>441</a:t>
                      </a:r>
                    </a:p>
                  </a:txBody>
                  <a:tcPr>
                    <a:solidFill>
                      <a:srgbClr val="FF0000"/>
                    </a:solidFill>
                  </a:tcPr>
                </a:tc>
                <a:extLst>
                  <a:ext uri="{0D108BD9-81ED-4DB2-BD59-A6C34878D82A}">
                    <a16:rowId xmlns:a16="http://schemas.microsoft.com/office/drawing/2014/main" val="2588640158"/>
                  </a:ext>
                </a:extLst>
              </a:tr>
              <a:tr h="326271">
                <a:tc>
                  <a:txBody>
                    <a:bodyPr/>
                    <a:lstStyle/>
                    <a:p>
                      <a:r>
                        <a:rPr lang="en-US" sz="1600"/>
                        <a:t>Region 6</a:t>
                      </a:r>
                    </a:p>
                  </a:txBody>
                  <a:tcPr/>
                </a:tc>
                <a:tc>
                  <a:txBody>
                    <a:bodyPr/>
                    <a:lstStyle/>
                    <a:p>
                      <a:r>
                        <a:rPr lang="en-US" sz="1600"/>
                        <a:t>104.95 %</a:t>
                      </a:r>
                    </a:p>
                  </a:txBody>
                  <a:tcPr/>
                </a:tc>
                <a:tc>
                  <a:txBody>
                    <a:bodyPr/>
                    <a:lstStyle/>
                    <a:p>
                      <a:r>
                        <a:rPr lang="en-US" sz="1600"/>
                        <a:t>524</a:t>
                      </a:r>
                    </a:p>
                  </a:txBody>
                  <a:tcPr/>
                </a:tc>
                <a:extLst>
                  <a:ext uri="{0D108BD9-81ED-4DB2-BD59-A6C34878D82A}">
                    <a16:rowId xmlns:a16="http://schemas.microsoft.com/office/drawing/2014/main" val="185626276"/>
                  </a:ext>
                </a:extLst>
              </a:tr>
              <a:tr h="326271">
                <a:tc>
                  <a:txBody>
                    <a:bodyPr/>
                    <a:lstStyle/>
                    <a:p>
                      <a:r>
                        <a:rPr lang="en-US" sz="1600"/>
                        <a:t>Region 7</a:t>
                      </a:r>
                    </a:p>
                  </a:txBody>
                  <a:tcPr/>
                </a:tc>
                <a:tc>
                  <a:txBody>
                    <a:bodyPr/>
                    <a:lstStyle/>
                    <a:p>
                      <a:r>
                        <a:rPr lang="en-US" sz="1600"/>
                        <a:t>103.80 %</a:t>
                      </a:r>
                    </a:p>
                  </a:txBody>
                  <a:tcPr/>
                </a:tc>
                <a:tc>
                  <a:txBody>
                    <a:bodyPr/>
                    <a:lstStyle/>
                    <a:p>
                      <a:r>
                        <a:rPr lang="en-US" sz="1600"/>
                        <a:t>993</a:t>
                      </a:r>
                    </a:p>
                  </a:txBody>
                  <a:tcPr/>
                </a:tc>
                <a:extLst>
                  <a:ext uri="{0D108BD9-81ED-4DB2-BD59-A6C34878D82A}">
                    <a16:rowId xmlns:a16="http://schemas.microsoft.com/office/drawing/2014/main" val="116090594"/>
                  </a:ext>
                </a:extLst>
              </a:tr>
              <a:tr h="326271">
                <a:tc>
                  <a:txBody>
                    <a:bodyPr/>
                    <a:lstStyle/>
                    <a:p>
                      <a:r>
                        <a:rPr lang="en-US" sz="1600"/>
                        <a:t>Region 8</a:t>
                      </a:r>
                    </a:p>
                  </a:txBody>
                  <a:tcPr/>
                </a:tc>
                <a:tc>
                  <a:txBody>
                    <a:bodyPr/>
                    <a:lstStyle/>
                    <a:p>
                      <a:r>
                        <a:rPr lang="en-US" sz="1600"/>
                        <a:t>107.80 %</a:t>
                      </a:r>
                    </a:p>
                  </a:txBody>
                  <a:tcPr/>
                </a:tc>
                <a:tc>
                  <a:txBody>
                    <a:bodyPr/>
                    <a:lstStyle/>
                    <a:p>
                      <a:r>
                        <a:rPr lang="en-US" sz="1600"/>
                        <a:t>675</a:t>
                      </a:r>
                    </a:p>
                  </a:txBody>
                  <a:tcPr/>
                </a:tc>
                <a:extLst>
                  <a:ext uri="{0D108BD9-81ED-4DB2-BD59-A6C34878D82A}">
                    <a16:rowId xmlns:a16="http://schemas.microsoft.com/office/drawing/2014/main" val="1292335924"/>
                  </a:ext>
                </a:extLst>
              </a:tr>
              <a:tr h="326271">
                <a:tc>
                  <a:txBody>
                    <a:bodyPr/>
                    <a:lstStyle/>
                    <a:p>
                      <a:r>
                        <a:rPr lang="en-US" sz="1600"/>
                        <a:t>Region 9 </a:t>
                      </a:r>
                    </a:p>
                  </a:txBody>
                  <a:tcPr/>
                </a:tc>
                <a:tc>
                  <a:txBody>
                    <a:bodyPr/>
                    <a:lstStyle/>
                    <a:p>
                      <a:r>
                        <a:rPr lang="en-US" sz="1600"/>
                        <a:t>99.09 %</a:t>
                      </a:r>
                    </a:p>
                  </a:txBody>
                  <a:tcPr/>
                </a:tc>
                <a:tc>
                  <a:txBody>
                    <a:bodyPr/>
                    <a:lstStyle/>
                    <a:p>
                      <a:r>
                        <a:rPr lang="en-US" sz="1600"/>
                        <a:t>859</a:t>
                      </a:r>
                    </a:p>
                  </a:txBody>
                  <a:tcPr/>
                </a:tc>
                <a:extLst>
                  <a:ext uri="{0D108BD9-81ED-4DB2-BD59-A6C34878D82A}">
                    <a16:rowId xmlns:a16="http://schemas.microsoft.com/office/drawing/2014/main" val="2990625872"/>
                  </a:ext>
                </a:extLst>
              </a:tr>
              <a:tr h="326271">
                <a:tc>
                  <a:txBody>
                    <a:bodyPr/>
                    <a:lstStyle/>
                    <a:p>
                      <a:r>
                        <a:rPr lang="en-US" sz="1600"/>
                        <a:t>Unknown</a:t>
                      </a:r>
                    </a:p>
                  </a:txBody>
                  <a:tcPr/>
                </a:tc>
                <a:tc>
                  <a:txBody>
                    <a:bodyPr/>
                    <a:lstStyle/>
                    <a:p>
                      <a:r>
                        <a:rPr lang="en-US" sz="1600"/>
                        <a:t>100.44 %</a:t>
                      </a:r>
                    </a:p>
                  </a:txBody>
                  <a:tcPr/>
                </a:tc>
                <a:tc>
                  <a:txBody>
                    <a:bodyPr/>
                    <a:lstStyle/>
                    <a:p>
                      <a:r>
                        <a:rPr lang="en-US" sz="1600"/>
                        <a:t>174</a:t>
                      </a:r>
                    </a:p>
                  </a:txBody>
                  <a:tcPr/>
                </a:tc>
                <a:extLst>
                  <a:ext uri="{0D108BD9-81ED-4DB2-BD59-A6C34878D82A}">
                    <a16:rowId xmlns:a16="http://schemas.microsoft.com/office/drawing/2014/main" val="467042189"/>
                  </a:ext>
                </a:extLst>
              </a:tr>
            </a:tbl>
          </a:graphicData>
        </a:graphic>
      </p:graphicFrame>
      <p:pic>
        <p:nvPicPr>
          <p:cNvPr id="9" name="Graphic 8" descr="Flag with solid fill">
            <a:extLst>
              <a:ext uri="{FF2B5EF4-FFF2-40B4-BE49-F238E27FC236}">
                <a16:creationId xmlns:a16="http://schemas.microsoft.com/office/drawing/2014/main" id="{0A0C88C6-F8DB-49D2-B556-FD4EB0B580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0436" y="3397170"/>
            <a:ext cx="452627" cy="452627"/>
          </a:xfrm>
          <a:prstGeom prst="rect">
            <a:avLst/>
          </a:prstGeom>
        </p:spPr>
      </p:pic>
    </p:spTree>
    <p:extLst>
      <p:ext uri="{BB962C8B-B14F-4D97-AF65-F5344CB8AC3E}">
        <p14:creationId xmlns:p14="http://schemas.microsoft.com/office/powerpoint/2010/main" val="155010148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8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9</Notes>
  <HiddenSlides>0</HiddenSlide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8_master</vt:lpstr>
      <vt:lpstr>Savon</vt:lpstr>
      <vt:lpstr>Office Theme</vt:lpstr>
      <vt:lpstr>PowerPoint Presentation</vt:lpstr>
      <vt:lpstr>Background</vt:lpstr>
      <vt:lpstr>The Natural History of Cervical Cancer and Current Strategies for Prevention and Control </vt:lpstr>
      <vt:lpstr>Healthy Louisiana  Medicaid Managed Care Program  Performance Measures</vt:lpstr>
      <vt:lpstr>Program Goals</vt:lpstr>
      <vt:lpstr>PowerPoint Presentation</vt:lpstr>
      <vt:lpstr>What Do We Know? Current Strategies, Interventions, Barriers &amp; Challenges </vt:lpstr>
      <vt:lpstr>Cervical Cancer Screening  Analysis of Disproportionate Under-Representation</vt:lpstr>
      <vt:lpstr>PowerPoint Presentation</vt:lpstr>
      <vt:lpstr>PowerPoint Presentation</vt:lpstr>
      <vt:lpstr>Data Recap</vt:lpstr>
      <vt:lpstr>Recommendations</vt:lpstr>
      <vt:lpstr>Acknowledgments</vt:lpstr>
      <vt:lpstr>References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Karla M.</dc:creator>
  <cp:revision>4</cp:revision>
  <dcterms:created xsi:type="dcterms:W3CDTF">2022-11-16T22:07:42Z</dcterms:created>
  <dcterms:modified xsi:type="dcterms:W3CDTF">2022-11-19T19:22:08Z</dcterms:modified>
</cp:coreProperties>
</file>