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1D7C"/>
    <a:srgbClr val="FDD023"/>
    <a:srgbClr val="2A0C5A"/>
    <a:srgbClr val="595959"/>
    <a:srgbClr val="B78B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9" d="100"/>
          <a:sy n="19" d="100"/>
        </p:scale>
        <p:origin x="198" y="9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9" d="100"/>
          <a:sy n="69" d="100"/>
        </p:scale>
        <p:origin x="270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3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nstructions"/>
          <p:cNvSpPr/>
          <p:nvPr userDrawn="1"/>
        </p:nvSpPr>
        <p:spPr>
          <a:xfrm>
            <a:off x="44302680" y="-1"/>
            <a:ext cx="1244727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274320" rtlCol="0" anchor="t"/>
          <a:lstStyle/>
          <a:p>
            <a:pPr lvl="0">
              <a:spcBef>
                <a:spcPts val="1200"/>
              </a:spcBef>
            </a:pPr>
            <a:r>
              <a:rPr sz="9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 lvl="0">
              <a:spcBef>
                <a:spcPts val="12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It’s designed to be printed on a large-format printer. The Epidemiology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Data Center’s printer maximum width to print is 42”</a:t>
            </a:r>
            <a:endParaRPr lang="en-US" sz="66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300"/>
              </a:spcBef>
            </a:pPr>
            <a:endParaRPr sz="60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88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 lvl="0">
              <a:spcBef>
                <a:spcPts val="12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Keep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the aspect ratio for the School’s logo.</a:t>
            </a:r>
            <a:endParaRPr lang="en-US" sz="66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placeholders in this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poster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are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formatted for you.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 the placeholders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add text, or c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lick an icon to add a table, chart, SmartArt graphic, picture or multimedia file.</a:t>
            </a:r>
          </a:p>
          <a:p>
            <a:pPr lvl="0">
              <a:spcBef>
                <a:spcPts val="24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add or remove bullet points from text,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click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Bullets button on the Home tab.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If you need more placeholders for titles,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content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or body text,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make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 copy of what you need and drag it into place. PowerPoint’s Smart Guides will help you align it with everything else.</a:t>
            </a:r>
          </a:p>
          <a:p>
            <a:pPr lvl="0">
              <a:spcBef>
                <a:spcPts val="2400"/>
              </a:spcBef>
            </a:pP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Want to use your own picture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instead of ours? No problem!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Just click a picture, press the Delete key, then click the icon to add your picture.</a:t>
            </a:r>
            <a:endParaRPr sz="66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1158240" y="4093905"/>
            <a:ext cx="30174412" cy="64633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>
                    <a:lumMod val="7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669280"/>
            <a:ext cx="12801600" cy="128016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9" hasCustomPrompt="1"/>
          </p:nvPr>
        </p:nvSpPr>
        <p:spPr bwMode="ltGray">
          <a:xfrm>
            <a:off x="1143000" y="7114032"/>
            <a:ext cx="12801600" cy="2732574"/>
          </a:xfrm>
          <a:solidFill>
            <a:schemeClr val="tx2">
              <a:lumMod val="10000"/>
              <a:lumOff val="90000"/>
            </a:schemeClr>
          </a:solidFill>
        </p:spPr>
        <p:txBody>
          <a:bodyPr lIns="365760" rIns="365760" anchor="ctr">
            <a:noAutofit/>
          </a:bodyPr>
          <a:lstStyle>
            <a:lvl1pPr marL="0" indent="0">
              <a:spcBef>
                <a:spcPts val="1200"/>
              </a:spcBef>
              <a:buFont typeface="Arial" panose="020B0604020202020204" pitchFamily="34" charset="0"/>
              <a:buNone/>
              <a:defRPr sz="4400" baseline="0"/>
            </a:lvl1pPr>
            <a:lvl2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2pPr>
            <a:lvl3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3pPr>
            <a:lvl4pPr marL="0" indent="0">
              <a:spcBef>
                <a:spcPts val="1200"/>
              </a:spcBef>
              <a:buNone/>
              <a:defRPr sz="4400"/>
            </a:lvl4pPr>
            <a:lvl5pPr marL="0" indent="0">
              <a:spcBef>
                <a:spcPts val="1200"/>
              </a:spcBef>
              <a:buNone/>
              <a:defRPr sz="4400"/>
            </a:lvl5pPr>
            <a:lvl6pPr marL="0" indent="0">
              <a:spcBef>
                <a:spcPts val="1200"/>
              </a:spcBef>
              <a:buNone/>
              <a:defRPr sz="4400"/>
            </a:lvl6pPr>
            <a:lvl7pPr marL="0" indent="0">
              <a:spcBef>
                <a:spcPts val="1200"/>
              </a:spcBef>
              <a:buNone/>
              <a:defRPr sz="4400"/>
            </a:lvl7pPr>
            <a:lvl8pPr marL="0" indent="0">
              <a:spcBef>
                <a:spcPts val="1200"/>
              </a:spcBef>
              <a:buNone/>
              <a:defRPr sz="4400"/>
            </a:lvl8pPr>
            <a:lvl9pPr marL="0" indent="0">
              <a:spcBef>
                <a:spcPts val="1200"/>
              </a:spcBef>
              <a:buNone/>
              <a:defRPr sz="4400"/>
            </a:lvl9pPr>
          </a:lstStyle>
          <a:p>
            <a:pPr lvl="0"/>
            <a:r>
              <a:rPr lang="en-US" dirty="0" smtClean="0"/>
              <a:t>Type your question or a statement of the problem here</a:t>
            </a:r>
            <a:endParaRPr lang="en-US" dirty="0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143000" y="10497312"/>
            <a:ext cx="12801600" cy="128016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7" name="Content Placeholder 17"/>
          <p:cNvSpPr>
            <a:spLocks noGrp="1"/>
          </p:cNvSpPr>
          <p:nvPr>
            <p:ph sz="quarter" idx="38" hasCustomPrompt="1"/>
          </p:nvPr>
        </p:nvSpPr>
        <p:spPr>
          <a:xfrm>
            <a:off x="1143000" y="11868912"/>
            <a:ext cx="12801600" cy="280750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4950440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440912"/>
            <a:ext cx="12801600" cy="6027461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2887432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669280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114032"/>
            <a:ext cx="12801600" cy="679555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5544800" y="14328648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5773399"/>
            <a:ext cx="12801600" cy="6694973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2887432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669280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114032"/>
            <a:ext cx="12801600" cy="731520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4914834"/>
            <a:ext cx="12801600" cy="453861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29900880" y="19767596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40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29900880" y="21212348"/>
            <a:ext cx="12801600" cy="434478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722072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166824"/>
            <a:ext cx="12801600" cy="446227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43"/>
          </p:nvPr>
        </p:nvSpPr>
        <p:spPr>
          <a:xfrm>
            <a:off x="32270700" y="0"/>
            <a:ext cx="11620500" cy="3842445"/>
          </a:xfrm>
          <a:effectDag name="">
            <a:cont type="tree" name="">
              <a:effect ref="fillLine"/>
              <a:alphaMod>
                <a:cont name="">
                  <a:fill>
                    <a:gradFill>
                      <a:gsLst>
                        <a:gs pos="60000">
                          <a:srgbClr val="000000">
                            <a:alpha val="100000"/>
                          </a:srgbClr>
                        </a:gs>
                        <a:gs pos="97000">
                          <a:srgbClr val="000000">
                            <a:alpha val="0"/>
                          </a:srgbClr>
                        </a:gs>
                      </a:gsLst>
                      <a:lin ang="10800000"/>
                    </a:gradFill>
                  </a:fill>
                </a:cont>
              </a:alphaMod>
            </a:cont>
          </a:effectDag>
        </p:spPr>
        <p:txBody>
          <a:bodyPr lIns="91440" tIns="457200" rIns="9144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ltGray">
          <a:xfrm>
            <a:off x="0" y="0"/>
            <a:ext cx="43891200" cy="502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58240" y="685860"/>
            <a:ext cx="30175200" cy="2971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8240" y="6019800"/>
            <a:ext cx="4158996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4699000"/>
            <a:ext cx="43891200" cy="1143000"/>
          </a:xfrm>
          <a:prstGeom prst="rect">
            <a:avLst/>
          </a:prstGeom>
          <a:solidFill>
            <a:srgbClr val="461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4699000"/>
            <a:ext cx="43891200" cy="0"/>
          </a:xfrm>
          <a:prstGeom prst="line">
            <a:avLst/>
          </a:prstGeom>
          <a:ln w="114300">
            <a:solidFill>
              <a:srgbClr val="FDD0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115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ontent Placeholder 72"/>
          <p:cNvSpPr>
            <a:spLocks noGrp="1"/>
          </p:cNvSpPr>
          <p:nvPr>
            <p:ph sz="quarter" idx="30"/>
          </p:nvPr>
        </p:nvSpPr>
        <p:spPr>
          <a:xfrm>
            <a:off x="587829" y="7112001"/>
            <a:ext cx="42942423" cy="245170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6"/>
          </p:nvPr>
        </p:nvSpPr>
        <p:spPr>
          <a:xfrm>
            <a:off x="36138042" y="4911690"/>
            <a:ext cx="6484620" cy="736038"/>
          </a:xfrm>
        </p:spPr>
        <p:txBody>
          <a:bodyPr/>
          <a:lstStyle/>
          <a:p>
            <a:pPr algn="r" defTabSz="4430713"/>
            <a:r>
              <a:rPr lang="en-US" i="1" dirty="0"/>
              <a:t>p</a:t>
            </a:r>
            <a:r>
              <a:rPr lang="en-US" i="1" dirty="0" smtClean="0"/>
              <a:t>ublichealth.lsuhsc.edu</a:t>
            </a:r>
            <a:endParaRPr lang="en-US" i="1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>
          <a:xfrm>
            <a:off x="29900880" y="28668472"/>
            <a:ext cx="12801600" cy="1219200"/>
          </a:xfrm>
        </p:spPr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5"/>
          </p:nvPr>
        </p:nvSpPr>
        <p:spPr>
          <a:xfrm>
            <a:off x="29900880" y="29870400"/>
            <a:ext cx="12801600" cy="2590800"/>
          </a:xfrm>
        </p:spPr>
        <p:txBody>
          <a:bodyPr/>
          <a:lstStyle/>
          <a:p>
            <a:r>
              <a:rPr lang="en-US" dirty="0" smtClean="0"/>
              <a:t>Text</a:t>
            </a:r>
            <a:endParaRPr lang="en-US" dirty="0"/>
          </a:p>
        </p:txBody>
      </p:sp>
      <p:pic>
        <p:nvPicPr>
          <p:cNvPr id="104" name="Picture 10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0122" y="466056"/>
            <a:ext cx="8810130" cy="3568103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87829" y="602190"/>
            <a:ext cx="23251886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/>
              <a:t>Title</a:t>
            </a:r>
          </a:p>
          <a:p>
            <a:r>
              <a:rPr lang="en-US" sz="6600" dirty="0" smtClean="0"/>
              <a:t>Authors</a:t>
            </a:r>
            <a:endParaRPr lang="en-US" sz="6600" dirty="0"/>
          </a:p>
          <a:p>
            <a:r>
              <a:rPr lang="en-US" sz="6600" dirty="0" smtClean="0"/>
              <a:t>Target Audience:</a:t>
            </a:r>
          </a:p>
        </p:txBody>
      </p:sp>
      <p:sp>
        <p:nvSpPr>
          <p:cNvPr id="29" name="Text Placeholder 22"/>
          <p:cNvSpPr txBox="1">
            <a:spLocks/>
          </p:cNvSpPr>
          <p:nvPr/>
        </p:nvSpPr>
        <p:spPr bwMode="auto">
          <a:xfrm>
            <a:off x="1164772" y="5001397"/>
            <a:ext cx="30174412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36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430713"/>
            <a:r>
              <a:rPr lang="en-US" i="1" dirty="0" smtClean="0"/>
              <a:t>Louisiana State University Health Sciences Center School of Public Health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ience Poster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3AC1795-03CA-4218-8E9C-394F2C72EB71}" vid="{9E91E023-53D0-48CE-AFD1-CE3DA49243D0}"/>
    </a:ext>
  </a:extLst>
</a:theme>
</file>

<file path=ppt/theme/theme2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9B7E175-EA31-4EB5-9BCC-A945A81036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TS104001343</Template>
  <TotalTime>0</TotalTime>
  <Words>19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Science Poster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2014-03-11T18:19:54Z</dcterms:created>
  <dcterms:modified xsi:type="dcterms:W3CDTF">2016-02-24T21:29:15Z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TC040013439991</vt:lpwstr>
  </property>
</Properties>
</file>